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07193" y="4537399"/>
            <a:ext cx="4425950" cy="3022600"/>
          </a:xfrm>
          <a:custGeom>
            <a:avLst/>
            <a:gdLst/>
            <a:ahLst/>
            <a:cxnLst/>
            <a:rect l="l" t="t" r="r" b="b"/>
            <a:pathLst>
              <a:path w="4425950" h="3022600">
                <a:moveTo>
                  <a:pt x="146880" y="2997200"/>
                </a:moveTo>
                <a:lnTo>
                  <a:pt x="149396" y="3009900"/>
                </a:lnTo>
                <a:lnTo>
                  <a:pt x="154501" y="3022600"/>
                </a:lnTo>
                <a:lnTo>
                  <a:pt x="194145" y="3022600"/>
                </a:lnTo>
                <a:lnTo>
                  <a:pt x="146880" y="2997200"/>
                </a:lnTo>
                <a:close/>
              </a:path>
              <a:path w="4425950" h="3022600">
                <a:moveTo>
                  <a:pt x="127857" y="2946400"/>
                </a:moveTo>
                <a:lnTo>
                  <a:pt x="130141" y="2959100"/>
                </a:lnTo>
                <a:lnTo>
                  <a:pt x="134777" y="2971800"/>
                </a:lnTo>
                <a:lnTo>
                  <a:pt x="137120" y="2971800"/>
                </a:lnTo>
                <a:lnTo>
                  <a:pt x="229560" y="3022600"/>
                </a:lnTo>
                <a:lnTo>
                  <a:pt x="264685" y="3022600"/>
                </a:lnTo>
                <a:lnTo>
                  <a:pt x="127857" y="2946400"/>
                </a:lnTo>
                <a:close/>
              </a:path>
              <a:path w="4425950" h="3022600">
                <a:moveTo>
                  <a:pt x="110591" y="2895600"/>
                </a:moveTo>
                <a:lnTo>
                  <a:pt x="114751" y="2908300"/>
                </a:lnTo>
                <a:lnTo>
                  <a:pt x="118987" y="2921000"/>
                </a:lnTo>
                <a:lnTo>
                  <a:pt x="300100" y="3022600"/>
                </a:lnTo>
                <a:lnTo>
                  <a:pt x="335234" y="3022600"/>
                </a:lnTo>
                <a:lnTo>
                  <a:pt x="110591" y="2895600"/>
                </a:lnTo>
                <a:close/>
              </a:path>
              <a:path w="4425950" h="3022600">
                <a:moveTo>
                  <a:pt x="94946" y="2844800"/>
                </a:moveTo>
                <a:lnTo>
                  <a:pt x="98711" y="2857500"/>
                </a:lnTo>
                <a:lnTo>
                  <a:pt x="102546" y="2870200"/>
                </a:lnTo>
                <a:lnTo>
                  <a:pt x="370648" y="3022600"/>
                </a:lnTo>
                <a:lnTo>
                  <a:pt x="405779" y="3022600"/>
                </a:lnTo>
                <a:lnTo>
                  <a:pt x="94946" y="2844800"/>
                </a:lnTo>
                <a:close/>
              </a:path>
              <a:path w="4425950" h="3022600">
                <a:moveTo>
                  <a:pt x="83296" y="2808055"/>
                </a:moveTo>
                <a:lnTo>
                  <a:pt x="85341" y="2819400"/>
                </a:lnTo>
                <a:lnTo>
                  <a:pt x="87670" y="2819400"/>
                </a:lnTo>
                <a:lnTo>
                  <a:pt x="441191" y="3022600"/>
                </a:lnTo>
                <a:lnTo>
                  <a:pt x="476323" y="3022600"/>
                </a:lnTo>
                <a:lnTo>
                  <a:pt x="83296" y="2808055"/>
                </a:lnTo>
                <a:close/>
              </a:path>
              <a:path w="4425950" h="3022600">
                <a:moveTo>
                  <a:pt x="70298" y="2757129"/>
                </a:moveTo>
                <a:lnTo>
                  <a:pt x="72161" y="2768600"/>
                </a:lnTo>
                <a:lnTo>
                  <a:pt x="74256" y="2781300"/>
                </a:lnTo>
                <a:lnTo>
                  <a:pt x="511738" y="3022600"/>
                </a:lnTo>
                <a:lnTo>
                  <a:pt x="546868" y="3022600"/>
                </a:lnTo>
                <a:lnTo>
                  <a:pt x="70298" y="2757129"/>
                </a:lnTo>
                <a:close/>
              </a:path>
              <a:path w="4425950" h="3022600">
                <a:moveTo>
                  <a:pt x="56688" y="2705100"/>
                </a:moveTo>
                <a:lnTo>
                  <a:pt x="58486" y="2717800"/>
                </a:lnTo>
                <a:lnTo>
                  <a:pt x="60328" y="2717800"/>
                </a:lnTo>
                <a:lnTo>
                  <a:pt x="62208" y="2730500"/>
                </a:lnTo>
                <a:lnTo>
                  <a:pt x="582282" y="3022600"/>
                </a:lnTo>
                <a:lnTo>
                  <a:pt x="617411" y="3022600"/>
                </a:lnTo>
                <a:lnTo>
                  <a:pt x="56688" y="2705100"/>
                </a:lnTo>
                <a:close/>
              </a:path>
              <a:path w="4425950" h="3022600">
                <a:moveTo>
                  <a:pt x="46522" y="2654300"/>
                </a:moveTo>
                <a:lnTo>
                  <a:pt x="48121" y="2667000"/>
                </a:lnTo>
                <a:lnTo>
                  <a:pt x="49762" y="2679700"/>
                </a:lnTo>
                <a:lnTo>
                  <a:pt x="51440" y="2679700"/>
                </a:lnTo>
                <a:lnTo>
                  <a:pt x="652829" y="3022600"/>
                </a:lnTo>
                <a:lnTo>
                  <a:pt x="687957" y="3022600"/>
                </a:lnTo>
                <a:lnTo>
                  <a:pt x="46522" y="2654300"/>
                </a:lnTo>
                <a:close/>
              </a:path>
              <a:path w="4425950" h="3022600">
                <a:moveTo>
                  <a:pt x="39014" y="2617048"/>
                </a:moveTo>
                <a:lnTo>
                  <a:pt x="40374" y="2628900"/>
                </a:lnTo>
                <a:lnTo>
                  <a:pt x="41860" y="2641600"/>
                </a:lnTo>
                <a:lnTo>
                  <a:pt x="723374" y="3022600"/>
                </a:lnTo>
                <a:lnTo>
                  <a:pt x="758505" y="3022600"/>
                </a:lnTo>
                <a:lnTo>
                  <a:pt x="39014" y="2617048"/>
                </a:lnTo>
                <a:close/>
              </a:path>
              <a:path w="4425950" h="3022600">
                <a:moveTo>
                  <a:pt x="29580" y="2565400"/>
                </a:moveTo>
                <a:lnTo>
                  <a:pt x="30812" y="2578100"/>
                </a:lnTo>
                <a:lnTo>
                  <a:pt x="32090" y="2578100"/>
                </a:lnTo>
                <a:lnTo>
                  <a:pt x="33397" y="2590800"/>
                </a:lnTo>
                <a:lnTo>
                  <a:pt x="793914" y="3022600"/>
                </a:lnTo>
                <a:lnTo>
                  <a:pt x="829049" y="3022600"/>
                </a:lnTo>
                <a:lnTo>
                  <a:pt x="29580" y="2565400"/>
                </a:lnTo>
                <a:close/>
              </a:path>
              <a:path w="4425950" h="3022600">
                <a:moveTo>
                  <a:pt x="23866" y="2527963"/>
                </a:moveTo>
                <a:lnTo>
                  <a:pt x="25999" y="2540000"/>
                </a:lnTo>
                <a:lnTo>
                  <a:pt x="864460" y="3022600"/>
                </a:lnTo>
                <a:lnTo>
                  <a:pt x="899592" y="3022600"/>
                </a:lnTo>
                <a:lnTo>
                  <a:pt x="23866" y="2527963"/>
                </a:lnTo>
                <a:close/>
              </a:path>
              <a:path w="4425950" h="3022600">
                <a:moveTo>
                  <a:pt x="16790" y="2476500"/>
                </a:moveTo>
                <a:lnTo>
                  <a:pt x="17687" y="2489200"/>
                </a:lnTo>
                <a:lnTo>
                  <a:pt x="19616" y="2501900"/>
                </a:lnTo>
                <a:lnTo>
                  <a:pt x="935007" y="3022600"/>
                </a:lnTo>
                <a:lnTo>
                  <a:pt x="970137" y="3022600"/>
                </a:lnTo>
                <a:lnTo>
                  <a:pt x="16790" y="2476500"/>
                </a:lnTo>
                <a:close/>
              </a:path>
              <a:path w="4425950" h="3022600">
                <a:moveTo>
                  <a:pt x="12636" y="2438854"/>
                </a:moveTo>
                <a:lnTo>
                  <a:pt x="14198" y="2451100"/>
                </a:lnTo>
                <a:lnTo>
                  <a:pt x="1005554" y="3022600"/>
                </a:lnTo>
                <a:lnTo>
                  <a:pt x="1040681" y="3022600"/>
                </a:lnTo>
                <a:lnTo>
                  <a:pt x="12636" y="2438854"/>
                </a:lnTo>
                <a:close/>
              </a:path>
              <a:path w="4425950" h="3022600">
                <a:moveTo>
                  <a:pt x="7793" y="2387600"/>
                </a:moveTo>
                <a:lnTo>
                  <a:pt x="8384" y="2400300"/>
                </a:lnTo>
                <a:lnTo>
                  <a:pt x="9709" y="2413000"/>
                </a:lnTo>
                <a:lnTo>
                  <a:pt x="1076101" y="3022600"/>
                </a:lnTo>
                <a:lnTo>
                  <a:pt x="1111230" y="3022600"/>
                </a:lnTo>
                <a:lnTo>
                  <a:pt x="7793" y="2387600"/>
                </a:lnTo>
                <a:close/>
              </a:path>
              <a:path w="4425950" h="3022600">
                <a:moveTo>
                  <a:pt x="4622" y="2349500"/>
                </a:moveTo>
                <a:lnTo>
                  <a:pt x="5068" y="2362200"/>
                </a:lnTo>
                <a:lnTo>
                  <a:pt x="6108" y="2374900"/>
                </a:lnTo>
                <a:lnTo>
                  <a:pt x="1146643" y="3022600"/>
                </a:lnTo>
                <a:lnTo>
                  <a:pt x="1181773" y="3022600"/>
                </a:lnTo>
                <a:lnTo>
                  <a:pt x="4622" y="2349500"/>
                </a:lnTo>
                <a:close/>
              </a:path>
              <a:path w="4425950" h="3022600">
                <a:moveTo>
                  <a:pt x="2617" y="2311584"/>
                </a:moveTo>
                <a:lnTo>
                  <a:pt x="3369" y="2324100"/>
                </a:lnTo>
                <a:lnTo>
                  <a:pt x="1217187" y="3022600"/>
                </a:lnTo>
                <a:lnTo>
                  <a:pt x="1252320" y="3022600"/>
                </a:lnTo>
                <a:lnTo>
                  <a:pt x="2617" y="2311584"/>
                </a:lnTo>
                <a:close/>
              </a:path>
              <a:path w="4425950" h="3022600">
                <a:moveTo>
                  <a:pt x="777" y="2260600"/>
                </a:moveTo>
                <a:lnTo>
                  <a:pt x="953" y="2273300"/>
                </a:lnTo>
                <a:lnTo>
                  <a:pt x="1454" y="2286000"/>
                </a:lnTo>
                <a:lnTo>
                  <a:pt x="1287732" y="3022600"/>
                </a:lnTo>
                <a:lnTo>
                  <a:pt x="1322864" y="3022600"/>
                </a:lnTo>
                <a:lnTo>
                  <a:pt x="777" y="2260600"/>
                </a:lnTo>
                <a:close/>
              </a:path>
              <a:path w="4425950" h="3022600">
                <a:moveTo>
                  <a:pt x="46" y="2222500"/>
                </a:moveTo>
                <a:lnTo>
                  <a:pt x="97" y="2235200"/>
                </a:lnTo>
                <a:lnTo>
                  <a:pt x="341" y="2247900"/>
                </a:lnTo>
                <a:lnTo>
                  <a:pt x="1358277" y="3022600"/>
                </a:lnTo>
                <a:lnTo>
                  <a:pt x="1393409" y="3022600"/>
                </a:lnTo>
                <a:lnTo>
                  <a:pt x="46" y="2222500"/>
                </a:lnTo>
                <a:close/>
              </a:path>
              <a:path w="4425950" h="3022600">
                <a:moveTo>
                  <a:pt x="78" y="2184400"/>
                </a:moveTo>
                <a:lnTo>
                  <a:pt x="0" y="2209800"/>
                </a:lnTo>
                <a:lnTo>
                  <a:pt x="1428825" y="3022600"/>
                </a:lnTo>
                <a:lnTo>
                  <a:pt x="1463952" y="3022600"/>
                </a:lnTo>
                <a:lnTo>
                  <a:pt x="78" y="2184400"/>
                </a:lnTo>
                <a:close/>
              </a:path>
              <a:path w="4425950" h="3022600">
                <a:moveTo>
                  <a:pt x="849" y="2146300"/>
                </a:moveTo>
                <a:lnTo>
                  <a:pt x="655" y="2146300"/>
                </a:lnTo>
                <a:lnTo>
                  <a:pt x="414" y="2159000"/>
                </a:lnTo>
                <a:lnTo>
                  <a:pt x="1499371" y="3022600"/>
                </a:lnTo>
                <a:lnTo>
                  <a:pt x="1534499" y="3022600"/>
                </a:lnTo>
                <a:lnTo>
                  <a:pt x="849" y="2146300"/>
                </a:lnTo>
                <a:close/>
              </a:path>
              <a:path w="4425950" h="3022600">
                <a:moveTo>
                  <a:pt x="2343" y="2108200"/>
                </a:moveTo>
                <a:lnTo>
                  <a:pt x="2030" y="2108200"/>
                </a:lnTo>
                <a:lnTo>
                  <a:pt x="1807" y="2120900"/>
                </a:lnTo>
                <a:lnTo>
                  <a:pt x="1551" y="2120900"/>
                </a:lnTo>
                <a:lnTo>
                  <a:pt x="1569913" y="3022600"/>
                </a:lnTo>
                <a:lnTo>
                  <a:pt x="1605047" y="3022600"/>
                </a:lnTo>
                <a:lnTo>
                  <a:pt x="2343" y="2108200"/>
                </a:lnTo>
                <a:close/>
              </a:path>
              <a:path w="4425950" h="3022600">
                <a:moveTo>
                  <a:pt x="4532" y="2070100"/>
                </a:moveTo>
                <a:lnTo>
                  <a:pt x="4104" y="2070100"/>
                </a:lnTo>
                <a:lnTo>
                  <a:pt x="3769" y="2082800"/>
                </a:lnTo>
                <a:lnTo>
                  <a:pt x="3402" y="2082800"/>
                </a:lnTo>
                <a:lnTo>
                  <a:pt x="1640459" y="3022600"/>
                </a:lnTo>
                <a:lnTo>
                  <a:pt x="1675590" y="3022600"/>
                </a:lnTo>
                <a:lnTo>
                  <a:pt x="4532" y="2070100"/>
                </a:lnTo>
                <a:close/>
              </a:path>
              <a:path w="4425950" h="3022600">
                <a:moveTo>
                  <a:pt x="7401" y="2019300"/>
                </a:moveTo>
                <a:lnTo>
                  <a:pt x="6865" y="2032000"/>
                </a:lnTo>
                <a:lnTo>
                  <a:pt x="6422" y="2032000"/>
                </a:lnTo>
                <a:lnTo>
                  <a:pt x="5939" y="2044700"/>
                </a:lnTo>
                <a:lnTo>
                  <a:pt x="1711003" y="3022600"/>
                </a:lnTo>
                <a:lnTo>
                  <a:pt x="1746133" y="3022600"/>
                </a:lnTo>
                <a:lnTo>
                  <a:pt x="7401" y="2019300"/>
                </a:lnTo>
                <a:close/>
              </a:path>
              <a:path w="4425950" h="3022600">
                <a:moveTo>
                  <a:pt x="10941" y="1981200"/>
                </a:moveTo>
                <a:lnTo>
                  <a:pt x="10292" y="1993900"/>
                </a:lnTo>
                <a:lnTo>
                  <a:pt x="9742" y="1993900"/>
                </a:lnTo>
                <a:lnTo>
                  <a:pt x="9151" y="2006600"/>
                </a:lnTo>
                <a:lnTo>
                  <a:pt x="1781550" y="3022600"/>
                </a:lnTo>
                <a:lnTo>
                  <a:pt x="1816682" y="3022600"/>
                </a:lnTo>
                <a:lnTo>
                  <a:pt x="10941" y="1981200"/>
                </a:lnTo>
                <a:close/>
              </a:path>
              <a:path w="4425950" h="3022600">
                <a:moveTo>
                  <a:pt x="15126" y="1943100"/>
                </a:moveTo>
                <a:lnTo>
                  <a:pt x="14371" y="1955800"/>
                </a:lnTo>
                <a:lnTo>
                  <a:pt x="13719" y="1955800"/>
                </a:lnTo>
                <a:lnTo>
                  <a:pt x="13021" y="1968500"/>
                </a:lnTo>
                <a:lnTo>
                  <a:pt x="1852096" y="3022600"/>
                </a:lnTo>
                <a:lnTo>
                  <a:pt x="1887225" y="3022600"/>
                </a:lnTo>
                <a:lnTo>
                  <a:pt x="15126" y="1943100"/>
                </a:lnTo>
                <a:close/>
              </a:path>
              <a:path w="4425950" h="3022600">
                <a:moveTo>
                  <a:pt x="19951" y="1905000"/>
                </a:moveTo>
                <a:lnTo>
                  <a:pt x="19094" y="1917700"/>
                </a:lnTo>
                <a:lnTo>
                  <a:pt x="18338" y="1917700"/>
                </a:lnTo>
                <a:lnTo>
                  <a:pt x="17536" y="1930400"/>
                </a:lnTo>
                <a:lnTo>
                  <a:pt x="1922641" y="3022600"/>
                </a:lnTo>
                <a:lnTo>
                  <a:pt x="1957771" y="3022600"/>
                </a:lnTo>
                <a:lnTo>
                  <a:pt x="19951" y="1905000"/>
                </a:lnTo>
                <a:close/>
              </a:path>
              <a:path w="4425950" h="3022600">
                <a:moveTo>
                  <a:pt x="25397" y="1866900"/>
                </a:moveTo>
                <a:lnTo>
                  <a:pt x="24439" y="1879600"/>
                </a:lnTo>
                <a:lnTo>
                  <a:pt x="23587" y="1879600"/>
                </a:lnTo>
                <a:lnTo>
                  <a:pt x="22679" y="1892300"/>
                </a:lnTo>
                <a:lnTo>
                  <a:pt x="1993185" y="3022600"/>
                </a:lnTo>
                <a:lnTo>
                  <a:pt x="2028316" y="3022600"/>
                </a:lnTo>
                <a:lnTo>
                  <a:pt x="25397" y="1866900"/>
                </a:lnTo>
                <a:close/>
              </a:path>
              <a:path w="4425950" h="3022600">
                <a:moveTo>
                  <a:pt x="31456" y="1841500"/>
                </a:moveTo>
                <a:lnTo>
                  <a:pt x="29444" y="1841500"/>
                </a:lnTo>
                <a:lnTo>
                  <a:pt x="28440" y="1854200"/>
                </a:lnTo>
                <a:lnTo>
                  <a:pt x="2063731" y="3022600"/>
                </a:lnTo>
                <a:lnTo>
                  <a:pt x="2098860" y="3022600"/>
                </a:lnTo>
                <a:lnTo>
                  <a:pt x="31456" y="1841500"/>
                </a:lnTo>
                <a:close/>
              </a:path>
              <a:path w="4425950" h="3022600">
                <a:moveTo>
                  <a:pt x="38098" y="1803400"/>
                </a:moveTo>
                <a:lnTo>
                  <a:pt x="36943" y="1803400"/>
                </a:lnTo>
                <a:lnTo>
                  <a:pt x="35895" y="1816100"/>
                </a:lnTo>
                <a:lnTo>
                  <a:pt x="34790" y="1816100"/>
                </a:lnTo>
                <a:lnTo>
                  <a:pt x="2134275" y="3022600"/>
                </a:lnTo>
                <a:lnTo>
                  <a:pt x="2169407" y="3022600"/>
                </a:lnTo>
                <a:lnTo>
                  <a:pt x="38098" y="1803400"/>
                </a:lnTo>
                <a:close/>
              </a:path>
              <a:path w="4425950" h="3022600">
                <a:moveTo>
                  <a:pt x="45317" y="1765300"/>
                </a:moveTo>
                <a:lnTo>
                  <a:pt x="44063" y="1765300"/>
                </a:lnTo>
                <a:lnTo>
                  <a:pt x="42925" y="1778000"/>
                </a:lnTo>
                <a:lnTo>
                  <a:pt x="41724" y="1778000"/>
                </a:lnTo>
                <a:lnTo>
                  <a:pt x="2204821" y="3022600"/>
                </a:lnTo>
                <a:lnTo>
                  <a:pt x="2239954" y="3022600"/>
                </a:lnTo>
                <a:lnTo>
                  <a:pt x="45317" y="1765300"/>
                </a:lnTo>
                <a:close/>
              </a:path>
              <a:path w="4425950" h="3022600">
                <a:moveTo>
                  <a:pt x="53103" y="1727200"/>
                </a:moveTo>
                <a:lnTo>
                  <a:pt x="51753" y="1727200"/>
                </a:lnTo>
                <a:lnTo>
                  <a:pt x="50521" y="1739900"/>
                </a:lnTo>
                <a:lnTo>
                  <a:pt x="49226" y="1739900"/>
                </a:lnTo>
                <a:lnTo>
                  <a:pt x="2275366" y="3022600"/>
                </a:lnTo>
                <a:lnTo>
                  <a:pt x="2310497" y="3022600"/>
                </a:lnTo>
                <a:lnTo>
                  <a:pt x="53103" y="1727200"/>
                </a:lnTo>
                <a:close/>
              </a:path>
              <a:path w="4425950" h="3022600">
                <a:moveTo>
                  <a:pt x="61445" y="1689100"/>
                </a:moveTo>
                <a:lnTo>
                  <a:pt x="60001" y="1701800"/>
                </a:lnTo>
                <a:lnTo>
                  <a:pt x="57290" y="1701800"/>
                </a:lnTo>
                <a:lnTo>
                  <a:pt x="2345913" y="3022600"/>
                </a:lnTo>
                <a:lnTo>
                  <a:pt x="2381044" y="3022600"/>
                </a:lnTo>
                <a:lnTo>
                  <a:pt x="61445" y="1689100"/>
                </a:lnTo>
                <a:close/>
              </a:path>
              <a:path w="4425950" h="3022600">
                <a:moveTo>
                  <a:pt x="70336" y="1651000"/>
                </a:moveTo>
                <a:lnTo>
                  <a:pt x="68803" y="1663700"/>
                </a:lnTo>
                <a:lnTo>
                  <a:pt x="67392" y="1663700"/>
                </a:lnTo>
                <a:lnTo>
                  <a:pt x="65909" y="1676400"/>
                </a:lnTo>
                <a:lnTo>
                  <a:pt x="2416454" y="3022600"/>
                </a:lnTo>
                <a:lnTo>
                  <a:pt x="2451588" y="3022600"/>
                </a:lnTo>
                <a:lnTo>
                  <a:pt x="70336" y="1651000"/>
                </a:lnTo>
                <a:close/>
              </a:path>
              <a:path w="4425950" h="3022600">
                <a:moveTo>
                  <a:pt x="79768" y="1612900"/>
                </a:moveTo>
                <a:lnTo>
                  <a:pt x="78145" y="1625600"/>
                </a:lnTo>
                <a:lnTo>
                  <a:pt x="76644" y="1625600"/>
                </a:lnTo>
                <a:lnTo>
                  <a:pt x="75070" y="1638300"/>
                </a:lnTo>
                <a:lnTo>
                  <a:pt x="2487003" y="3022600"/>
                </a:lnTo>
                <a:lnTo>
                  <a:pt x="2522132" y="3022600"/>
                </a:lnTo>
                <a:lnTo>
                  <a:pt x="79768" y="1612900"/>
                </a:lnTo>
                <a:close/>
              </a:path>
              <a:path w="4425950" h="3022600">
                <a:moveTo>
                  <a:pt x="89733" y="1587500"/>
                </a:moveTo>
                <a:lnTo>
                  <a:pt x="88019" y="1587500"/>
                </a:lnTo>
                <a:lnTo>
                  <a:pt x="86436" y="1600200"/>
                </a:lnTo>
                <a:lnTo>
                  <a:pt x="84768" y="1600200"/>
                </a:lnTo>
                <a:lnTo>
                  <a:pt x="2557547" y="3022600"/>
                </a:lnTo>
                <a:lnTo>
                  <a:pt x="2592678" y="3022600"/>
                </a:lnTo>
                <a:lnTo>
                  <a:pt x="89733" y="1587500"/>
                </a:lnTo>
                <a:close/>
              </a:path>
              <a:path w="4425950" h="3022600">
                <a:moveTo>
                  <a:pt x="100227" y="1549400"/>
                </a:moveTo>
                <a:lnTo>
                  <a:pt x="98427" y="1549400"/>
                </a:lnTo>
                <a:lnTo>
                  <a:pt x="96753" y="1562100"/>
                </a:lnTo>
                <a:lnTo>
                  <a:pt x="95003" y="1562100"/>
                </a:lnTo>
                <a:lnTo>
                  <a:pt x="2628093" y="3022600"/>
                </a:lnTo>
                <a:lnTo>
                  <a:pt x="2663224" y="3022600"/>
                </a:lnTo>
                <a:lnTo>
                  <a:pt x="100227" y="1549400"/>
                </a:lnTo>
                <a:close/>
              </a:path>
              <a:path w="4425950" h="3022600">
                <a:moveTo>
                  <a:pt x="111243" y="1511300"/>
                </a:moveTo>
                <a:lnTo>
                  <a:pt x="109353" y="1524000"/>
                </a:lnTo>
                <a:lnTo>
                  <a:pt x="107596" y="1524000"/>
                </a:lnTo>
                <a:lnTo>
                  <a:pt x="105756" y="1536700"/>
                </a:lnTo>
                <a:lnTo>
                  <a:pt x="2698632" y="3022600"/>
                </a:lnTo>
                <a:lnTo>
                  <a:pt x="2733768" y="3022600"/>
                </a:lnTo>
                <a:lnTo>
                  <a:pt x="111243" y="1511300"/>
                </a:lnTo>
                <a:close/>
              </a:path>
              <a:path w="4425950" h="3022600">
                <a:moveTo>
                  <a:pt x="122770" y="1485900"/>
                </a:moveTo>
                <a:lnTo>
                  <a:pt x="118954" y="1485900"/>
                </a:lnTo>
                <a:lnTo>
                  <a:pt x="117033" y="1498600"/>
                </a:lnTo>
                <a:lnTo>
                  <a:pt x="2769179" y="3022600"/>
                </a:lnTo>
                <a:lnTo>
                  <a:pt x="2804311" y="3022600"/>
                </a:lnTo>
                <a:lnTo>
                  <a:pt x="122770" y="1485900"/>
                </a:lnTo>
                <a:close/>
              </a:path>
              <a:path w="4425950" h="3022600">
                <a:moveTo>
                  <a:pt x="134813" y="1447800"/>
                </a:moveTo>
                <a:lnTo>
                  <a:pt x="132753" y="1447800"/>
                </a:lnTo>
                <a:lnTo>
                  <a:pt x="130831" y="1460500"/>
                </a:lnTo>
                <a:lnTo>
                  <a:pt x="128818" y="1460500"/>
                </a:lnTo>
                <a:lnTo>
                  <a:pt x="2839723" y="3022600"/>
                </a:lnTo>
                <a:lnTo>
                  <a:pt x="2874857" y="3022600"/>
                </a:lnTo>
                <a:lnTo>
                  <a:pt x="134813" y="1447800"/>
                </a:lnTo>
                <a:close/>
              </a:path>
              <a:path w="4425950" h="3022600">
                <a:moveTo>
                  <a:pt x="147359" y="1409700"/>
                </a:moveTo>
                <a:lnTo>
                  <a:pt x="145213" y="1422400"/>
                </a:lnTo>
                <a:lnTo>
                  <a:pt x="143207" y="1422400"/>
                </a:lnTo>
                <a:lnTo>
                  <a:pt x="141112" y="1435100"/>
                </a:lnTo>
                <a:lnTo>
                  <a:pt x="2910271" y="3022600"/>
                </a:lnTo>
                <a:lnTo>
                  <a:pt x="2945403" y="3022600"/>
                </a:lnTo>
                <a:lnTo>
                  <a:pt x="147359" y="1409700"/>
                </a:lnTo>
                <a:close/>
              </a:path>
              <a:path w="4425950" h="3022600">
                <a:moveTo>
                  <a:pt x="160404" y="1384300"/>
                </a:moveTo>
                <a:lnTo>
                  <a:pt x="158177" y="1384300"/>
                </a:lnTo>
                <a:lnTo>
                  <a:pt x="156089" y="1397000"/>
                </a:lnTo>
                <a:lnTo>
                  <a:pt x="153907" y="1397000"/>
                </a:lnTo>
                <a:lnTo>
                  <a:pt x="2980818" y="3022600"/>
                </a:lnTo>
                <a:lnTo>
                  <a:pt x="3015950" y="3022600"/>
                </a:lnTo>
                <a:lnTo>
                  <a:pt x="160404" y="1384300"/>
                </a:lnTo>
                <a:close/>
              </a:path>
              <a:path w="4425950" h="3022600">
                <a:moveTo>
                  <a:pt x="173944" y="1346200"/>
                </a:moveTo>
                <a:lnTo>
                  <a:pt x="171634" y="1358900"/>
                </a:lnTo>
                <a:lnTo>
                  <a:pt x="167201" y="1358900"/>
                </a:lnTo>
                <a:lnTo>
                  <a:pt x="3051363" y="3022600"/>
                </a:lnTo>
                <a:lnTo>
                  <a:pt x="3086490" y="3022600"/>
                </a:lnTo>
                <a:lnTo>
                  <a:pt x="173944" y="1346200"/>
                </a:lnTo>
                <a:close/>
              </a:path>
              <a:path w="4425950" h="3022600">
                <a:moveTo>
                  <a:pt x="187981" y="1320800"/>
                </a:moveTo>
                <a:lnTo>
                  <a:pt x="183337" y="1320800"/>
                </a:lnTo>
                <a:lnTo>
                  <a:pt x="180990" y="1333500"/>
                </a:lnTo>
                <a:lnTo>
                  <a:pt x="3121906" y="3022600"/>
                </a:lnTo>
                <a:lnTo>
                  <a:pt x="3157038" y="3022600"/>
                </a:lnTo>
                <a:lnTo>
                  <a:pt x="187981" y="1320800"/>
                </a:lnTo>
                <a:close/>
              </a:path>
              <a:path w="4425950" h="3022600">
                <a:moveTo>
                  <a:pt x="202504" y="1282700"/>
                </a:moveTo>
                <a:lnTo>
                  <a:pt x="200026" y="1282700"/>
                </a:lnTo>
                <a:lnTo>
                  <a:pt x="197700" y="1295400"/>
                </a:lnTo>
                <a:lnTo>
                  <a:pt x="195271" y="1295400"/>
                </a:lnTo>
                <a:lnTo>
                  <a:pt x="3192453" y="3022600"/>
                </a:lnTo>
                <a:lnTo>
                  <a:pt x="3227583" y="3022600"/>
                </a:lnTo>
                <a:lnTo>
                  <a:pt x="202504" y="1282700"/>
                </a:lnTo>
                <a:close/>
              </a:path>
              <a:path w="4425950" h="3022600">
                <a:moveTo>
                  <a:pt x="217511" y="1244600"/>
                </a:moveTo>
                <a:lnTo>
                  <a:pt x="214956" y="1257300"/>
                </a:lnTo>
                <a:lnTo>
                  <a:pt x="212547" y="1257300"/>
                </a:lnTo>
                <a:lnTo>
                  <a:pt x="210038" y="1270000"/>
                </a:lnTo>
                <a:lnTo>
                  <a:pt x="3262998" y="3022600"/>
                </a:lnTo>
                <a:lnTo>
                  <a:pt x="3298130" y="3022600"/>
                </a:lnTo>
                <a:lnTo>
                  <a:pt x="217511" y="1244600"/>
                </a:lnTo>
                <a:close/>
              </a:path>
              <a:path w="4425950" h="3022600">
                <a:moveTo>
                  <a:pt x="233003" y="1219200"/>
                </a:moveTo>
                <a:lnTo>
                  <a:pt x="230367" y="1219200"/>
                </a:lnTo>
                <a:lnTo>
                  <a:pt x="227876" y="1231900"/>
                </a:lnTo>
                <a:lnTo>
                  <a:pt x="225287" y="1231900"/>
                </a:lnTo>
                <a:lnTo>
                  <a:pt x="3333545" y="3022600"/>
                </a:lnTo>
                <a:lnTo>
                  <a:pt x="3368675" y="3022600"/>
                </a:lnTo>
                <a:lnTo>
                  <a:pt x="233003" y="1219200"/>
                </a:lnTo>
                <a:close/>
              </a:path>
              <a:path w="4425950" h="3022600">
                <a:moveTo>
                  <a:pt x="248972" y="1181100"/>
                </a:moveTo>
                <a:lnTo>
                  <a:pt x="246258" y="1193800"/>
                </a:lnTo>
                <a:lnTo>
                  <a:pt x="243691" y="1193800"/>
                </a:lnTo>
                <a:lnTo>
                  <a:pt x="241020" y="1206500"/>
                </a:lnTo>
                <a:lnTo>
                  <a:pt x="3404087" y="3022600"/>
                </a:lnTo>
                <a:lnTo>
                  <a:pt x="3439217" y="3022600"/>
                </a:lnTo>
                <a:lnTo>
                  <a:pt x="248972" y="1181100"/>
                </a:lnTo>
                <a:close/>
              </a:path>
              <a:path w="4425950" h="3022600">
                <a:moveTo>
                  <a:pt x="265424" y="1155700"/>
                </a:moveTo>
                <a:lnTo>
                  <a:pt x="262627" y="1155700"/>
                </a:lnTo>
                <a:lnTo>
                  <a:pt x="259984" y="1168400"/>
                </a:lnTo>
                <a:lnTo>
                  <a:pt x="257230" y="1168400"/>
                </a:lnTo>
                <a:lnTo>
                  <a:pt x="3474630" y="3022600"/>
                </a:lnTo>
                <a:lnTo>
                  <a:pt x="3509762" y="3022600"/>
                </a:lnTo>
                <a:lnTo>
                  <a:pt x="265424" y="1155700"/>
                </a:lnTo>
                <a:close/>
              </a:path>
              <a:path w="4425950" h="3022600">
                <a:moveTo>
                  <a:pt x="282347" y="1130300"/>
                </a:moveTo>
                <a:lnTo>
                  <a:pt x="276753" y="1130300"/>
                </a:lnTo>
                <a:lnTo>
                  <a:pt x="273919" y="1143000"/>
                </a:lnTo>
                <a:lnTo>
                  <a:pt x="3545178" y="3022600"/>
                </a:lnTo>
                <a:lnTo>
                  <a:pt x="3580308" y="3022600"/>
                </a:lnTo>
                <a:lnTo>
                  <a:pt x="282347" y="1130300"/>
                </a:lnTo>
                <a:close/>
              </a:path>
              <a:path w="4425950" h="3022600">
                <a:moveTo>
                  <a:pt x="299732" y="1092200"/>
                </a:moveTo>
                <a:lnTo>
                  <a:pt x="293857" y="1104900"/>
                </a:lnTo>
                <a:lnTo>
                  <a:pt x="291020" y="1104900"/>
                </a:lnTo>
                <a:lnTo>
                  <a:pt x="3615721" y="3022600"/>
                </a:lnTo>
                <a:lnTo>
                  <a:pt x="3650855" y="3022600"/>
                </a:lnTo>
                <a:lnTo>
                  <a:pt x="299732" y="1092200"/>
                </a:lnTo>
                <a:close/>
              </a:path>
              <a:path w="4425950" h="3022600">
                <a:moveTo>
                  <a:pt x="317724" y="1066800"/>
                </a:moveTo>
                <a:lnTo>
                  <a:pt x="311694" y="1079500"/>
                </a:lnTo>
                <a:lnTo>
                  <a:pt x="308703" y="1079500"/>
                </a:lnTo>
                <a:lnTo>
                  <a:pt x="3686268" y="3022600"/>
                </a:lnTo>
                <a:lnTo>
                  <a:pt x="3721403" y="3022600"/>
                </a:lnTo>
                <a:lnTo>
                  <a:pt x="317724" y="1066800"/>
                </a:lnTo>
                <a:close/>
              </a:path>
              <a:path w="4425950" h="3022600">
                <a:moveTo>
                  <a:pt x="336200" y="1028700"/>
                </a:moveTo>
                <a:lnTo>
                  <a:pt x="333093" y="1041400"/>
                </a:lnTo>
                <a:lnTo>
                  <a:pt x="326941" y="1054100"/>
                </a:lnTo>
                <a:lnTo>
                  <a:pt x="3756810" y="3022600"/>
                </a:lnTo>
                <a:lnTo>
                  <a:pt x="3791946" y="3022600"/>
                </a:lnTo>
                <a:lnTo>
                  <a:pt x="336200" y="1028700"/>
                </a:lnTo>
                <a:close/>
              </a:path>
              <a:path w="4425950" h="3022600">
                <a:moveTo>
                  <a:pt x="355158" y="1003300"/>
                </a:moveTo>
                <a:lnTo>
                  <a:pt x="348808" y="1016000"/>
                </a:lnTo>
                <a:lnTo>
                  <a:pt x="345657" y="1016000"/>
                </a:lnTo>
                <a:lnTo>
                  <a:pt x="3827357" y="3022600"/>
                </a:lnTo>
                <a:lnTo>
                  <a:pt x="3862491" y="3022600"/>
                </a:lnTo>
                <a:lnTo>
                  <a:pt x="355158" y="1003300"/>
                </a:lnTo>
                <a:close/>
              </a:path>
              <a:path w="4425950" h="3022600">
                <a:moveTo>
                  <a:pt x="374601" y="977900"/>
                </a:moveTo>
                <a:lnTo>
                  <a:pt x="368089" y="977900"/>
                </a:lnTo>
                <a:lnTo>
                  <a:pt x="364859" y="990600"/>
                </a:lnTo>
                <a:lnTo>
                  <a:pt x="3897905" y="3022600"/>
                </a:lnTo>
                <a:lnTo>
                  <a:pt x="3933036" y="3022600"/>
                </a:lnTo>
                <a:lnTo>
                  <a:pt x="374601" y="977900"/>
                </a:lnTo>
                <a:close/>
              </a:path>
              <a:path w="4425950" h="3022600">
                <a:moveTo>
                  <a:pt x="394531" y="939800"/>
                </a:moveTo>
                <a:lnTo>
                  <a:pt x="387856" y="952500"/>
                </a:lnTo>
                <a:lnTo>
                  <a:pt x="384544" y="965200"/>
                </a:lnTo>
                <a:lnTo>
                  <a:pt x="3968447" y="3022600"/>
                </a:lnTo>
                <a:lnTo>
                  <a:pt x="4003581" y="3022600"/>
                </a:lnTo>
                <a:lnTo>
                  <a:pt x="394531" y="939800"/>
                </a:lnTo>
                <a:close/>
              </a:path>
              <a:path w="4425950" h="3022600">
                <a:moveTo>
                  <a:pt x="414950" y="914400"/>
                </a:moveTo>
                <a:lnTo>
                  <a:pt x="408114" y="927100"/>
                </a:lnTo>
                <a:lnTo>
                  <a:pt x="404722" y="927100"/>
                </a:lnTo>
                <a:lnTo>
                  <a:pt x="4038995" y="3022600"/>
                </a:lnTo>
                <a:lnTo>
                  <a:pt x="4074129" y="3022600"/>
                </a:lnTo>
                <a:lnTo>
                  <a:pt x="414950" y="914400"/>
                </a:lnTo>
                <a:close/>
              </a:path>
              <a:path w="4425950" h="3022600">
                <a:moveTo>
                  <a:pt x="435866" y="889000"/>
                </a:moveTo>
                <a:lnTo>
                  <a:pt x="432356" y="889000"/>
                </a:lnTo>
                <a:lnTo>
                  <a:pt x="425390" y="901700"/>
                </a:lnTo>
                <a:lnTo>
                  <a:pt x="4109542" y="3022600"/>
                </a:lnTo>
                <a:lnTo>
                  <a:pt x="4144673" y="3022600"/>
                </a:lnTo>
                <a:lnTo>
                  <a:pt x="435866" y="889000"/>
                </a:lnTo>
                <a:close/>
              </a:path>
              <a:path w="4425950" h="3022600">
                <a:moveTo>
                  <a:pt x="457276" y="863600"/>
                </a:moveTo>
                <a:lnTo>
                  <a:pt x="450112" y="863600"/>
                </a:lnTo>
                <a:lnTo>
                  <a:pt x="446551" y="876300"/>
                </a:lnTo>
                <a:lnTo>
                  <a:pt x="4180086" y="3022600"/>
                </a:lnTo>
                <a:lnTo>
                  <a:pt x="4215216" y="3022600"/>
                </a:lnTo>
                <a:lnTo>
                  <a:pt x="457276" y="863600"/>
                </a:lnTo>
                <a:close/>
              </a:path>
              <a:path w="4425950" h="3022600">
                <a:moveTo>
                  <a:pt x="479188" y="825500"/>
                </a:moveTo>
                <a:lnTo>
                  <a:pt x="471855" y="838200"/>
                </a:lnTo>
                <a:lnTo>
                  <a:pt x="468215" y="850900"/>
                </a:lnTo>
                <a:lnTo>
                  <a:pt x="4250629" y="3022600"/>
                </a:lnTo>
                <a:lnTo>
                  <a:pt x="4271399" y="3022600"/>
                </a:lnTo>
                <a:lnTo>
                  <a:pt x="479188" y="825500"/>
                </a:lnTo>
                <a:close/>
              </a:path>
              <a:path w="4425950" h="3022600">
                <a:moveTo>
                  <a:pt x="501599" y="800100"/>
                </a:moveTo>
                <a:lnTo>
                  <a:pt x="494103" y="812800"/>
                </a:lnTo>
                <a:lnTo>
                  <a:pt x="490373" y="812800"/>
                </a:lnTo>
                <a:lnTo>
                  <a:pt x="4277920" y="3009900"/>
                </a:lnTo>
                <a:lnTo>
                  <a:pt x="4282170" y="2997200"/>
                </a:lnTo>
                <a:lnTo>
                  <a:pt x="4284262" y="2984500"/>
                </a:lnTo>
                <a:lnTo>
                  <a:pt x="501599" y="800100"/>
                </a:lnTo>
                <a:close/>
              </a:path>
              <a:path w="4425950" h="3022600">
                <a:moveTo>
                  <a:pt x="524523" y="774700"/>
                </a:moveTo>
                <a:lnTo>
                  <a:pt x="516851" y="787400"/>
                </a:lnTo>
                <a:lnTo>
                  <a:pt x="513043" y="787400"/>
                </a:lnTo>
                <a:lnTo>
                  <a:pt x="4290527" y="2971800"/>
                </a:lnTo>
                <a:lnTo>
                  <a:pt x="4294605" y="2959100"/>
                </a:lnTo>
                <a:lnTo>
                  <a:pt x="4296610" y="2959100"/>
                </a:lnTo>
                <a:lnTo>
                  <a:pt x="524523" y="774700"/>
                </a:lnTo>
                <a:close/>
              </a:path>
              <a:path w="4425950" h="3022600">
                <a:moveTo>
                  <a:pt x="547959" y="749300"/>
                </a:moveTo>
                <a:lnTo>
                  <a:pt x="544032" y="749300"/>
                </a:lnTo>
                <a:lnTo>
                  <a:pt x="536223" y="762000"/>
                </a:lnTo>
                <a:lnTo>
                  <a:pt x="4302615" y="2933700"/>
                </a:lnTo>
                <a:lnTo>
                  <a:pt x="4306529" y="2921000"/>
                </a:lnTo>
                <a:lnTo>
                  <a:pt x="4308447" y="2921000"/>
                </a:lnTo>
                <a:lnTo>
                  <a:pt x="547959" y="749300"/>
                </a:lnTo>
                <a:close/>
              </a:path>
              <a:path w="4425950" h="3022600">
                <a:moveTo>
                  <a:pt x="571917" y="723900"/>
                </a:moveTo>
                <a:lnTo>
                  <a:pt x="563907" y="736600"/>
                </a:lnTo>
                <a:lnTo>
                  <a:pt x="559926" y="736600"/>
                </a:lnTo>
                <a:lnTo>
                  <a:pt x="4314190" y="2908300"/>
                </a:lnTo>
                <a:lnTo>
                  <a:pt x="4317930" y="2895600"/>
                </a:lnTo>
                <a:lnTo>
                  <a:pt x="4319762" y="2882900"/>
                </a:lnTo>
                <a:lnTo>
                  <a:pt x="571917" y="723900"/>
                </a:lnTo>
                <a:close/>
              </a:path>
              <a:path w="4425950" h="3022600">
                <a:moveTo>
                  <a:pt x="596397" y="698500"/>
                </a:moveTo>
                <a:lnTo>
                  <a:pt x="588210" y="698500"/>
                </a:lnTo>
                <a:lnTo>
                  <a:pt x="584139" y="711200"/>
                </a:lnTo>
                <a:lnTo>
                  <a:pt x="4325245" y="2870200"/>
                </a:lnTo>
                <a:lnTo>
                  <a:pt x="4328808" y="2857500"/>
                </a:lnTo>
                <a:lnTo>
                  <a:pt x="4330555" y="2857500"/>
                </a:lnTo>
                <a:lnTo>
                  <a:pt x="596397" y="698500"/>
                </a:lnTo>
                <a:close/>
              </a:path>
              <a:path w="4425950" h="3022600">
                <a:moveTo>
                  <a:pt x="621407" y="673100"/>
                </a:moveTo>
                <a:lnTo>
                  <a:pt x="617216" y="673100"/>
                </a:lnTo>
                <a:lnTo>
                  <a:pt x="608886" y="685800"/>
                </a:lnTo>
                <a:lnTo>
                  <a:pt x="4335771" y="2832100"/>
                </a:lnTo>
                <a:lnTo>
                  <a:pt x="4337477" y="2832100"/>
                </a:lnTo>
                <a:lnTo>
                  <a:pt x="4339159" y="2819400"/>
                </a:lnTo>
                <a:lnTo>
                  <a:pt x="4340815" y="2819400"/>
                </a:lnTo>
                <a:lnTo>
                  <a:pt x="621407" y="673100"/>
                </a:lnTo>
                <a:close/>
              </a:path>
              <a:path w="4425950" h="3022600">
                <a:moveTo>
                  <a:pt x="83051" y="2806700"/>
                </a:moveTo>
                <a:lnTo>
                  <a:pt x="80812" y="2806700"/>
                </a:lnTo>
                <a:lnTo>
                  <a:pt x="83296" y="2808055"/>
                </a:lnTo>
                <a:lnTo>
                  <a:pt x="83051" y="2806700"/>
                </a:lnTo>
                <a:close/>
              </a:path>
              <a:path w="4425950" h="3022600">
                <a:moveTo>
                  <a:pt x="646955" y="647700"/>
                </a:moveTo>
                <a:lnTo>
                  <a:pt x="642675" y="647700"/>
                </a:lnTo>
                <a:lnTo>
                  <a:pt x="634165" y="660400"/>
                </a:lnTo>
                <a:lnTo>
                  <a:pt x="4345764" y="2794000"/>
                </a:lnTo>
                <a:lnTo>
                  <a:pt x="4347381" y="2794000"/>
                </a:lnTo>
                <a:lnTo>
                  <a:pt x="4350538" y="2781300"/>
                </a:lnTo>
                <a:lnTo>
                  <a:pt x="646955" y="647700"/>
                </a:lnTo>
                <a:close/>
              </a:path>
              <a:path w="4425950" h="3022600">
                <a:moveTo>
                  <a:pt x="673049" y="622300"/>
                </a:moveTo>
                <a:lnTo>
                  <a:pt x="664325" y="622300"/>
                </a:lnTo>
                <a:lnTo>
                  <a:pt x="659988" y="635000"/>
                </a:lnTo>
                <a:lnTo>
                  <a:pt x="4355214" y="2768600"/>
                </a:lnTo>
                <a:lnTo>
                  <a:pt x="4358242" y="2755900"/>
                </a:lnTo>
                <a:lnTo>
                  <a:pt x="4359718" y="2743200"/>
                </a:lnTo>
                <a:lnTo>
                  <a:pt x="673049" y="622300"/>
                </a:lnTo>
                <a:close/>
              </a:path>
              <a:path w="4425950" h="3022600">
                <a:moveTo>
                  <a:pt x="70098" y="2755900"/>
                </a:moveTo>
                <a:lnTo>
                  <a:pt x="68091" y="2755900"/>
                </a:lnTo>
                <a:lnTo>
                  <a:pt x="70298" y="2757129"/>
                </a:lnTo>
                <a:lnTo>
                  <a:pt x="70098" y="2755900"/>
                </a:lnTo>
                <a:close/>
              </a:path>
              <a:path w="4425950" h="3022600">
                <a:moveTo>
                  <a:pt x="699692" y="596900"/>
                </a:moveTo>
                <a:lnTo>
                  <a:pt x="695232" y="596900"/>
                </a:lnTo>
                <a:lnTo>
                  <a:pt x="686357" y="609600"/>
                </a:lnTo>
                <a:lnTo>
                  <a:pt x="4364121" y="2730500"/>
                </a:lnTo>
                <a:lnTo>
                  <a:pt x="4366966" y="2717800"/>
                </a:lnTo>
                <a:lnTo>
                  <a:pt x="4368347" y="2705100"/>
                </a:lnTo>
                <a:lnTo>
                  <a:pt x="699692" y="596900"/>
                </a:lnTo>
                <a:close/>
              </a:path>
              <a:path w="4425950" h="3022600">
                <a:moveTo>
                  <a:pt x="726897" y="571500"/>
                </a:moveTo>
                <a:lnTo>
                  <a:pt x="717803" y="571500"/>
                </a:lnTo>
                <a:lnTo>
                  <a:pt x="713282" y="584200"/>
                </a:lnTo>
                <a:lnTo>
                  <a:pt x="4372466" y="2692400"/>
                </a:lnTo>
                <a:lnTo>
                  <a:pt x="4375130" y="2679700"/>
                </a:lnTo>
                <a:lnTo>
                  <a:pt x="4376418" y="2679700"/>
                </a:lnTo>
                <a:lnTo>
                  <a:pt x="726897" y="571500"/>
                </a:lnTo>
                <a:close/>
              </a:path>
              <a:path w="4425950" h="3022600">
                <a:moveTo>
                  <a:pt x="754668" y="546100"/>
                </a:moveTo>
                <a:lnTo>
                  <a:pt x="750020" y="546100"/>
                </a:lnTo>
                <a:lnTo>
                  <a:pt x="740768" y="558800"/>
                </a:lnTo>
                <a:lnTo>
                  <a:pt x="4380252" y="2654300"/>
                </a:lnTo>
                <a:lnTo>
                  <a:pt x="4382726" y="2641600"/>
                </a:lnTo>
                <a:lnTo>
                  <a:pt x="4383918" y="2641600"/>
                </a:lnTo>
                <a:lnTo>
                  <a:pt x="754668" y="546100"/>
                </a:lnTo>
                <a:close/>
              </a:path>
              <a:path w="4425950" h="3022600">
                <a:moveTo>
                  <a:pt x="38916" y="2616200"/>
                </a:moveTo>
                <a:lnTo>
                  <a:pt x="37508" y="2616200"/>
                </a:lnTo>
                <a:lnTo>
                  <a:pt x="39014" y="2617048"/>
                </a:lnTo>
                <a:lnTo>
                  <a:pt x="38916" y="2616200"/>
                </a:lnTo>
                <a:close/>
              </a:path>
              <a:path w="4425950" h="3022600">
                <a:moveTo>
                  <a:pt x="783018" y="520700"/>
                </a:moveTo>
                <a:lnTo>
                  <a:pt x="778273" y="520700"/>
                </a:lnTo>
                <a:lnTo>
                  <a:pt x="768830" y="533400"/>
                </a:lnTo>
                <a:lnTo>
                  <a:pt x="4387463" y="2616200"/>
                </a:lnTo>
                <a:lnTo>
                  <a:pt x="4389742" y="2603500"/>
                </a:lnTo>
                <a:lnTo>
                  <a:pt x="4390840" y="2603500"/>
                </a:lnTo>
                <a:lnTo>
                  <a:pt x="783018" y="520700"/>
                </a:lnTo>
                <a:close/>
              </a:path>
              <a:path w="4425950" h="3022600">
                <a:moveTo>
                  <a:pt x="811961" y="495300"/>
                </a:moveTo>
                <a:lnTo>
                  <a:pt x="807116" y="495300"/>
                </a:lnTo>
                <a:lnTo>
                  <a:pt x="797478" y="508000"/>
                </a:lnTo>
                <a:lnTo>
                  <a:pt x="4394088" y="2578100"/>
                </a:lnTo>
                <a:lnTo>
                  <a:pt x="4396172" y="2565400"/>
                </a:lnTo>
                <a:lnTo>
                  <a:pt x="4397169" y="2565400"/>
                </a:lnTo>
                <a:lnTo>
                  <a:pt x="811961" y="495300"/>
                </a:lnTo>
                <a:close/>
              </a:path>
              <a:path w="4425950" h="3022600">
                <a:moveTo>
                  <a:pt x="841503" y="469900"/>
                </a:moveTo>
                <a:lnTo>
                  <a:pt x="836560" y="469900"/>
                </a:lnTo>
                <a:lnTo>
                  <a:pt x="826725" y="482600"/>
                </a:lnTo>
                <a:lnTo>
                  <a:pt x="4400114" y="2540000"/>
                </a:lnTo>
                <a:lnTo>
                  <a:pt x="4402000" y="2527300"/>
                </a:lnTo>
                <a:lnTo>
                  <a:pt x="4402900" y="2527300"/>
                </a:lnTo>
                <a:lnTo>
                  <a:pt x="841503" y="469900"/>
                </a:lnTo>
                <a:close/>
              </a:path>
              <a:path w="4425950" h="3022600">
                <a:moveTo>
                  <a:pt x="23749" y="2527300"/>
                </a:moveTo>
                <a:lnTo>
                  <a:pt x="22691" y="2527300"/>
                </a:lnTo>
                <a:lnTo>
                  <a:pt x="23866" y="2527963"/>
                </a:lnTo>
                <a:lnTo>
                  <a:pt x="23749" y="2527300"/>
                </a:lnTo>
                <a:close/>
              </a:path>
              <a:path w="4425950" h="3022600">
                <a:moveTo>
                  <a:pt x="871656" y="444500"/>
                </a:moveTo>
                <a:lnTo>
                  <a:pt x="866613" y="444500"/>
                </a:lnTo>
                <a:lnTo>
                  <a:pt x="856569" y="457200"/>
                </a:lnTo>
                <a:lnTo>
                  <a:pt x="4405539" y="2501900"/>
                </a:lnTo>
                <a:lnTo>
                  <a:pt x="4407223" y="2489200"/>
                </a:lnTo>
                <a:lnTo>
                  <a:pt x="4408020" y="2489200"/>
                </a:lnTo>
                <a:lnTo>
                  <a:pt x="871656" y="444500"/>
                </a:lnTo>
                <a:close/>
              </a:path>
              <a:path w="4425950" h="3022600">
                <a:moveTo>
                  <a:pt x="902434" y="419100"/>
                </a:moveTo>
                <a:lnTo>
                  <a:pt x="897281" y="431800"/>
                </a:lnTo>
                <a:lnTo>
                  <a:pt x="887036" y="431800"/>
                </a:lnTo>
                <a:lnTo>
                  <a:pt x="4410349" y="2463800"/>
                </a:lnTo>
                <a:lnTo>
                  <a:pt x="4411825" y="2451100"/>
                </a:lnTo>
                <a:lnTo>
                  <a:pt x="4412515" y="2451100"/>
                </a:lnTo>
                <a:lnTo>
                  <a:pt x="902434" y="419100"/>
                </a:lnTo>
                <a:close/>
              </a:path>
              <a:path w="4425950" h="3022600">
                <a:moveTo>
                  <a:pt x="12578" y="2438400"/>
                </a:moveTo>
                <a:lnTo>
                  <a:pt x="11836" y="2438400"/>
                </a:lnTo>
                <a:lnTo>
                  <a:pt x="12636" y="2438854"/>
                </a:lnTo>
                <a:lnTo>
                  <a:pt x="12578" y="2438400"/>
                </a:lnTo>
                <a:close/>
              </a:path>
              <a:path w="4425950" h="3022600">
                <a:moveTo>
                  <a:pt x="933843" y="406400"/>
                </a:moveTo>
                <a:lnTo>
                  <a:pt x="918126" y="406400"/>
                </a:lnTo>
                <a:lnTo>
                  <a:pt x="4414532" y="2425700"/>
                </a:lnTo>
                <a:lnTo>
                  <a:pt x="4415796" y="2413000"/>
                </a:lnTo>
                <a:lnTo>
                  <a:pt x="4416379" y="2413000"/>
                </a:lnTo>
                <a:lnTo>
                  <a:pt x="933843" y="406400"/>
                </a:lnTo>
                <a:close/>
              </a:path>
              <a:path w="4425950" h="3022600">
                <a:moveTo>
                  <a:pt x="965904" y="381000"/>
                </a:moveTo>
                <a:lnTo>
                  <a:pt x="960541" y="381000"/>
                </a:lnTo>
                <a:lnTo>
                  <a:pt x="949859" y="393700"/>
                </a:lnTo>
                <a:lnTo>
                  <a:pt x="4418070" y="2387600"/>
                </a:lnTo>
                <a:lnTo>
                  <a:pt x="4419114" y="2374900"/>
                </a:lnTo>
                <a:lnTo>
                  <a:pt x="4419589" y="2374900"/>
                </a:lnTo>
                <a:lnTo>
                  <a:pt x="965904" y="381000"/>
                </a:lnTo>
                <a:close/>
              </a:path>
              <a:path w="4425950" h="3022600">
                <a:moveTo>
                  <a:pt x="998636" y="355600"/>
                </a:moveTo>
                <a:lnTo>
                  <a:pt x="993160" y="355600"/>
                </a:lnTo>
                <a:lnTo>
                  <a:pt x="982252" y="368300"/>
                </a:lnTo>
                <a:lnTo>
                  <a:pt x="4420947" y="2349500"/>
                </a:lnTo>
                <a:lnTo>
                  <a:pt x="4421767" y="2336800"/>
                </a:lnTo>
                <a:lnTo>
                  <a:pt x="4422132" y="2336800"/>
                </a:lnTo>
                <a:lnTo>
                  <a:pt x="998636" y="355600"/>
                </a:lnTo>
                <a:close/>
              </a:path>
              <a:path w="4425950" h="3022600">
                <a:moveTo>
                  <a:pt x="2606" y="2311400"/>
                </a:moveTo>
                <a:lnTo>
                  <a:pt x="2293" y="2311400"/>
                </a:lnTo>
                <a:lnTo>
                  <a:pt x="2617" y="2311584"/>
                </a:lnTo>
                <a:lnTo>
                  <a:pt x="2606" y="2311400"/>
                </a:lnTo>
                <a:close/>
              </a:path>
              <a:path w="4425950" h="3022600">
                <a:moveTo>
                  <a:pt x="1032051" y="330200"/>
                </a:moveTo>
                <a:lnTo>
                  <a:pt x="1026460" y="342900"/>
                </a:lnTo>
                <a:lnTo>
                  <a:pt x="1015325" y="342900"/>
                </a:lnTo>
                <a:lnTo>
                  <a:pt x="4423147" y="2311400"/>
                </a:lnTo>
                <a:lnTo>
                  <a:pt x="4423741" y="2298700"/>
                </a:lnTo>
                <a:lnTo>
                  <a:pt x="4423986" y="2298700"/>
                </a:lnTo>
                <a:lnTo>
                  <a:pt x="1032051" y="330200"/>
                </a:lnTo>
                <a:close/>
              </a:path>
              <a:path w="4425950" h="3022600">
                <a:moveTo>
                  <a:pt x="1066176" y="317500"/>
                </a:moveTo>
                <a:lnTo>
                  <a:pt x="1060466" y="317500"/>
                </a:lnTo>
                <a:lnTo>
                  <a:pt x="1049093" y="330200"/>
                </a:lnTo>
                <a:lnTo>
                  <a:pt x="4424652" y="2273300"/>
                </a:lnTo>
                <a:lnTo>
                  <a:pt x="4425008" y="2260600"/>
                </a:lnTo>
                <a:lnTo>
                  <a:pt x="4425138" y="2247900"/>
                </a:lnTo>
                <a:lnTo>
                  <a:pt x="1066176" y="317500"/>
                </a:lnTo>
                <a:close/>
              </a:path>
              <a:path w="4425950" h="3022600">
                <a:moveTo>
                  <a:pt x="1101027" y="292100"/>
                </a:moveTo>
                <a:lnTo>
                  <a:pt x="1095195" y="292100"/>
                </a:lnTo>
                <a:lnTo>
                  <a:pt x="1083577" y="304800"/>
                </a:lnTo>
                <a:lnTo>
                  <a:pt x="4425440" y="2235200"/>
                </a:lnTo>
                <a:lnTo>
                  <a:pt x="4425552" y="2222500"/>
                </a:lnTo>
                <a:lnTo>
                  <a:pt x="4425558" y="2209800"/>
                </a:lnTo>
                <a:lnTo>
                  <a:pt x="1101027" y="292100"/>
                </a:lnTo>
                <a:close/>
              </a:path>
              <a:path w="4425950" h="3022600">
                <a:moveTo>
                  <a:pt x="1136624" y="279400"/>
                </a:moveTo>
                <a:lnTo>
                  <a:pt x="1118801" y="279400"/>
                </a:lnTo>
                <a:lnTo>
                  <a:pt x="4425490" y="2197100"/>
                </a:lnTo>
                <a:lnTo>
                  <a:pt x="4425231" y="2171700"/>
                </a:lnTo>
                <a:lnTo>
                  <a:pt x="1136624" y="279400"/>
                </a:lnTo>
                <a:close/>
              </a:path>
              <a:path w="4425950" h="3022600">
                <a:moveTo>
                  <a:pt x="1172998" y="254000"/>
                </a:moveTo>
                <a:lnTo>
                  <a:pt x="1166911" y="254000"/>
                </a:lnTo>
                <a:lnTo>
                  <a:pt x="1154786" y="266700"/>
                </a:lnTo>
                <a:lnTo>
                  <a:pt x="4424777" y="2146300"/>
                </a:lnTo>
                <a:lnTo>
                  <a:pt x="4424381" y="2133600"/>
                </a:lnTo>
                <a:lnTo>
                  <a:pt x="4424133" y="2133600"/>
                </a:lnTo>
                <a:lnTo>
                  <a:pt x="1172998" y="254000"/>
                </a:lnTo>
                <a:close/>
              </a:path>
              <a:path w="4425950" h="3022600">
                <a:moveTo>
                  <a:pt x="4422955" y="2108014"/>
                </a:moveTo>
                <a:lnTo>
                  <a:pt x="4422960" y="2108200"/>
                </a:lnTo>
                <a:lnTo>
                  <a:pt x="4423276" y="2108200"/>
                </a:lnTo>
                <a:lnTo>
                  <a:pt x="4422955" y="2108014"/>
                </a:lnTo>
                <a:close/>
              </a:path>
              <a:path w="4425950" h="3022600">
                <a:moveTo>
                  <a:pt x="1210172" y="241300"/>
                </a:moveTo>
                <a:lnTo>
                  <a:pt x="1191560" y="241300"/>
                </a:lnTo>
                <a:lnTo>
                  <a:pt x="4422955" y="2108014"/>
                </a:lnTo>
                <a:lnTo>
                  <a:pt x="4422614" y="2095500"/>
                </a:lnTo>
                <a:lnTo>
                  <a:pt x="4422228" y="2095500"/>
                </a:lnTo>
                <a:lnTo>
                  <a:pt x="1210172" y="241300"/>
                </a:lnTo>
                <a:close/>
              </a:path>
              <a:path w="4425950" h="3022600">
                <a:moveTo>
                  <a:pt x="1248177" y="215900"/>
                </a:moveTo>
                <a:lnTo>
                  <a:pt x="1241819" y="215900"/>
                </a:lnTo>
                <a:lnTo>
                  <a:pt x="1235476" y="228600"/>
                </a:lnTo>
                <a:lnTo>
                  <a:pt x="1229144" y="228600"/>
                </a:lnTo>
                <a:lnTo>
                  <a:pt x="4420965" y="2070100"/>
                </a:lnTo>
                <a:lnTo>
                  <a:pt x="4420508" y="2057400"/>
                </a:lnTo>
                <a:lnTo>
                  <a:pt x="4420022" y="2057400"/>
                </a:lnTo>
                <a:lnTo>
                  <a:pt x="4419497" y="2044700"/>
                </a:lnTo>
                <a:lnTo>
                  <a:pt x="1248177" y="215900"/>
                </a:lnTo>
                <a:close/>
              </a:path>
              <a:path w="4425950" h="3022600">
                <a:moveTo>
                  <a:pt x="1287047" y="203200"/>
                </a:moveTo>
                <a:lnTo>
                  <a:pt x="1267581" y="203200"/>
                </a:lnTo>
                <a:lnTo>
                  <a:pt x="4417801" y="2032000"/>
                </a:lnTo>
                <a:lnTo>
                  <a:pt x="4417203" y="2019300"/>
                </a:lnTo>
                <a:lnTo>
                  <a:pt x="4416573" y="2006600"/>
                </a:lnTo>
                <a:lnTo>
                  <a:pt x="4415904" y="2006600"/>
                </a:lnTo>
                <a:lnTo>
                  <a:pt x="1287047" y="203200"/>
                </a:lnTo>
                <a:close/>
              </a:path>
              <a:path w="4425950" h="3022600">
                <a:moveTo>
                  <a:pt x="4412986" y="1980752"/>
                </a:moveTo>
                <a:lnTo>
                  <a:pt x="4413013" y="1981200"/>
                </a:lnTo>
                <a:lnTo>
                  <a:pt x="4413761" y="1981200"/>
                </a:lnTo>
                <a:lnTo>
                  <a:pt x="4412986" y="1980752"/>
                </a:lnTo>
                <a:close/>
              </a:path>
              <a:path w="4425950" h="3022600">
                <a:moveTo>
                  <a:pt x="1326812" y="177800"/>
                </a:moveTo>
                <a:lnTo>
                  <a:pt x="1320159" y="177800"/>
                </a:lnTo>
                <a:lnTo>
                  <a:pt x="1313521" y="190500"/>
                </a:lnTo>
                <a:lnTo>
                  <a:pt x="1306893" y="190500"/>
                </a:lnTo>
                <a:lnTo>
                  <a:pt x="4412986" y="1980752"/>
                </a:lnTo>
                <a:lnTo>
                  <a:pt x="4412228" y="1968500"/>
                </a:lnTo>
                <a:lnTo>
                  <a:pt x="4411407" y="1955800"/>
                </a:lnTo>
                <a:lnTo>
                  <a:pt x="1326812" y="177800"/>
                </a:lnTo>
                <a:close/>
              </a:path>
              <a:path w="4425950" h="3022600">
                <a:moveTo>
                  <a:pt x="1367514" y="165100"/>
                </a:moveTo>
                <a:lnTo>
                  <a:pt x="1353910" y="165100"/>
                </a:lnTo>
                <a:lnTo>
                  <a:pt x="1347123" y="177800"/>
                </a:lnTo>
                <a:lnTo>
                  <a:pt x="4408805" y="1943100"/>
                </a:lnTo>
                <a:lnTo>
                  <a:pt x="4407898" y="1930400"/>
                </a:lnTo>
                <a:lnTo>
                  <a:pt x="4406958" y="1930400"/>
                </a:lnTo>
                <a:lnTo>
                  <a:pt x="4405979" y="1917700"/>
                </a:lnTo>
                <a:lnTo>
                  <a:pt x="1367514" y="165100"/>
                </a:lnTo>
                <a:close/>
              </a:path>
              <a:path w="4425950" h="3022600">
                <a:moveTo>
                  <a:pt x="4401767" y="1891651"/>
                </a:moveTo>
                <a:lnTo>
                  <a:pt x="4401823" y="1892300"/>
                </a:lnTo>
                <a:lnTo>
                  <a:pt x="4402890" y="1892300"/>
                </a:lnTo>
                <a:lnTo>
                  <a:pt x="4401767" y="1891651"/>
                </a:lnTo>
                <a:close/>
              </a:path>
              <a:path w="4425950" h="3022600">
                <a:moveTo>
                  <a:pt x="1409188" y="152400"/>
                </a:moveTo>
                <a:lnTo>
                  <a:pt x="1388310" y="152400"/>
                </a:lnTo>
                <a:lnTo>
                  <a:pt x="4401767" y="1891651"/>
                </a:lnTo>
                <a:lnTo>
                  <a:pt x="4400718" y="1879600"/>
                </a:lnTo>
                <a:lnTo>
                  <a:pt x="4399578" y="1866900"/>
                </a:lnTo>
                <a:lnTo>
                  <a:pt x="1409188" y="152400"/>
                </a:lnTo>
                <a:close/>
              </a:path>
              <a:path w="4425950" h="3022600">
                <a:moveTo>
                  <a:pt x="1451883" y="127000"/>
                </a:moveTo>
                <a:lnTo>
                  <a:pt x="1444738" y="127000"/>
                </a:lnTo>
                <a:lnTo>
                  <a:pt x="1437605" y="139700"/>
                </a:lnTo>
                <a:lnTo>
                  <a:pt x="1430488" y="139700"/>
                </a:lnTo>
                <a:lnTo>
                  <a:pt x="4395985" y="1854200"/>
                </a:lnTo>
                <a:lnTo>
                  <a:pt x="4394747" y="1841500"/>
                </a:lnTo>
                <a:lnTo>
                  <a:pt x="4393468" y="1841500"/>
                </a:lnTo>
                <a:lnTo>
                  <a:pt x="4392155" y="1828800"/>
                </a:lnTo>
                <a:lnTo>
                  <a:pt x="1451883" y="127000"/>
                </a:lnTo>
                <a:close/>
              </a:path>
              <a:path w="4425950" h="3022600">
                <a:moveTo>
                  <a:pt x="4386514" y="1802528"/>
                </a:moveTo>
                <a:lnTo>
                  <a:pt x="4386614" y="1803400"/>
                </a:lnTo>
                <a:lnTo>
                  <a:pt x="4388029" y="1803400"/>
                </a:lnTo>
                <a:lnTo>
                  <a:pt x="4386514" y="1802528"/>
                </a:lnTo>
                <a:close/>
              </a:path>
              <a:path w="4425950" h="3022600">
                <a:moveTo>
                  <a:pt x="1495644" y="114300"/>
                </a:moveTo>
                <a:lnTo>
                  <a:pt x="1481011" y="114300"/>
                </a:lnTo>
                <a:lnTo>
                  <a:pt x="1473714" y="127000"/>
                </a:lnTo>
                <a:lnTo>
                  <a:pt x="4386514" y="1802528"/>
                </a:lnTo>
                <a:lnTo>
                  <a:pt x="4385163" y="1790700"/>
                </a:lnTo>
                <a:lnTo>
                  <a:pt x="4383666" y="1778000"/>
                </a:lnTo>
                <a:lnTo>
                  <a:pt x="1495644" y="114300"/>
                </a:lnTo>
                <a:close/>
              </a:path>
              <a:path w="4425950" h="3022600">
                <a:moveTo>
                  <a:pt x="1540540" y="101600"/>
                </a:moveTo>
                <a:lnTo>
                  <a:pt x="1518037" y="101600"/>
                </a:lnTo>
                <a:lnTo>
                  <a:pt x="4378982" y="1765300"/>
                </a:lnTo>
                <a:lnTo>
                  <a:pt x="4377373" y="1752600"/>
                </a:lnTo>
                <a:lnTo>
                  <a:pt x="4375731" y="1739900"/>
                </a:lnTo>
                <a:lnTo>
                  <a:pt x="4374043" y="1739900"/>
                </a:lnTo>
                <a:lnTo>
                  <a:pt x="1540540" y="101600"/>
                </a:lnTo>
                <a:close/>
              </a:path>
              <a:path w="4425950" h="3022600">
                <a:moveTo>
                  <a:pt x="1586627" y="88900"/>
                </a:moveTo>
                <a:lnTo>
                  <a:pt x="1563523" y="88900"/>
                </a:lnTo>
                <a:lnTo>
                  <a:pt x="4368765" y="1714500"/>
                </a:lnTo>
                <a:lnTo>
                  <a:pt x="4366958" y="1701800"/>
                </a:lnTo>
                <a:lnTo>
                  <a:pt x="4365118" y="1701800"/>
                </a:lnTo>
                <a:lnTo>
                  <a:pt x="4363224" y="1689100"/>
                </a:lnTo>
                <a:lnTo>
                  <a:pt x="1586627" y="88900"/>
                </a:lnTo>
                <a:close/>
              </a:path>
              <a:path w="4425950" h="3022600">
                <a:moveTo>
                  <a:pt x="1633989" y="76200"/>
                </a:moveTo>
                <a:lnTo>
                  <a:pt x="1610240" y="76200"/>
                </a:lnTo>
                <a:lnTo>
                  <a:pt x="4357324" y="1663700"/>
                </a:lnTo>
                <a:lnTo>
                  <a:pt x="4355304" y="1651000"/>
                </a:lnTo>
                <a:lnTo>
                  <a:pt x="4353250" y="1651000"/>
                </a:lnTo>
                <a:lnTo>
                  <a:pt x="4351140" y="1638300"/>
                </a:lnTo>
                <a:lnTo>
                  <a:pt x="1633989" y="76200"/>
                </a:lnTo>
                <a:close/>
              </a:path>
              <a:path w="4425950" h="3022600">
                <a:moveTo>
                  <a:pt x="4342056" y="1611452"/>
                </a:moveTo>
                <a:lnTo>
                  <a:pt x="4342316" y="1612900"/>
                </a:lnTo>
                <a:lnTo>
                  <a:pt x="4344565" y="1612900"/>
                </a:lnTo>
                <a:lnTo>
                  <a:pt x="4342056" y="1611452"/>
                </a:lnTo>
                <a:close/>
              </a:path>
              <a:path w="4425950" h="3022600">
                <a:moveTo>
                  <a:pt x="1682704" y="63500"/>
                </a:moveTo>
                <a:lnTo>
                  <a:pt x="1658272" y="63500"/>
                </a:lnTo>
                <a:lnTo>
                  <a:pt x="4342056" y="1611452"/>
                </a:lnTo>
                <a:lnTo>
                  <a:pt x="4340037" y="1600200"/>
                </a:lnTo>
                <a:lnTo>
                  <a:pt x="4337697" y="1587500"/>
                </a:lnTo>
                <a:lnTo>
                  <a:pt x="1682704" y="63500"/>
                </a:lnTo>
                <a:close/>
              </a:path>
              <a:path w="4425950" h="3022600">
                <a:moveTo>
                  <a:pt x="1732870" y="50800"/>
                </a:moveTo>
                <a:lnTo>
                  <a:pt x="1707702" y="50800"/>
                </a:lnTo>
                <a:lnTo>
                  <a:pt x="4330407" y="1562100"/>
                </a:lnTo>
                <a:lnTo>
                  <a:pt x="4326640" y="1549400"/>
                </a:lnTo>
                <a:lnTo>
                  <a:pt x="4322800" y="1549400"/>
                </a:lnTo>
                <a:lnTo>
                  <a:pt x="1732870" y="50800"/>
                </a:lnTo>
                <a:close/>
              </a:path>
              <a:path w="4425950" h="3022600">
                <a:moveTo>
                  <a:pt x="1784602" y="38100"/>
                </a:moveTo>
                <a:lnTo>
                  <a:pt x="1758636" y="38100"/>
                </a:lnTo>
                <a:lnTo>
                  <a:pt x="4314743" y="1524000"/>
                </a:lnTo>
                <a:lnTo>
                  <a:pt x="4310582" y="1511300"/>
                </a:lnTo>
                <a:lnTo>
                  <a:pt x="4306345" y="1498600"/>
                </a:lnTo>
                <a:lnTo>
                  <a:pt x="1784602" y="38100"/>
                </a:lnTo>
                <a:close/>
              </a:path>
              <a:path w="4425950" h="3022600">
                <a:moveTo>
                  <a:pt x="1838022" y="25400"/>
                </a:moveTo>
                <a:lnTo>
                  <a:pt x="1824604" y="25400"/>
                </a:lnTo>
                <a:lnTo>
                  <a:pt x="1811199" y="38100"/>
                </a:lnTo>
                <a:lnTo>
                  <a:pt x="4297452" y="1473200"/>
                </a:lnTo>
                <a:lnTo>
                  <a:pt x="4292862" y="1460500"/>
                </a:lnTo>
                <a:lnTo>
                  <a:pt x="4288194" y="1447800"/>
                </a:lnTo>
                <a:lnTo>
                  <a:pt x="1838022" y="25400"/>
                </a:lnTo>
                <a:close/>
              </a:path>
              <a:path w="4425950" h="3022600">
                <a:moveTo>
                  <a:pt x="1893298" y="12700"/>
                </a:moveTo>
                <a:lnTo>
                  <a:pt x="1886350" y="25400"/>
                </a:lnTo>
                <a:lnTo>
                  <a:pt x="1865534" y="25400"/>
                </a:lnTo>
                <a:lnTo>
                  <a:pt x="4278395" y="1409700"/>
                </a:lnTo>
                <a:lnTo>
                  <a:pt x="4273335" y="1397000"/>
                </a:lnTo>
                <a:lnTo>
                  <a:pt x="4270775" y="1397000"/>
                </a:lnTo>
                <a:lnTo>
                  <a:pt x="4268191" y="1384300"/>
                </a:lnTo>
                <a:lnTo>
                  <a:pt x="1893298" y="12700"/>
                </a:lnTo>
                <a:close/>
              </a:path>
              <a:path w="4425950" h="3022600">
                <a:moveTo>
                  <a:pt x="1950601" y="12700"/>
                </a:moveTo>
                <a:lnTo>
                  <a:pt x="1921802" y="12700"/>
                </a:lnTo>
                <a:lnTo>
                  <a:pt x="4257395" y="1358900"/>
                </a:lnTo>
                <a:lnTo>
                  <a:pt x="4251822" y="1346200"/>
                </a:lnTo>
                <a:lnTo>
                  <a:pt x="4249003" y="1346200"/>
                </a:lnTo>
                <a:lnTo>
                  <a:pt x="4246159" y="1333500"/>
                </a:lnTo>
                <a:lnTo>
                  <a:pt x="1950601" y="12700"/>
                </a:lnTo>
                <a:close/>
              </a:path>
              <a:path w="4425950" h="3022600">
                <a:moveTo>
                  <a:pt x="2010161" y="0"/>
                </a:moveTo>
                <a:lnTo>
                  <a:pt x="1995176" y="0"/>
                </a:lnTo>
                <a:lnTo>
                  <a:pt x="1980205" y="12700"/>
                </a:lnTo>
                <a:lnTo>
                  <a:pt x="4234266" y="1308100"/>
                </a:lnTo>
                <a:lnTo>
                  <a:pt x="4228118" y="1295400"/>
                </a:lnTo>
                <a:lnTo>
                  <a:pt x="4225011" y="1282700"/>
                </a:lnTo>
                <a:lnTo>
                  <a:pt x="4221878" y="1282700"/>
                </a:lnTo>
                <a:lnTo>
                  <a:pt x="2010161" y="0"/>
                </a:lnTo>
                <a:close/>
              </a:path>
              <a:path w="4425950" h="3022600">
                <a:moveTo>
                  <a:pt x="2072238" y="0"/>
                </a:moveTo>
                <a:lnTo>
                  <a:pt x="2040987" y="0"/>
                </a:lnTo>
                <a:lnTo>
                  <a:pt x="4208755" y="1257300"/>
                </a:lnTo>
                <a:lnTo>
                  <a:pt x="4201962" y="1244600"/>
                </a:lnTo>
                <a:lnTo>
                  <a:pt x="4198529" y="1231900"/>
                </a:lnTo>
                <a:lnTo>
                  <a:pt x="4195069" y="1219200"/>
                </a:lnTo>
                <a:lnTo>
                  <a:pt x="2072238" y="0"/>
                </a:lnTo>
                <a:close/>
              </a:path>
              <a:path w="4425950" h="3022600">
                <a:moveTo>
                  <a:pt x="4176039" y="1191200"/>
                </a:moveTo>
                <a:lnTo>
                  <a:pt x="4176812" y="1193800"/>
                </a:lnTo>
                <a:lnTo>
                  <a:pt x="4180560" y="1193800"/>
                </a:lnTo>
                <a:lnTo>
                  <a:pt x="4176039" y="1191200"/>
                </a:lnTo>
                <a:close/>
              </a:path>
              <a:path w="4425950" h="3022600">
                <a:moveTo>
                  <a:pt x="2137172" y="0"/>
                </a:moveTo>
                <a:lnTo>
                  <a:pt x="2104456" y="0"/>
                </a:lnTo>
                <a:lnTo>
                  <a:pt x="4176039" y="1191200"/>
                </a:lnTo>
                <a:lnTo>
                  <a:pt x="4169238" y="1168400"/>
                </a:lnTo>
                <a:lnTo>
                  <a:pt x="4165408" y="1168400"/>
                </a:lnTo>
                <a:lnTo>
                  <a:pt x="2137172" y="0"/>
                </a:lnTo>
                <a:close/>
              </a:path>
              <a:path w="4425950" h="3022600">
                <a:moveTo>
                  <a:pt x="2205391" y="0"/>
                </a:moveTo>
                <a:lnTo>
                  <a:pt x="2170972" y="0"/>
                </a:lnTo>
                <a:lnTo>
                  <a:pt x="4149313" y="1143000"/>
                </a:lnTo>
                <a:lnTo>
                  <a:pt x="4145146" y="1130300"/>
                </a:lnTo>
                <a:lnTo>
                  <a:pt x="4140949" y="1117600"/>
                </a:lnTo>
                <a:lnTo>
                  <a:pt x="4136721" y="1117600"/>
                </a:lnTo>
                <a:lnTo>
                  <a:pt x="4132461" y="1104900"/>
                </a:lnTo>
                <a:lnTo>
                  <a:pt x="2205391" y="0"/>
                </a:lnTo>
                <a:close/>
              </a:path>
              <a:path w="4425950" h="3022600">
                <a:moveTo>
                  <a:pt x="2277464" y="0"/>
                </a:moveTo>
                <a:lnTo>
                  <a:pt x="2241047" y="0"/>
                </a:lnTo>
                <a:lnTo>
                  <a:pt x="4114511" y="1079500"/>
                </a:lnTo>
                <a:lnTo>
                  <a:pt x="4109850" y="1066800"/>
                </a:lnTo>
                <a:lnTo>
                  <a:pt x="4105154" y="1066800"/>
                </a:lnTo>
                <a:lnTo>
                  <a:pt x="4100424" y="1054100"/>
                </a:lnTo>
                <a:lnTo>
                  <a:pt x="4095662" y="1041400"/>
                </a:lnTo>
                <a:lnTo>
                  <a:pt x="2277464" y="0"/>
                </a:lnTo>
                <a:close/>
              </a:path>
              <a:path w="4425950" h="3022600">
                <a:moveTo>
                  <a:pt x="2354126" y="0"/>
                </a:moveTo>
                <a:lnTo>
                  <a:pt x="2315329" y="0"/>
                </a:lnTo>
                <a:lnTo>
                  <a:pt x="4075506" y="1016000"/>
                </a:lnTo>
                <a:lnTo>
                  <a:pt x="4070252" y="1003300"/>
                </a:lnTo>
                <a:lnTo>
                  <a:pt x="4064963" y="1003300"/>
                </a:lnTo>
                <a:lnTo>
                  <a:pt x="4059637" y="990600"/>
                </a:lnTo>
                <a:lnTo>
                  <a:pt x="4054273" y="977900"/>
                </a:lnTo>
                <a:lnTo>
                  <a:pt x="2354126" y="0"/>
                </a:lnTo>
                <a:close/>
              </a:path>
              <a:path w="4425950" h="3022600">
                <a:moveTo>
                  <a:pt x="2436357" y="0"/>
                </a:moveTo>
                <a:lnTo>
                  <a:pt x="2394637" y="0"/>
                </a:lnTo>
                <a:lnTo>
                  <a:pt x="4031467" y="952500"/>
                </a:lnTo>
                <a:lnTo>
                  <a:pt x="4025492" y="939800"/>
                </a:lnTo>
                <a:lnTo>
                  <a:pt x="4019477" y="927100"/>
                </a:lnTo>
                <a:lnTo>
                  <a:pt x="4013419" y="927100"/>
                </a:lnTo>
                <a:lnTo>
                  <a:pt x="4007314" y="914400"/>
                </a:lnTo>
                <a:lnTo>
                  <a:pt x="2436357" y="0"/>
                </a:lnTo>
                <a:close/>
              </a:path>
              <a:path w="4425950" h="3022600">
                <a:moveTo>
                  <a:pt x="2525662" y="12700"/>
                </a:moveTo>
                <a:lnTo>
                  <a:pt x="2480194" y="12700"/>
                </a:lnTo>
                <a:lnTo>
                  <a:pt x="3981185" y="876300"/>
                </a:lnTo>
                <a:lnTo>
                  <a:pt x="3974283" y="863600"/>
                </a:lnTo>
                <a:lnTo>
                  <a:pt x="3967335" y="863600"/>
                </a:lnTo>
                <a:lnTo>
                  <a:pt x="3960337" y="850900"/>
                </a:lnTo>
                <a:lnTo>
                  <a:pt x="3953282" y="838200"/>
                </a:lnTo>
                <a:lnTo>
                  <a:pt x="2525662" y="12700"/>
                </a:lnTo>
                <a:close/>
              </a:path>
              <a:path w="4425950" h="3022600">
                <a:moveTo>
                  <a:pt x="2611835" y="25400"/>
                </a:moveTo>
                <a:lnTo>
                  <a:pt x="2573910" y="25400"/>
                </a:lnTo>
                <a:lnTo>
                  <a:pt x="3922744" y="800100"/>
                </a:lnTo>
                <a:lnTo>
                  <a:pt x="3914584" y="787400"/>
                </a:lnTo>
                <a:lnTo>
                  <a:pt x="3906372" y="787400"/>
                </a:lnTo>
                <a:lnTo>
                  <a:pt x="3898099" y="774700"/>
                </a:lnTo>
                <a:lnTo>
                  <a:pt x="3889753" y="762000"/>
                </a:lnTo>
                <a:lnTo>
                  <a:pt x="2624465" y="38100"/>
                </a:lnTo>
                <a:lnTo>
                  <a:pt x="2611835" y="25400"/>
                </a:lnTo>
                <a:close/>
              </a:path>
              <a:path w="4425950" h="3022600">
                <a:moveTo>
                  <a:pt x="2722637" y="50800"/>
                </a:moveTo>
                <a:lnTo>
                  <a:pt x="2700757" y="50800"/>
                </a:lnTo>
                <a:lnTo>
                  <a:pt x="3852903" y="723900"/>
                </a:lnTo>
                <a:lnTo>
                  <a:pt x="3832786" y="698500"/>
                </a:lnTo>
                <a:lnTo>
                  <a:pt x="3822610" y="685800"/>
                </a:lnTo>
                <a:lnTo>
                  <a:pt x="3812339" y="673100"/>
                </a:lnTo>
                <a:lnTo>
                  <a:pt x="2737152" y="63500"/>
                </a:lnTo>
                <a:lnTo>
                  <a:pt x="2722637" y="50800"/>
                </a:lnTo>
                <a:close/>
              </a:path>
              <a:path w="4425950" h="3022600">
                <a:moveTo>
                  <a:pt x="2820067" y="76200"/>
                </a:moveTo>
                <a:lnTo>
                  <a:pt x="2802149" y="76200"/>
                </a:lnTo>
                <a:lnTo>
                  <a:pt x="3765049" y="635000"/>
                </a:lnTo>
                <a:lnTo>
                  <a:pt x="3738314" y="609600"/>
                </a:lnTo>
                <a:lnTo>
                  <a:pt x="3711082" y="584200"/>
                </a:lnTo>
                <a:lnTo>
                  <a:pt x="2873682" y="101600"/>
                </a:lnTo>
                <a:lnTo>
                  <a:pt x="2855838" y="88900"/>
                </a:lnTo>
                <a:lnTo>
                  <a:pt x="2837965" y="88900"/>
                </a:lnTo>
                <a:lnTo>
                  <a:pt x="2820067" y="76200"/>
                </a:lnTo>
                <a:close/>
              </a:path>
              <a:path w="4425950" h="3022600">
                <a:moveTo>
                  <a:pt x="2959106" y="127000"/>
                </a:moveTo>
                <a:lnTo>
                  <a:pt x="3643362" y="520700"/>
                </a:lnTo>
                <a:lnTo>
                  <a:pt x="3621335" y="495300"/>
                </a:lnTo>
                <a:lnTo>
                  <a:pt x="3576462" y="469900"/>
                </a:lnTo>
                <a:lnTo>
                  <a:pt x="3553585" y="444500"/>
                </a:lnTo>
                <a:lnTo>
                  <a:pt x="3066451" y="165100"/>
                </a:lnTo>
                <a:lnTo>
                  <a:pt x="3012935" y="139700"/>
                </a:lnTo>
                <a:lnTo>
                  <a:pt x="2986056" y="139700"/>
                </a:lnTo>
                <a:lnTo>
                  <a:pt x="2959106" y="127000"/>
                </a:lnTo>
                <a:close/>
              </a:path>
              <a:path w="4425950" h="3022600">
                <a:moveTo>
                  <a:pt x="2679019" y="38100"/>
                </a:moveTo>
                <a:lnTo>
                  <a:pt x="2693568" y="50800"/>
                </a:lnTo>
                <a:lnTo>
                  <a:pt x="2700757" y="50800"/>
                </a:lnTo>
                <a:lnTo>
                  <a:pt x="2679019" y="381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96725" y="12452"/>
            <a:ext cx="4425950" cy="2959100"/>
          </a:xfrm>
          <a:custGeom>
            <a:avLst/>
            <a:gdLst/>
            <a:ahLst/>
            <a:cxnLst/>
            <a:rect l="l" t="t" r="r" b="b"/>
            <a:pathLst>
              <a:path w="4425950" h="2959100">
                <a:moveTo>
                  <a:pt x="4234647" y="1651000"/>
                </a:moveTo>
                <a:lnTo>
                  <a:pt x="1982238" y="2959100"/>
                </a:lnTo>
                <a:lnTo>
                  <a:pt x="2012180" y="2959100"/>
                </a:lnTo>
                <a:lnTo>
                  <a:pt x="4222271" y="1676400"/>
                </a:lnTo>
                <a:lnTo>
                  <a:pt x="4228505" y="1663700"/>
                </a:lnTo>
                <a:lnTo>
                  <a:pt x="4231588" y="1663700"/>
                </a:lnTo>
                <a:lnTo>
                  <a:pt x="4234647" y="1651000"/>
                </a:lnTo>
                <a:close/>
              </a:path>
              <a:path w="4425950" h="2959100">
                <a:moveTo>
                  <a:pt x="4209177" y="1701800"/>
                </a:moveTo>
                <a:lnTo>
                  <a:pt x="2042981" y="2959100"/>
                </a:lnTo>
                <a:lnTo>
                  <a:pt x="2074198" y="2959100"/>
                </a:lnTo>
                <a:lnTo>
                  <a:pt x="4195526" y="1739900"/>
                </a:lnTo>
                <a:lnTo>
                  <a:pt x="4198975" y="1727200"/>
                </a:lnTo>
                <a:lnTo>
                  <a:pt x="4202400" y="1727200"/>
                </a:lnTo>
                <a:lnTo>
                  <a:pt x="4209177" y="1701800"/>
                </a:lnTo>
                <a:close/>
              </a:path>
              <a:path w="4425950" h="2959100">
                <a:moveTo>
                  <a:pt x="4181054" y="1765300"/>
                </a:moveTo>
                <a:lnTo>
                  <a:pt x="2106375" y="2959100"/>
                </a:lnTo>
                <a:lnTo>
                  <a:pt x="2139062" y="2959100"/>
                </a:lnTo>
                <a:lnTo>
                  <a:pt x="4165931" y="1790700"/>
                </a:lnTo>
                <a:lnTo>
                  <a:pt x="4169752" y="1790700"/>
                </a:lnTo>
                <a:lnTo>
                  <a:pt x="4173546" y="1778000"/>
                </a:lnTo>
                <a:lnTo>
                  <a:pt x="4177314" y="1778000"/>
                </a:lnTo>
                <a:lnTo>
                  <a:pt x="4181054" y="1765300"/>
                </a:lnTo>
                <a:close/>
              </a:path>
              <a:path w="4425950" h="2959100">
                <a:moveTo>
                  <a:pt x="4144741" y="1831730"/>
                </a:moveTo>
                <a:lnTo>
                  <a:pt x="2172834" y="2959100"/>
                </a:lnTo>
                <a:lnTo>
                  <a:pt x="2207220" y="2959100"/>
                </a:lnTo>
                <a:lnTo>
                  <a:pt x="4133044" y="1854200"/>
                </a:lnTo>
                <a:lnTo>
                  <a:pt x="4137294" y="1841500"/>
                </a:lnTo>
                <a:lnTo>
                  <a:pt x="4141516" y="1841500"/>
                </a:lnTo>
                <a:lnTo>
                  <a:pt x="4144741" y="1831730"/>
                </a:lnTo>
                <a:close/>
              </a:path>
              <a:path w="4425950" h="2959100">
                <a:moveTo>
                  <a:pt x="4115170" y="1879600"/>
                </a:moveTo>
                <a:lnTo>
                  <a:pt x="2242803" y="2959100"/>
                </a:lnTo>
                <a:lnTo>
                  <a:pt x="2279159" y="2959100"/>
                </a:lnTo>
                <a:lnTo>
                  <a:pt x="4096378" y="1917700"/>
                </a:lnTo>
                <a:lnTo>
                  <a:pt x="4101125" y="1905000"/>
                </a:lnTo>
                <a:lnTo>
                  <a:pt x="4105840" y="1905000"/>
                </a:lnTo>
                <a:lnTo>
                  <a:pt x="4110523" y="1892300"/>
                </a:lnTo>
                <a:lnTo>
                  <a:pt x="4115170" y="1879600"/>
                </a:lnTo>
                <a:close/>
              </a:path>
              <a:path w="4425950" h="2959100">
                <a:moveTo>
                  <a:pt x="4076298" y="1943100"/>
                </a:moveTo>
                <a:lnTo>
                  <a:pt x="2316948" y="2959100"/>
                </a:lnTo>
                <a:lnTo>
                  <a:pt x="2355684" y="2959100"/>
                </a:lnTo>
                <a:lnTo>
                  <a:pt x="4055126" y="1981200"/>
                </a:lnTo>
                <a:lnTo>
                  <a:pt x="4060474" y="1968500"/>
                </a:lnTo>
                <a:lnTo>
                  <a:pt x="4065786" y="1968500"/>
                </a:lnTo>
                <a:lnTo>
                  <a:pt x="4071061" y="1955800"/>
                </a:lnTo>
                <a:lnTo>
                  <a:pt x="4076298" y="1943100"/>
                </a:lnTo>
                <a:close/>
              </a:path>
              <a:path w="4425950" h="2959100">
                <a:moveTo>
                  <a:pt x="4024204" y="2024002"/>
                </a:moveTo>
                <a:lnTo>
                  <a:pt x="2396128" y="2959100"/>
                </a:lnTo>
                <a:lnTo>
                  <a:pt x="2437801" y="2959100"/>
                </a:lnTo>
                <a:lnTo>
                  <a:pt x="4008283" y="2044700"/>
                </a:lnTo>
                <a:lnTo>
                  <a:pt x="4014374" y="2044700"/>
                </a:lnTo>
                <a:lnTo>
                  <a:pt x="4020422" y="2032000"/>
                </a:lnTo>
                <a:lnTo>
                  <a:pt x="4024204" y="2024002"/>
                </a:lnTo>
                <a:close/>
              </a:path>
              <a:path w="4425950" h="2959100">
                <a:moveTo>
                  <a:pt x="4275407" y="1551278"/>
                </a:moveTo>
                <a:lnTo>
                  <a:pt x="1867658" y="2933700"/>
                </a:lnTo>
                <a:lnTo>
                  <a:pt x="1881535" y="2933700"/>
                </a:lnTo>
                <a:lnTo>
                  <a:pt x="1895425" y="2946400"/>
                </a:lnTo>
                <a:lnTo>
                  <a:pt x="4268476" y="1574800"/>
                </a:lnTo>
                <a:lnTo>
                  <a:pt x="4271058" y="1562100"/>
                </a:lnTo>
                <a:lnTo>
                  <a:pt x="4275407" y="1551278"/>
                </a:lnTo>
                <a:close/>
              </a:path>
              <a:path w="4425950" h="2959100">
                <a:moveTo>
                  <a:pt x="4254013" y="1602348"/>
                </a:moveTo>
                <a:lnTo>
                  <a:pt x="1923876" y="2946400"/>
                </a:lnTo>
                <a:lnTo>
                  <a:pt x="1952671" y="2946400"/>
                </a:lnTo>
                <a:lnTo>
                  <a:pt x="4246502" y="1625600"/>
                </a:lnTo>
                <a:lnTo>
                  <a:pt x="4249342" y="1612900"/>
                </a:lnTo>
                <a:lnTo>
                  <a:pt x="4254013" y="1602348"/>
                </a:lnTo>
                <a:close/>
              </a:path>
              <a:path w="4425950" h="2959100">
                <a:moveTo>
                  <a:pt x="3982212" y="2082800"/>
                </a:moveTo>
                <a:lnTo>
                  <a:pt x="2481581" y="2946400"/>
                </a:lnTo>
                <a:lnTo>
                  <a:pt x="2527042" y="2946400"/>
                </a:lnTo>
                <a:lnTo>
                  <a:pt x="3954315" y="2120900"/>
                </a:lnTo>
                <a:lnTo>
                  <a:pt x="3961364" y="2108200"/>
                </a:lnTo>
                <a:lnTo>
                  <a:pt x="3968365" y="2095500"/>
                </a:lnTo>
                <a:lnTo>
                  <a:pt x="3975314" y="2095500"/>
                </a:lnTo>
                <a:lnTo>
                  <a:pt x="3982212" y="2082800"/>
                </a:lnTo>
                <a:close/>
              </a:path>
              <a:path w="4425950" h="2959100">
                <a:moveTo>
                  <a:pt x="4297701" y="1498600"/>
                </a:moveTo>
                <a:lnTo>
                  <a:pt x="1813366" y="2933700"/>
                </a:lnTo>
                <a:lnTo>
                  <a:pt x="1840190" y="2933700"/>
                </a:lnTo>
                <a:lnTo>
                  <a:pt x="4288439" y="1524000"/>
                </a:lnTo>
                <a:lnTo>
                  <a:pt x="4293109" y="1511300"/>
                </a:lnTo>
                <a:lnTo>
                  <a:pt x="4297701" y="1498600"/>
                </a:lnTo>
                <a:close/>
              </a:path>
              <a:path w="4425950" h="2959100">
                <a:moveTo>
                  <a:pt x="3923819" y="2159000"/>
                </a:moveTo>
                <a:lnTo>
                  <a:pt x="2575245" y="2933700"/>
                </a:lnTo>
                <a:lnTo>
                  <a:pt x="2625879" y="2933700"/>
                </a:lnTo>
                <a:lnTo>
                  <a:pt x="3890750" y="2197100"/>
                </a:lnTo>
                <a:lnTo>
                  <a:pt x="3899111" y="2184400"/>
                </a:lnTo>
                <a:lnTo>
                  <a:pt x="3907410" y="2171700"/>
                </a:lnTo>
                <a:lnTo>
                  <a:pt x="3915647" y="2171700"/>
                </a:lnTo>
                <a:lnTo>
                  <a:pt x="3923819" y="2159000"/>
                </a:lnTo>
                <a:close/>
              </a:path>
              <a:path w="4425950" h="2959100">
                <a:moveTo>
                  <a:pt x="4314967" y="1447800"/>
                </a:moveTo>
                <a:lnTo>
                  <a:pt x="1760824" y="2921000"/>
                </a:lnTo>
                <a:lnTo>
                  <a:pt x="1786788" y="2921000"/>
                </a:lnTo>
                <a:lnTo>
                  <a:pt x="4306572" y="1473200"/>
                </a:lnTo>
                <a:lnTo>
                  <a:pt x="4310807" y="1460500"/>
                </a:lnTo>
                <a:lnTo>
                  <a:pt x="4314967" y="1447800"/>
                </a:lnTo>
                <a:close/>
              </a:path>
              <a:path w="4425950" h="2959100">
                <a:moveTo>
                  <a:pt x="2702085" y="2908300"/>
                </a:moveTo>
                <a:lnTo>
                  <a:pt x="2694952" y="2908300"/>
                </a:lnTo>
                <a:lnTo>
                  <a:pt x="2680351" y="2921000"/>
                </a:lnTo>
                <a:lnTo>
                  <a:pt x="2702085" y="2908300"/>
                </a:lnTo>
                <a:close/>
              </a:path>
              <a:path w="4425950" h="2959100">
                <a:moveTo>
                  <a:pt x="4330612" y="1397000"/>
                </a:moveTo>
                <a:lnTo>
                  <a:pt x="1709910" y="2908300"/>
                </a:lnTo>
                <a:lnTo>
                  <a:pt x="1735074" y="2908300"/>
                </a:lnTo>
                <a:lnTo>
                  <a:pt x="4323012" y="1422400"/>
                </a:lnTo>
                <a:lnTo>
                  <a:pt x="4326847" y="1409700"/>
                </a:lnTo>
                <a:lnTo>
                  <a:pt x="4330612" y="1397000"/>
                </a:lnTo>
                <a:close/>
              </a:path>
              <a:path w="4425950" h="2959100">
                <a:moveTo>
                  <a:pt x="3853987" y="2235200"/>
                </a:moveTo>
                <a:lnTo>
                  <a:pt x="2702085" y="2908300"/>
                </a:lnTo>
                <a:lnTo>
                  <a:pt x="2738685" y="2908300"/>
                </a:lnTo>
                <a:lnTo>
                  <a:pt x="3813216" y="2286000"/>
                </a:lnTo>
                <a:lnTo>
                  <a:pt x="3833767" y="2260600"/>
                </a:lnTo>
                <a:lnTo>
                  <a:pt x="3843918" y="2247900"/>
                </a:lnTo>
                <a:lnTo>
                  <a:pt x="3853987" y="2235200"/>
                </a:lnTo>
                <a:close/>
              </a:path>
              <a:path w="4425950" h="2959100">
                <a:moveTo>
                  <a:pt x="4344746" y="1346200"/>
                </a:moveTo>
                <a:lnTo>
                  <a:pt x="1660503" y="2895600"/>
                </a:lnTo>
                <a:lnTo>
                  <a:pt x="1684925" y="2895600"/>
                </a:lnTo>
                <a:lnTo>
                  <a:pt x="4337888" y="1371600"/>
                </a:lnTo>
                <a:lnTo>
                  <a:pt x="4340217" y="1358900"/>
                </a:lnTo>
                <a:lnTo>
                  <a:pt x="4342507" y="1358900"/>
                </a:lnTo>
                <a:lnTo>
                  <a:pt x="4344746" y="1346200"/>
                </a:lnTo>
                <a:close/>
              </a:path>
              <a:path w="4425950" h="2959100">
                <a:moveTo>
                  <a:pt x="4357469" y="1295400"/>
                </a:moveTo>
                <a:lnTo>
                  <a:pt x="1612508" y="2882900"/>
                </a:lnTo>
                <a:lnTo>
                  <a:pt x="1636240" y="2882900"/>
                </a:lnTo>
                <a:lnTo>
                  <a:pt x="4351301" y="1320800"/>
                </a:lnTo>
                <a:lnTo>
                  <a:pt x="4353397" y="1308100"/>
                </a:lnTo>
                <a:lnTo>
                  <a:pt x="4355459" y="1308100"/>
                </a:lnTo>
                <a:lnTo>
                  <a:pt x="4357469" y="1295400"/>
                </a:lnTo>
                <a:close/>
              </a:path>
              <a:path w="4425950" h="2959100">
                <a:moveTo>
                  <a:pt x="3766452" y="2324100"/>
                </a:moveTo>
                <a:lnTo>
                  <a:pt x="2803154" y="2882900"/>
                </a:lnTo>
                <a:lnTo>
                  <a:pt x="2821154" y="2882900"/>
                </a:lnTo>
                <a:lnTo>
                  <a:pt x="2839131" y="2870200"/>
                </a:lnTo>
                <a:lnTo>
                  <a:pt x="2875010" y="2870200"/>
                </a:lnTo>
                <a:lnTo>
                  <a:pt x="3712165" y="2387600"/>
                </a:lnTo>
                <a:lnTo>
                  <a:pt x="3739561" y="2362200"/>
                </a:lnTo>
                <a:lnTo>
                  <a:pt x="3753070" y="2336800"/>
                </a:lnTo>
                <a:lnTo>
                  <a:pt x="3766452" y="2324100"/>
                </a:lnTo>
                <a:close/>
              </a:path>
              <a:path w="4425950" h="2959100">
                <a:moveTo>
                  <a:pt x="4368869" y="1244600"/>
                </a:moveTo>
                <a:lnTo>
                  <a:pt x="1565835" y="2870200"/>
                </a:lnTo>
                <a:lnTo>
                  <a:pt x="1588917" y="2870200"/>
                </a:lnTo>
                <a:lnTo>
                  <a:pt x="4363351" y="1270000"/>
                </a:lnTo>
                <a:lnTo>
                  <a:pt x="4365230" y="1270000"/>
                </a:lnTo>
                <a:lnTo>
                  <a:pt x="4367074" y="1257300"/>
                </a:lnTo>
                <a:lnTo>
                  <a:pt x="4368869" y="1244600"/>
                </a:lnTo>
                <a:close/>
              </a:path>
              <a:path w="4425950" h="2959100">
                <a:moveTo>
                  <a:pt x="4377309" y="1207497"/>
                </a:moveTo>
                <a:lnTo>
                  <a:pt x="1520395" y="2857500"/>
                </a:lnTo>
                <a:lnTo>
                  <a:pt x="1542877" y="2857500"/>
                </a:lnTo>
                <a:lnTo>
                  <a:pt x="4374118" y="1231900"/>
                </a:lnTo>
                <a:lnTo>
                  <a:pt x="4375796" y="1219200"/>
                </a:lnTo>
                <a:lnTo>
                  <a:pt x="4377309" y="1207497"/>
                </a:lnTo>
                <a:close/>
              </a:path>
              <a:path w="4425950" h="2959100">
                <a:moveTo>
                  <a:pt x="4388050" y="1155700"/>
                </a:moveTo>
                <a:lnTo>
                  <a:pt x="1476108" y="2832100"/>
                </a:lnTo>
                <a:lnTo>
                  <a:pt x="1483398" y="2844800"/>
                </a:lnTo>
                <a:lnTo>
                  <a:pt x="1498024" y="2844800"/>
                </a:lnTo>
                <a:lnTo>
                  <a:pt x="4383698" y="1181100"/>
                </a:lnTo>
                <a:lnTo>
                  <a:pt x="4385185" y="1168400"/>
                </a:lnTo>
                <a:lnTo>
                  <a:pt x="4386643" y="1168400"/>
                </a:lnTo>
                <a:lnTo>
                  <a:pt x="4388050" y="1155700"/>
                </a:lnTo>
                <a:close/>
              </a:path>
              <a:path w="4425950" h="2959100">
                <a:moveTo>
                  <a:pt x="4394671" y="1118350"/>
                </a:moveTo>
                <a:lnTo>
                  <a:pt x="1432907" y="2819400"/>
                </a:lnTo>
                <a:lnTo>
                  <a:pt x="1440021" y="2819400"/>
                </a:lnTo>
                <a:lnTo>
                  <a:pt x="1454292" y="2832100"/>
                </a:lnTo>
                <a:lnTo>
                  <a:pt x="4392161" y="1130300"/>
                </a:lnTo>
                <a:lnTo>
                  <a:pt x="4393468" y="1130300"/>
                </a:lnTo>
                <a:lnTo>
                  <a:pt x="4394671" y="1118350"/>
                </a:lnTo>
                <a:close/>
              </a:path>
              <a:path w="4425950" h="2959100">
                <a:moveTo>
                  <a:pt x="3645025" y="2438400"/>
                </a:moveTo>
                <a:lnTo>
                  <a:pt x="2959855" y="2832100"/>
                </a:lnTo>
                <a:lnTo>
                  <a:pt x="2986919" y="2832100"/>
                </a:lnTo>
                <a:lnTo>
                  <a:pt x="3067657" y="2794000"/>
                </a:lnTo>
                <a:lnTo>
                  <a:pt x="3554790" y="2514600"/>
                </a:lnTo>
                <a:lnTo>
                  <a:pt x="3577781" y="2501900"/>
                </a:lnTo>
                <a:lnTo>
                  <a:pt x="3600484" y="2476500"/>
                </a:lnTo>
                <a:lnTo>
                  <a:pt x="3622899" y="2463800"/>
                </a:lnTo>
                <a:lnTo>
                  <a:pt x="3645025" y="2438400"/>
                </a:lnTo>
                <a:close/>
              </a:path>
              <a:path w="4425950" h="2959100">
                <a:moveTo>
                  <a:pt x="4402869" y="1066800"/>
                </a:moveTo>
                <a:lnTo>
                  <a:pt x="1390745" y="2806700"/>
                </a:lnTo>
                <a:lnTo>
                  <a:pt x="1397689" y="2806700"/>
                </a:lnTo>
                <a:lnTo>
                  <a:pt x="1411621" y="2819400"/>
                </a:lnTo>
                <a:lnTo>
                  <a:pt x="4399560" y="1092200"/>
                </a:lnTo>
                <a:lnTo>
                  <a:pt x="4401809" y="1079500"/>
                </a:lnTo>
                <a:lnTo>
                  <a:pt x="4402869" y="1066800"/>
                </a:lnTo>
                <a:close/>
              </a:path>
              <a:path w="4425950" h="2959100">
                <a:moveTo>
                  <a:pt x="4407786" y="1029267"/>
                </a:moveTo>
                <a:lnTo>
                  <a:pt x="1349571" y="2794000"/>
                </a:lnTo>
                <a:lnTo>
                  <a:pt x="1369961" y="2794000"/>
                </a:lnTo>
                <a:lnTo>
                  <a:pt x="4405942" y="1041400"/>
                </a:lnTo>
                <a:lnTo>
                  <a:pt x="4407786" y="1029267"/>
                </a:lnTo>
                <a:close/>
              </a:path>
              <a:path w="4425950" h="2959100">
                <a:moveTo>
                  <a:pt x="4413722" y="977900"/>
                </a:moveTo>
                <a:lnTo>
                  <a:pt x="1309345" y="2768600"/>
                </a:lnTo>
                <a:lnTo>
                  <a:pt x="1315968" y="2768600"/>
                </a:lnTo>
                <a:lnTo>
                  <a:pt x="1329270" y="2781300"/>
                </a:lnTo>
                <a:lnTo>
                  <a:pt x="4411360" y="1003300"/>
                </a:lnTo>
                <a:lnTo>
                  <a:pt x="4412980" y="990600"/>
                </a:lnTo>
                <a:lnTo>
                  <a:pt x="4413722" y="977900"/>
                </a:lnTo>
                <a:close/>
              </a:path>
              <a:path w="4425950" h="2959100">
                <a:moveTo>
                  <a:pt x="4417136" y="940162"/>
                </a:moveTo>
                <a:lnTo>
                  <a:pt x="1270029" y="2755900"/>
                </a:lnTo>
                <a:lnTo>
                  <a:pt x="1289509" y="2755900"/>
                </a:lnTo>
                <a:lnTo>
                  <a:pt x="4415849" y="952500"/>
                </a:lnTo>
                <a:lnTo>
                  <a:pt x="4417136" y="940162"/>
                </a:lnTo>
                <a:close/>
              </a:path>
              <a:path w="4425950" h="2959100">
                <a:moveTo>
                  <a:pt x="4420937" y="889000"/>
                </a:moveTo>
                <a:lnTo>
                  <a:pt x="1231585" y="2730500"/>
                </a:lnTo>
                <a:lnTo>
                  <a:pt x="1237917" y="2743200"/>
                </a:lnTo>
                <a:lnTo>
                  <a:pt x="1250636" y="2743200"/>
                </a:lnTo>
                <a:lnTo>
                  <a:pt x="4419450" y="914400"/>
                </a:lnTo>
                <a:lnTo>
                  <a:pt x="4420490" y="901700"/>
                </a:lnTo>
                <a:lnTo>
                  <a:pt x="4420937" y="889000"/>
                </a:lnTo>
                <a:close/>
              </a:path>
              <a:path w="4425950" h="2959100">
                <a:moveTo>
                  <a:pt x="4423266" y="850900"/>
                </a:moveTo>
                <a:lnTo>
                  <a:pt x="1193982" y="2717800"/>
                </a:lnTo>
                <a:lnTo>
                  <a:pt x="1200179" y="2717800"/>
                </a:lnTo>
                <a:lnTo>
                  <a:pt x="1212623" y="2730500"/>
                </a:lnTo>
                <a:lnTo>
                  <a:pt x="4422189" y="876300"/>
                </a:lnTo>
                <a:lnTo>
                  <a:pt x="4422952" y="863600"/>
                </a:lnTo>
                <a:lnTo>
                  <a:pt x="4423266" y="850900"/>
                </a:lnTo>
                <a:close/>
              </a:path>
              <a:path w="4425950" h="2959100">
                <a:moveTo>
                  <a:pt x="4424600" y="812903"/>
                </a:moveTo>
                <a:lnTo>
                  <a:pt x="1157194" y="2692400"/>
                </a:lnTo>
                <a:lnTo>
                  <a:pt x="1163253" y="2705100"/>
                </a:lnTo>
                <a:lnTo>
                  <a:pt x="1175439" y="2705100"/>
                </a:lnTo>
                <a:lnTo>
                  <a:pt x="4424104" y="825500"/>
                </a:lnTo>
                <a:lnTo>
                  <a:pt x="4424600" y="812903"/>
                </a:lnTo>
                <a:close/>
              </a:path>
              <a:path w="4425950" h="2959100">
                <a:moveTo>
                  <a:pt x="4425461" y="774728"/>
                </a:moveTo>
                <a:lnTo>
                  <a:pt x="1121195" y="2679700"/>
                </a:lnTo>
                <a:lnTo>
                  <a:pt x="1127123" y="2679700"/>
                </a:lnTo>
                <a:lnTo>
                  <a:pt x="1139050" y="2692400"/>
                </a:lnTo>
                <a:lnTo>
                  <a:pt x="4425217" y="787400"/>
                </a:lnTo>
                <a:lnTo>
                  <a:pt x="4425461" y="774728"/>
                </a:lnTo>
                <a:close/>
              </a:path>
              <a:path w="4425950" h="2959100">
                <a:moveTo>
                  <a:pt x="4425480" y="723900"/>
                </a:moveTo>
                <a:lnTo>
                  <a:pt x="1085954" y="2654300"/>
                </a:lnTo>
                <a:lnTo>
                  <a:pt x="1091758" y="2654300"/>
                </a:lnTo>
                <a:lnTo>
                  <a:pt x="1103439" y="2667000"/>
                </a:lnTo>
                <a:lnTo>
                  <a:pt x="4425558" y="749300"/>
                </a:lnTo>
                <a:lnTo>
                  <a:pt x="4425480" y="723900"/>
                </a:lnTo>
                <a:close/>
              </a:path>
              <a:path w="4425950" h="2959100">
                <a:moveTo>
                  <a:pt x="4424709" y="685800"/>
                </a:moveTo>
                <a:lnTo>
                  <a:pt x="1051452" y="2628900"/>
                </a:lnTo>
                <a:lnTo>
                  <a:pt x="1057136" y="2641600"/>
                </a:lnTo>
                <a:lnTo>
                  <a:pt x="1068576" y="2641600"/>
                </a:lnTo>
                <a:lnTo>
                  <a:pt x="4425144" y="711200"/>
                </a:lnTo>
                <a:lnTo>
                  <a:pt x="4424903" y="698500"/>
                </a:lnTo>
                <a:lnTo>
                  <a:pt x="4424709" y="685800"/>
                </a:lnTo>
                <a:close/>
              </a:path>
              <a:path w="4425950" h="2959100">
                <a:moveTo>
                  <a:pt x="4423215" y="647700"/>
                </a:moveTo>
                <a:lnTo>
                  <a:pt x="1017670" y="2616200"/>
                </a:lnTo>
                <a:lnTo>
                  <a:pt x="1028851" y="2616200"/>
                </a:lnTo>
                <a:lnTo>
                  <a:pt x="1034445" y="2628900"/>
                </a:lnTo>
                <a:lnTo>
                  <a:pt x="4424008" y="673100"/>
                </a:lnTo>
                <a:lnTo>
                  <a:pt x="4423751" y="660400"/>
                </a:lnTo>
                <a:lnTo>
                  <a:pt x="4423529" y="660400"/>
                </a:lnTo>
                <a:lnTo>
                  <a:pt x="4423215" y="647700"/>
                </a:lnTo>
                <a:close/>
              </a:path>
              <a:path w="4425950" h="2959100">
                <a:moveTo>
                  <a:pt x="4421455" y="609600"/>
                </a:moveTo>
                <a:lnTo>
                  <a:pt x="4421027" y="609600"/>
                </a:lnTo>
                <a:lnTo>
                  <a:pt x="984589" y="2590800"/>
                </a:lnTo>
                <a:lnTo>
                  <a:pt x="990039" y="2590800"/>
                </a:lnTo>
                <a:lnTo>
                  <a:pt x="995540" y="2603500"/>
                </a:lnTo>
                <a:lnTo>
                  <a:pt x="1001022" y="2603500"/>
                </a:lnTo>
                <a:lnTo>
                  <a:pt x="4422157" y="622300"/>
                </a:lnTo>
                <a:lnTo>
                  <a:pt x="4421789" y="622300"/>
                </a:lnTo>
                <a:lnTo>
                  <a:pt x="4421455" y="609600"/>
                </a:lnTo>
                <a:close/>
              </a:path>
              <a:path w="4425950" h="2959100">
                <a:moveTo>
                  <a:pt x="4418694" y="571500"/>
                </a:moveTo>
                <a:lnTo>
                  <a:pt x="4418157" y="571500"/>
                </a:lnTo>
                <a:lnTo>
                  <a:pt x="952185" y="2565400"/>
                </a:lnTo>
                <a:lnTo>
                  <a:pt x="957527" y="2578100"/>
                </a:lnTo>
                <a:lnTo>
                  <a:pt x="968288" y="2578100"/>
                </a:lnTo>
                <a:lnTo>
                  <a:pt x="4419619" y="584200"/>
                </a:lnTo>
                <a:lnTo>
                  <a:pt x="4419136" y="584200"/>
                </a:lnTo>
                <a:lnTo>
                  <a:pt x="4418694" y="571500"/>
                </a:lnTo>
                <a:close/>
              </a:path>
              <a:path w="4425950" h="2959100">
                <a:moveTo>
                  <a:pt x="4415266" y="533400"/>
                </a:moveTo>
                <a:lnTo>
                  <a:pt x="4414619" y="533400"/>
                </a:lnTo>
                <a:lnTo>
                  <a:pt x="920447" y="2552700"/>
                </a:lnTo>
                <a:lnTo>
                  <a:pt x="936227" y="2552700"/>
                </a:lnTo>
                <a:lnTo>
                  <a:pt x="4416408" y="546100"/>
                </a:lnTo>
                <a:lnTo>
                  <a:pt x="4415817" y="546100"/>
                </a:lnTo>
                <a:lnTo>
                  <a:pt x="4415266" y="533400"/>
                </a:lnTo>
                <a:close/>
              </a:path>
              <a:path w="4425950" h="2959100">
                <a:moveTo>
                  <a:pt x="4411187" y="495300"/>
                </a:moveTo>
                <a:lnTo>
                  <a:pt x="4410431" y="495300"/>
                </a:lnTo>
                <a:lnTo>
                  <a:pt x="889365" y="2527300"/>
                </a:lnTo>
                <a:lnTo>
                  <a:pt x="899669" y="2527300"/>
                </a:lnTo>
                <a:lnTo>
                  <a:pt x="904824" y="2540000"/>
                </a:lnTo>
                <a:lnTo>
                  <a:pt x="4412537" y="508000"/>
                </a:lnTo>
                <a:lnTo>
                  <a:pt x="4411839" y="508000"/>
                </a:lnTo>
                <a:lnTo>
                  <a:pt x="4411187" y="495300"/>
                </a:lnTo>
                <a:close/>
              </a:path>
              <a:path w="4425950" h="2959100">
                <a:moveTo>
                  <a:pt x="4406464" y="457200"/>
                </a:moveTo>
                <a:lnTo>
                  <a:pt x="4405608" y="457200"/>
                </a:lnTo>
                <a:lnTo>
                  <a:pt x="858916" y="2501900"/>
                </a:lnTo>
                <a:lnTo>
                  <a:pt x="863935" y="2501900"/>
                </a:lnTo>
                <a:lnTo>
                  <a:pt x="869015" y="2514600"/>
                </a:lnTo>
                <a:lnTo>
                  <a:pt x="874066" y="2514600"/>
                </a:lnTo>
                <a:lnTo>
                  <a:pt x="4408023" y="469900"/>
                </a:lnTo>
                <a:lnTo>
                  <a:pt x="4407221" y="469900"/>
                </a:lnTo>
                <a:lnTo>
                  <a:pt x="4406464" y="457200"/>
                </a:lnTo>
                <a:close/>
              </a:path>
              <a:path w="4425950" h="2959100">
                <a:moveTo>
                  <a:pt x="4401118" y="419100"/>
                </a:moveTo>
                <a:lnTo>
                  <a:pt x="4400161" y="419100"/>
                </a:lnTo>
                <a:lnTo>
                  <a:pt x="829090" y="2476500"/>
                </a:lnTo>
                <a:lnTo>
                  <a:pt x="834011" y="2476500"/>
                </a:lnTo>
                <a:lnTo>
                  <a:pt x="838991" y="2489200"/>
                </a:lnTo>
                <a:lnTo>
                  <a:pt x="843940" y="2489200"/>
                </a:lnTo>
                <a:lnTo>
                  <a:pt x="4402879" y="431800"/>
                </a:lnTo>
                <a:lnTo>
                  <a:pt x="4401972" y="431800"/>
                </a:lnTo>
                <a:lnTo>
                  <a:pt x="4401118" y="419100"/>
                </a:lnTo>
                <a:close/>
              </a:path>
              <a:path w="4425950" h="2959100">
                <a:moveTo>
                  <a:pt x="4395161" y="381000"/>
                </a:moveTo>
                <a:lnTo>
                  <a:pt x="4394102" y="381000"/>
                </a:lnTo>
                <a:lnTo>
                  <a:pt x="799876" y="2451100"/>
                </a:lnTo>
                <a:lnTo>
                  <a:pt x="804697" y="2463800"/>
                </a:lnTo>
                <a:lnTo>
                  <a:pt x="814424" y="2463800"/>
                </a:lnTo>
                <a:lnTo>
                  <a:pt x="4397119" y="393700"/>
                </a:lnTo>
                <a:lnTo>
                  <a:pt x="4396115" y="393700"/>
                </a:lnTo>
                <a:lnTo>
                  <a:pt x="4395161" y="381000"/>
                </a:lnTo>
                <a:close/>
              </a:path>
              <a:path w="4425950" h="2959100">
                <a:moveTo>
                  <a:pt x="4388615" y="342900"/>
                </a:moveTo>
                <a:lnTo>
                  <a:pt x="4387460" y="342900"/>
                </a:lnTo>
                <a:lnTo>
                  <a:pt x="771245" y="2425700"/>
                </a:lnTo>
                <a:lnTo>
                  <a:pt x="775968" y="2438400"/>
                </a:lnTo>
                <a:lnTo>
                  <a:pt x="785505" y="2438400"/>
                </a:lnTo>
                <a:lnTo>
                  <a:pt x="4390768" y="355600"/>
                </a:lnTo>
                <a:lnTo>
                  <a:pt x="4389663" y="355600"/>
                </a:lnTo>
                <a:lnTo>
                  <a:pt x="4388615" y="342900"/>
                </a:lnTo>
                <a:close/>
              </a:path>
              <a:path w="4425950" h="2959100">
                <a:moveTo>
                  <a:pt x="4380242" y="304800"/>
                </a:moveTo>
                <a:lnTo>
                  <a:pt x="743191" y="2400300"/>
                </a:lnTo>
                <a:lnTo>
                  <a:pt x="747816" y="2413000"/>
                </a:lnTo>
                <a:lnTo>
                  <a:pt x="757162" y="2413000"/>
                </a:lnTo>
                <a:lnTo>
                  <a:pt x="4383835" y="330200"/>
                </a:lnTo>
                <a:lnTo>
                  <a:pt x="4382632" y="317500"/>
                </a:lnTo>
                <a:lnTo>
                  <a:pt x="4381494" y="317500"/>
                </a:lnTo>
                <a:lnTo>
                  <a:pt x="4380242" y="304800"/>
                </a:lnTo>
                <a:close/>
              </a:path>
              <a:path w="4425950" h="2959100">
                <a:moveTo>
                  <a:pt x="4372455" y="266700"/>
                </a:moveTo>
                <a:lnTo>
                  <a:pt x="715704" y="2374900"/>
                </a:lnTo>
                <a:lnTo>
                  <a:pt x="720237" y="2387600"/>
                </a:lnTo>
                <a:lnTo>
                  <a:pt x="729392" y="2387600"/>
                </a:lnTo>
                <a:lnTo>
                  <a:pt x="4376332" y="292100"/>
                </a:lnTo>
                <a:lnTo>
                  <a:pt x="4375036" y="279400"/>
                </a:lnTo>
                <a:lnTo>
                  <a:pt x="4373805" y="279400"/>
                </a:lnTo>
                <a:lnTo>
                  <a:pt x="4372455" y="266700"/>
                </a:lnTo>
                <a:close/>
              </a:path>
              <a:path w="4425950" h="2959100">
                <a:moveTo>
                  <a:pt x="4364114" y="228600"/>
                </a:moveTo>
                <a:lnTo>
                  <a:pt x="688773" y="2349500"/>
                </a:lnTo>
                <a:lnTo>
                  <a:pt x="693212" y="2362200"/>
                </a:lnTo>
                <a:lnTo>
                  <a:pt x="702186" y="2362200"/>
                </a:lnTo>
                <a:lnTo>
                  <a:pt x="4368269" y="254000"/>
                </a:lnTo>
                <a:lnTo>
                  <a:pt x="4366879" y="241300"/>
                </a:lnTo>
                <a:lnTo>
                  <a:pt x="4365557" y="241300"/>
                </a:lnTo>
                <a:lnTo>
                  <a:pt x="4364114" y="228600"/>
                </a:lnTo>
                <a:close/>
              </a:path>
              <a:path w="4425950" h="2959100">
                <a:moveTo>
                  <a:pt x="4356756" y="203200"/>
                </a:moveTo>
                <a:lnTo>
                  <a:pt x="4355222" y="203200"/>
                </a:lnTo>
                <a:lnTo>
                  <a:pt x="662392" y="2324100"/>
                </a:lnTo>
                <a:lnTo>
                  <a:pt x="666738" y="2336800"/>
                </a:lnTo>
                <a:lnTo>
                  <a:pt x="675533" y="2336800"/>
                </a:lnTo>
                <a:lnTo>
                  <a:pt x="4359650" y="215900"/>
                </a:lnTo>
                <a:lnTo>
                  <a:pt x="4358167" y="215900"/>
                </a:lnTo>
                <a:lnTo>
                  <a:pt x="4356756" y="203200"/>
                </a:lnTo>
                <a:close/>
              </a:path>
              <a:path w="4425950" h="2959100">
                <a:moveTo>
                  <a:pt x="4347414" y="165100"/>
                </a:moveTo>
                <a:lnTo>
                  <a:pt x="4345790" y="165100"/>
                </a:lnTo>
                <a:lnTo>
                  <a:pt x="636551" y="2298700"/>
                </a:lnTo>
                <a:lnTo>
                  <a:pt x="640807" y="2311400"/>
                </a:lnTo>
                <a:lnTo>
                  <a:pt x="649422" y="2311400"/>
                </a:lnTo>
                <a:lnTo>
                  <a:pt x="4350487" y="177800"/>
                </a:lnTo>
                <a:lnTo>
                  <a:pt x="4348915" y="177800"/>
                </a:lnTo>
                <a:lnTo>
                  <a:pt x="4347414" y="165100"/>
                </a:lnTo>
                <a:close/>
              </a:path>
              <a:path w="4425950" h="2959100">
                <a:moveTo>
                  <a:pt x="4335825" y="127000"/>
                </a:moveTo>
                <a:lnTo>
                  <a:pt x="611244" y="2273300"/>
                </a:lnTo>
                <a:lnTo>
                  <a:pt x="615408" y="2286000"/>
                </a:lnTo>
                <a:lnTo>
                  <a:pt x="623848" y="2286000"/>
                </a:lnTo>
                <a:lnTo>
                  <a:pt x="4340790" y="139700"/>
                </a:lnTo>
                <a:lnTo>
                  <a:pt x="4337538" y="139700"/>
                </a:lnTo>
                <a:lnTo>
                  <a:pt x="4335825" y="127000"/>
                </a:lnTo>
                <a:close/>
              </a:path>
              <a:path w="4425950" h="2959100">
                <a:moveTo>
                  <a:pt x="4325331" y="88900"/>
                </a:moveTo>
                <a:lnTo>
                  <a:pt x="586469" y="2247900"/>
                </a:lnTo>
                <a:lnTo>
                  <a:pt x="590539" y="2260600"/>
                </a:lnTo>
                <a:lnTo>
                  <a:pt x="598806" y="2260600"/>
                </a:lnTo>
                <a:lnTo>
                  <a:pt x="4330555" y="114300"/>
                </a:lnTo>
                <a:lnTo>
                  <a:pt x="4328805" y="101600"/>
                </a:lnTo>
                <a:lnTo>
                  <a:pt x="4327131" y="101600"/>
                </a:lnTo>
                <a:lnTo>
                  <a:pt x="4325331" y="88900"/>
                </a:lnTo>
                <a:close/>
              </a:path>
              <a:path w="4425950" h="2959100">
                <a:moveTo>
                  <a:pt x="4316205" y="63500"/>
                </a:moveTo>
                <a:lnTo>
                  <a:pt x="4314315" y="63500"/>
                </a:lnTo>
                <a:lnTo>
                  <a:pt x="562208" y="2222500"/>
                </a:lnTo>
                <a:lnTo>
                  <a:pt x="566197" y="2235200"/>
                </a:lnTo>
                <a:lnTo>
                  <a:pt x="574290" y="2235200"/>
                </a:lnTo>
                <a:lnTo>
                  <a:pt x="4319802" y="76200"/>
                </a:lnTo>
                <a:lnTo>
                  <a:pt x="4317961" y="76200"/>
                </a:lnTo>
                <a:lnTo>
                  <a:pt x="4316205" y="63500"/>
                </a:lnTo>
                <a:close/>
              </a:path>
              <a:path w="4425950" h="2959100">
                <a:moveTo>
                  <a:pt x="4304761" y="25400"/>
                </a:moveTo>
                <a:lnTo>
                  <a:pt x="4302787" y="25400"/>
                </a:lnTo>
                <a:lnTo>
                  <a:pt x="538466" y="2197100"/>
                </a:lnTo>
                <a:lnTo>
                  <a:pt x="542368" y="2197100"/>
                </a:lnTo>
                <a:lnTo>
                  <a:pt x="546357" y="2209800"/>
                </a:lnTo>
                <a:lnTo>
                  <a:pt x="550292" y="2209800"/>
                </a:lnTo>
                <a:lnTo>
                  <a:pt x="4308527" y="38100"/>
                </a:lnTo>
                <a:lnTo>
                  <a:pt x="4306604" y="38100"/>
                </a:lnTo>
                <a:lnTo>
                  <a:pt x="4304761" y="25400"/>
                </a:lnTo>
                <a:close/>
              </a:path>
              <a:path w="4425950" h="2959100">
                <a:moveTo>
                  <a:pt x="4294728" y="0"/>
                </a:moveTo>
                <a:lnTo>
                  <a:pt x="4285526" y="0"/>
                </a:lnTo>
                <a:lnTo>
                  <a:pt x="515235" y="2171700"/>
                </a:lnTo>
                <a:lnTo>
                  <a:pt x="519051" y="2171700"/>
                </a:lnTo>
                <a:lnTo>
                  <a:pt x="522958" y="2184400"/>
                </a:lnTo>
                <a:lnTo>
                  <a:pt x="526806" y="2184400"/>
                </a:lnTo>
                <a:lnTo>
                  <a:pt x="4296740" y="12700"/>
                </a:lnTo>
                <a:lnTo>
                  <a:pt x="4294728" y="0"/>
                </a:lnTo>
                <a:close/>
              </a:path>
              <a:path w="4425950" h="2959100">
                <a:moveTo>
                  <a:pt x="4250115" y="0"/>
                </a:moveTo>
                <a:lnTo>
                  <a:pt x="4214980" y="0"/>
                </a:lnTo>
                <a:lnTo>
                  <a:pt x="492508" y="2146300"/>
                </a:lnTo>
                <a:lnTo>
                  <a:pt x="500061" y="2146300"/>
                </a:lnTo>
                <a:lnTo>
                  <a:pt x="503826" y="2159000"/>
                </a:lnTo>
                <a:lnTo>
                  <a:pt x="4250115" y="0"/>
                </a:lnTo>
                <a:close/>
              </a:path>
              <a:path w="4425950" h="2959100">
                <a:moveTo>
                  <a:pt x="4179567" y="0"/>
                </a:moveTo>
                <a:lnTo>
                  <a:pt x="4144435" y="0"/>
                </a:lnTo>
                <a:lnTo>
                  <a:pt x="470278" y="2120900"/>
                </a:lnTo>
                <a:lnTo>
                  <a:pt x="477669" y="2120900"/>
                </a:lnTo>
                <a:lnTo>
                  <a:pt x="481349" y="2133600"/>
                </a:lnTo>
                <a:lnTo>
                  <a:pt x="4179567" y="0"/>
                </a:lnTo>
                <a:close/>
              </a:path>
              <a:path w="4425950" h="2959100">
                <a:moveTo>
                  <a:pt x="4109024" y="0"/>
                </a:moveTo>
                <a:lnTo>
                  <a:pt x="4073893" y="0"/>
                </a:lnTo>
                <a:lnTo>
                  <a:pt x="448548" y="2082800"/>
                </a:lnTo>
                <a:lnTo>
                  <a:pt x="452113" y="2095500"/>
                </a:lnTo>
                <a:lnTo>
                  <a:pt x="459370" y="2095500"/>
                </a:lnTo>
                <a:lnTo>
                  <a:pt x="4109024" y="0"/>
                </a:lnTo>
                <a:close/>
              </a:path>
              <a:path w="4425950" h="2959100">
                <a:moveTo>
                  <a:pt x="4038476" y="0"/>
                </a:moveTo>
                <a:lnTo>
                  <a:pt x="4003346" y="0"/>
                </a:lnTo>
                <a:lnTo>
                  <a:pt x="427313" y="2057400"/>
                </a:lnTo>
                <a:lnTo>
                  <a:pt x="430794" y="2057400"/>
                </a:lnTo>
                <a:lnTo>
                  <a:pt x="434373" y="2070100"/>
                </a:lnTo>
                <a:lnTo>
                  <a:pt x="437889" y="2070100"/>
                </a:lnTo>
                <a:lnTo>
                  <a:pt x="4038476" y="0"/>
                </a:lnTo>
                <a:close/>
              </a:path>
              <a:path w="4425950" h="2959100">
                <a:moveTo>
                  <a:pt x="3967932" y="0"/>
                </a:moveTo>
                <a:lnTo>
                  <a:pt x="3932798" y="0"/>
                </a:lnTo>
                <a:lnTo>
                  <a:pt x="406562" y="2032000"/>
                </a:lnTo>
                <a:lnTo>
                  <a:pt x="409961" y="2032000"/>
                </a:lnTo>
                <a:lnTo>
                  <a:pt x="413463" y="2044700"/>
                </a:lnTo>
                <a:lnTo>
                  <a:pt x="416894" y="2044700"/>
                </a:lnTo>
                <a:lnTo>
                  <a:pt x="3967932" y="0"/>
                </a:lnTo>
                <a:close/>
              </a:path>
              <a:path w="4425950" h="2959100">
                <a:moveTo>
                  <a:pt x="4032392" y="2019300"/>
                </a:moveTo>
                <a:lnTo>
                  <a:pt x="4026428" y="2019300"/>
                </a:lnTo>
                <a:lnTo>
                  <a:pt x="4024204" y="2024002"/>
                </a:lnTo>
                <a:lnTo>
                  <a:pt x="4032392" y="2019300"/>
                </a:lnTo>
                <a:close/>
              </a:path>
              <a:path w="4425950" h="2959100">
                <a:moveTo>
                  <a:pt x="3897386" y="0"/>
                </a:moveTo>
                <a:lnTo>
                  <a:pt x="3862257" y="0"/>
                </a:lnTo>
                <a:lnTo>
                  <a:pt x="386298" y="2006600"/>
                </a:lnTo>
                <a:lnTo>
                  <a:pt x="393040" y="2006600"/>
                </a:lnTo>
                <a:lnTo>
                  <a:pt x="396388" y="2019300"/>
                </a:lnTo>
                <a:lnTo>
                  <a:pt x="3897386" y="0"/>
                </a:lnTo>
                <a:close/>
              </a:path>
              <a:path w="4425950" h="2959100">
                <a:moveTo>
                  <a:pt x="3826839" y="0"/>
                </a:moveTo>
                <a:lnTo>
                  <a:pt x="3791708" y="0"/>
                </a:lnTo>
                <a:lnTo>
                  <a:pt x="366515" y="1968500"/>
                </a:lnTo>
                <a:lnTo>
                  <a:pt x="369752" y="1981200"/>
                </a:lnTo>
                <a:lnTo>
                  <a:pt x="376365" y="1981200"/>
                </a:lnTo>
                <a:lnTo>
                  <a:pt x="3826839" y="0"/>
                </a:lnTo>
                <a:close/>
              </a:path>
              <a:path w="4425950" h="2959100">
                <a:moveTo>
                  <a:pt x="3756298" y="0"/>
                </a:moveTo>
                <a:lnTo>
                  <a:pt x="3721166" y="0"/>
                </a:lnTo>
                <a:lnTo>
                  <a:pt x="347216" y="1943100"/>
                </a:lnTo>
                <a:lnTo>
                  <a:pt x="350370" y="1943100"/>
                </a:lnTo>
                <a:lnTo>
                  <a:pt x="353639" y="1955800"/>
                </a:lnTo>
                <a:lnTo>
                  <a:pt x="356828" y="1955800"/>
                </a:lnTo>
                <a:lnTo>
                  <a:pt x="3756298" y="0"/>
                </a:lnTo>
                <a:close/>
              </a:path>
              <a:path w="4425950" h="2959100">
                <a:moveTo>
                  <a:pt x="3685752" y="0"/>
                </a:moveTo>
                <a:lnTo>
                  <a:pt x="3650623" y="0"/>
                </a:lnTo>
                <a:lnTo>
                  <a:pt x="328391" y="1917700"/>
                </a:lnTo>
                <a:lnTo>
                  <a:pt x="334656" y="1917700"/>
                </a:lnTo>
                <a:lnTo>
                  <a:pt x="337766" y="1930400"/>
                </a:lnTo>
                <a:lnTo>
                  <a:pt x="3685752" y="0"/>
                </a:lnTo>
                <a:close/>
              </a:path>
              <a:path w="4425950" h="2959100">
                <a:moveTo>
                  <a:pt x="3615209" y="0"/>
                </a:moveTo>
                <a:lnTo>
                  <a:pt x="3580075" y="0"/>
                </a:lnTo>
                <a:lnTo>
                  <a:pt x="310042" y="1879600"/>
                </a:lnTo>
                <a:lnTo>
                  <a:pt x="313041" y="1892300"/>
                </a:lnTo>
                <a:lnTo>
                  <a:pt x="319182" y="1892300"/>
                </a:lnTo>
                <a:lnTo>
                  <a:pt x="3615209" y="0"/>
                </a:lnTo>
                <a:close/>
              </a:path>
              <a:path w="4425950" h="2959100">
                <a:moveTo>
                  <a:pt x="3544664" y="0"/>
                </a:moveTo>
                <a:lnTo>
                  <a:pt x="3509529" y="0"/>
                </a:lnTo>
                <a:lnTo>
                  <a:pt x="292154" y="1854200"/>
                </a:lnTo>
                <a:lnTo>
                  <a:pt x="297997" y="1866900"/>
                </a:lnTo>
                <a:lnTo>
                  <a:pt x="301010" y="1866900"/>
                </a:lnTo>
                <a:lnTo>
                  <a:pt x="3544664" y="0"/>
                </a:lnTo>
                <a:close/>
              </a:path>
              <a:path w="4425950" h="2959100">
                <a:moveTo>
                  <a:pt x="3474118" y="0"/>
                </a:moveTo>
                <a:lnTo>
                  <a:pt x="3438982" y="0"/>
                </a:lnTo>
                <a:lnTo>
                  <a:pt x="274874" y="1816100"/>
                </a:lnTo>
                <a:lnTo>
                  <a:pt x="280548" y="1828800"/>
                </a:lnTo>
                <a:lnTo>
                  <a:pt x="283420" y="1841500"/>
                </a:lnTo>
                <a:lnTo>
                  <a:pt x="3474118" y="0"/>
                </a:lnTo>
                <a:close/>
              </a:path>
              <a:path w="4425950" h="2959100">
                <a:moveTo>
                  <a:pt x="4149867" y="1828800"/>
                </a:moveTo>
                <a:lnTo>
                  <a:pt x="4145708" y="1828800"/>
                </a:lnTo>
                <a:lnTo>
                  <a:pt x="4144741" y="1831730"/>
                </a:lnTo>
                <a:lnTo>
                  <a:pt x="4149867" y="1828800"/>
                </a:lnTo>
                <a:close/>
              </a:path>
              <a:path w="4425950" h="2959100">
                <a:moveTo>
                  <a:pt x="3403572" y="0"/>
                </a:moveTo>
                <a:lnTo>
                  <a:pt x="3368442" y="0"/>
                </a:lnTo>
                <a:lnTo>
                  <a:pt x="258080" y="1790700"/>
                </a:lnTo>
                <a:lnTo>
                  <a:pt x="260823" y="1790700"/>
                </a:lnTo>
                <a:lnTo>
                  <a:pt x="266385" y="1803400"/>
                </a:lnTo>
                <a:lnTo>
                  <a:pt x="3403572" y="0"/>
                </a:lnTo>
                <a:close/>
              </a:path>
              <a:path w="4425950" h="2959100">
                <a:moveTo>
                  <a:pt x="3333026" y="0"/>
                </a:moveTo>
                <a:lnTo>
                  <a:pt x="3297897" y="0"/>
                </a:lnTo>
                <a:lnTo>
                  <a:pt x="241764" y="1752600"/>
                </a:lnTo>
                <a:lnTo>
                  <a:pt x="247117" y="1765300"/>
                </a:lnTo>
                <a:lnTo>
                  <a:pt x="249829" y="1778000"/>
                </a:lnTo>
                <a:lnTo>
                  <a:pt x="3333026" y="0"/>
                </a:lnTo>
                <a:close/>
              </a:path>
              <a:path w="4425950" h="2959100">
                <a:moveTo>
                  <a:pt x="3262477" y="0"/>
                </a:moveTo>
                <a:lnTo>
                  <a:pt x="3227349" y="0"/>
                </a:lnTo>
                <a:lnTo>
                  <a:pt x="225935" y="1727200"/>
                </a:lnTo>
                <a:lnTo>
                  <a:pt x="228521" y="1727200"/>
                </a:lnTo>
                <a:lnTo>
                  <a:pt x="233754" y="1739900"/>
                </a:lnTo>
                <a:lnTo>
                  <a:pt x="3262477" y="0"/>
                </a:lnTo>
                <a:close/>
              </a:path>
              <a:path w="4425950" h="2959100">
                <a:moveTo>
                  <a:pt x="3191936" y="0"/>
                </a:moveTo>
                <a:lnTo>
                  <a:pt x="3156806" y="0"/>
                </a:lnTo>
                <a:lnTo>
                  <a:pt x="210592" y="1689100"/>
                </a:lnTo>
                <a:lnTo>
                  <a:pt x="213094" y="1701800"/>
                </a:lnTo>
                <a:lnTo>
                  <a:pt x="218170" y="1714500"/>
                </a:lnTo>
                <a:lnTo>
                  <a:pt x="3191936" y="0"/>
                </a:lnTo>
                <a:close/>
              </a:path>
              <a:path w="4425950" h="2959100">
                <a:moveTo>
                  <a:pt x="3121388" y="0"/>
                </a:moveTo>
                <a:lnTo>
                  <a:pt x="3086262" y="0"/>
                </a:lnTo>
                <a:lnTo>
                  <a:pt x="195738" y="1663700"/>
                </a:lnTo>
                <a:lnTo>
                  <a:pt x="200606" y="1676400"/>
                </a:lnTo>
                <a:lnTo>
                  <a:pt x="203075" y="1676400"/>
                </a:lnTo>
                <a:lnTo>
                  <a:pt x="3121388" y="0"/>
                </a:lnTo>
                <a:close/>
              </a:path>
              <a:path w="4425950" h="2959100">
                <a:moveTo>
                  <a:pt x="3050843" y="0"/>
                </a:moveTo>
                <a:lnTo>
                  <a:pt x="3015712" y="0"/>
                </a:lnTo>
                <a:lnTo>
                  <a:pt x="181382" y="1625600"/>
                </a:lnTo>
                <a:lnTo>
                  <a:pt x="183719" y="1638300"/>
                </a:lnTo>
                <a:lnTo>
                  <a:pt x="188470" y="1651000"/>
                </a:lnTo>
                <a:lnTo>
                  <a:pt x="3050843" y="0"/>
                </a:lnTo>
                <a:close/>
              </a:path>
              <a:path w="4425950" h="2959100">
                <a:moveTo>
                  <a:pt x="2980299" y="0"/>
                </a:moveTo>
                <a:lnTo>
                  <a:pt x="2945169" y="0"/>
                </a:lnTo>
                <a:lnTo>
                  <a:pt x="167519" y="1600200"/>
                </a:lnTo>
                <a:lnTo>
                  <a:pt x="169776" y="1600200"/>
                </a:lnTo>
                <a:lnTo>
                  <a:pt x="174358" y="1612900"/>
                </a:lnTo>
                <a:lnTo>
                  <a:pt x="2980299" y="0"/>
                </a:lnTo>
                <a:close/>
              </a:path>
              <a:path w="4425950" h="2959100">
                <a:moveTo>
                  <a:pt x="4257738" y="1600200"/>
                </a:moveTo>
                <a:lnTo>
                  <a:pt x="4254964" y="1600200"/>
                </a:lnTo>
                <a:lnTo>
                  <a:pt x="4254013" y="1602348"/>
                </a:lnTo>
                <a:lnTo>
                  <a:pt x="4257738" y="1600200"/>
                </a:lnTo>
                <a:close/>
              </a:path>
              <a:path w="4425950" h="2959100">
                <a:moveTo>
                  <a:pt x="2909755" y="0"/>
                </a:moveTo>
                <a:lnTo>
                  <a:pt x="2874621" y="0"/>
                </a:lnTo>
                <a:lnTo>
                  <a:pt x="154158" y="1562100"/>
                </a:lnTo>
                <a:lnTo>
                  <a:pt x="156333" y="1574800"/>
                </a:lnTo>
                <a:lnTo>
                  <a:pt x="160750" y="1574800"/>
                </a:lnTo>
                <a:lnTo>
                  <a:pt x="2909755" y="0"/>
                </a:lnTo>
                <a:close/>
              </a:path>
              <a:path w="4425950" h="2959100">
                <a:moveTo>
                  <a:pt x="4278679" y="1549400"/>
                </a:moveTo>
                <a:lnTo>
                  <a:pt x="4276162" y="1549400"/>
                </a:lnTo>
                <a:lnTo>
                  <a:pt x="4275407" y="1551278"/>
                </a:lnTo>
                <a:lnTo>
                  <a:pt x="4278679" y="1549400"/>
                </a:lnTo>
                <a:close/>
              </a:path>
              <a:path w="4425950" h="2959100">
                <a:moveTo>
                  <a:pt x="2839210" y="0"/>
                </a:moveTo>
                <a:lnTo>
                  <a:pt x="2804079" y="0"/>
                </a:lnTo>
                <a:lnTo>
                  <a:pt x="141296" y="1536700"/>
                </a:lnTo>
                <a:lnTo>
                  <a:pt x="143388" y="1536700"/>
                </a:lnTo>
                <a:lnTo>
                  <a:pt x="147640" y="1549400"/>
                </a:lnTo>
                <a:lnTo>
                  <a:pt x="2839210" y="0"/>
                </a:lnTo>
                <a:close/>
              </a:path>
              <a:path w="4425950" h="2959100">
                <a:moveTo>
                  <a:pt x="2768666" y="0"/>
                </a:moveTo>
                <a:lnTo>
                  <a:pt x="2733535" y="0"/>
                </a:lnTo>
                <a:lnTo>
                  <a:pt x="128948" y="1498600"/>
                </a:lnTo>
                <a:lnTo>
                  <a:pt x="130953" y="1498600"/>
                </a:lnTo>
                <a:lnTo>
                  <a:pt x="135032" y="1511300"/>
                </a:lnTo>
                <a:lnTo>
                  <a:pt x="2768666" y="0"/>
                </a:lnTo>
                <a:close/>
              </a:path>
              <a:path w="4425950" h="2959100">
                <a:moveTo>
                  <a:pt x="2698121" y="0"/>
                </a:moveTo>
                <a:lnTo>
                  <a:pt x="2662989" y="0"/>
                </a:lnTo>
                <a:lnTo>
                  <a:pt x="117111" y="1460500"/>
                </a:lnTo>
                <a:lnTo>
                  <a:pt x="119030" y="1473200"/>
                </a:lnTo>
                <a:lnTo>
                  <a:pt x="122943" y="1485900"/>
                </a:lnTo>
                <a:lnTo>
                  <a:pt x="2698121" y="0"/>
                </a:lnTo>
                <a:close/>
              </a:path>
              <a:path w="4425950" h="2959100">
                <a:moveTo>
                  <a:pt x="2627575" y="0"/>
                </a:moveTo>
                <a:lnTo>
                  <a:pt x="2592441" y="0"/>
                </a:lnTo>
                <a:lnTo>
                  <a:pt x="105797" y="1435100"/>
                </a:lnTo>
                <a:lnTo>
                  <a:pt x="107628" y="1435100"/>
                </a:lnTo>
                <a:lnTo>
                  <a:pt x="111370" y="1447800"/>
                </a:lnTo>
                <a:lnTo>
                  <a:pt x="2627575" y="0"/>
                </a:lnTo>
                <a:close/>
              </a:path>
              <a:path w="4425950" h="2959100">
                <a:moveTo>
                  <a:pt x="2557029" y="0"/>
                </a:moveTo>
                <a:lnTo>
                  <a:pt x="2521898" y="0"/>
                </a:lnTo>
                <a:lnTo>
                  <a:pt x="95003" y="1397000"/>
                </a:lnTo>
                <a:lnTo>
                  <a:pt x="96749" y="1397000"/>
                </a:lnTo>
                <a:lnTo>
                  <a:pt x="100313" y="1409700"/>
                </a:lnTo>
                <a:lnTo>
                  <a:pt x="2557029" y="0"/>
                </a:lnTo>
                <a:close/>
              </a:path>
              <a:path w="4425950" h="2959100">
                <a:moveTo>
                  <a:pt x="2486484" y="0"/>
                </a:moveTo>
                <a:lnTo>
                  <a:pt x="2451355" y="0"/>
                </a:lnTo>
                <a:lnTo>
                  <a:pt x="84744" y="1358900"/>
                </a:lnTo>
                <a:lnTo>
                  <a:pt x="88080" y="1371600"/>
                </a:lnTo>
                <a:lnTo>
                  <a:pt x="89787" y="1371600"/>
                </a:lnTo>
                <a:lnTo>
                  <a:pt x="2486484" y="0"/>
                </a:lnTo>
                <a:close/>
              </a:path>
              <a:path w="4425950" h="2959100">
                <a:moveTo>
                  <a:pt x="2415938" y="0"/>
                </a:moveTo>
                <a:lnTo>
                  <a:pt x="2380810" y="0"/>
                </a:lnTo>
                <a:lnTo>
                  <a:pt x="75020" y="1320800"/>
                </a:lnTo>
                <a:lnTo>
                  <a:pt x="78177" y="1333500"/>
                </a:lnTo>
                <a:lnTo>
                  <a:pt x="79794" y="1346200"/>
                </a:lnTo>
                <a:lnTo>
                  <a:pt x="2415938" y="0"/>
                </a:lnTo>
                <a:close/>
              </a:path>
              <a:path w="4425950" h="2959100">
                <a:moveTo>
                  <a:pt x="2345395" y="0"/>
                </a:moveTo>
                <a:lnTo>
                  <a:pt x="2310267" y="0"/>
                </a:lnTo>
                <a:lnTo>
                  <a:pt x="65840" y="1295400"/>
                </a:lnTo>
                <a:lnTo>
                  <a:pt x="67316" y="1295400"/>
                </a:lnTo>
                <a:lnTo>
                  <a:pt x="70344" y="1308100"/>
                </a:lnTo>
                <a:lnTo>
                  <a:pt x="2345395" y="0"/>
                </a:lnTo>
                <a:close/>
              </a:path>
              <a:path w="4425950" h="2959100">
                <a:moveTo>
                  <a:pt x="2274846" y="0"/>
                </a:moveTo>
                <a:lnTo>
                  <a:pt x="2239719" y="0"/>
                </a:lnTo>
                <a:lnTo>
                  <a:pt x="57210" y="1257300"/>
                </a:lnTo>
                <a:lnTo>
                  <a:pt x="58593" y="1257300"/>
                </a:lnTo>
                <a:lnTo>
                  <a:pt x="61437" y="1270000"/>
                </a:lnTo>
                <a:lnTo>
                  <a:pt x="2274846" y="0"/>
                </a:lnTo>
                <a:close/>
              </a:path>
              <a:path w="4425950" h="2959100">
                <a:moveTo>
                  <a:pt x="2204306" y="0"/>
                </a:moveTo>
                <a:lnTo>
                  <a:pt x="2169171" y="0"/>
                </a:lnTo>
                <a:lnTo>
                  <a:pt x="49140" y="1219200"/>
                </a:lnTo>
                <a:lnTo>
                  <a:pt x="50429" y="1219200"/>
                </a:lnTo>
                <a:lnTo>
                  <a:pt x="53092" y="1231900"/>
                </a:lnTo>
                <a:lnTo>
                  <a:pt x="2204306" y="0"/>
                </a:lnTo>
                <a:close/>
              </a:path>
              <a:path w="4425950" h="2959100">
                <a:moveTo>
                  <a:pt x="4379036" y="1206500"/>
                </a:moveTo>
                <a:lnTo>
                  <a:pt x="4377438" y="1206500"/>
                </a:lnTo>
                <a:lnTo>
                  <a:pt x="4377309" y="1207497"/>
                </a:lnTo>
                <a:lnTo>
                  <a:pt x="4379036" y="1206500"/>
                </a:lnTo>
                <a:close/>
              </a:path>
              <a:path w="4425950" h="2959100">
                <a:moveTo>
                  <a:pt x="2133757" y="0"/>
                </a:moveTo>
                <a:lnTo>
                  <a:pt x="2098629" y="0"/>
                </a:lnTo>
                <a:lnTo>
                  <a:pt x="41640" y="1181100"/>
                </a:lnTo>
                <a:lnTo>
                  <a:pt x="42833" y="1193800"/>
                </a:lnTo>
                <a:lnTo>
                  <a:pt x="45305" y="1193800"/>
                </a:lnTo>
                <a:lnTo>
                  <a:pt x="2133757" y="0"/>
                </a:lnTo>
                <a:close/>
              </a:path>
              <a:path w="4425950" h="2959100">
                <a:moveTo>
                  <a:pt x="2063212" y="0"/>
                </a:moveTo>
                <a:lnTo>
                  <a:pt x="2028081" y="0"/>
                </a:lnTo>
                <a:lnTo>
                  <a:pt x="34717" y="1143000"/>
                </a:lnTo>
                <a:lnTo>
                  <a:pt x="35816" y="1155700"/>
                </a:lnTo>
                <a:lnTo>
                  <a:pt x="38094" y="1168400"/>
                </a:lnTo>
                <a:lnTo>
                  <a:pt x="2063212" y="0"/>
                </a:lnTo>
                <a:close/>
              </a:path>
              <a:path w="4425950" h="2959100">
                <a:moveTo>
                  <a:pt x="1992669" y="0"/>
                </a:moveTo>
                <a:lnTo>
                  <a:pt x="1957536" y="0"/>
                </a:lnTo>
                <a:lnTo>
                  <a:pt x="28389" y="1104900"/>
                </a:lnTo>
                <a:lnTo>
                  <a:pt x="29386" y="1117600"/>
                </a:lnTo>
                <a:lnTo>
                  <a:pt x="31471" y="1130300"/>
                </a:lnTo>
                <a:lnTo>
                  <a:pt x="1992669" y="0"/>
                </a:lnTo>
                <a:close/>
              </a:path>
              <a:path w="4425950" h="2959100">
                <a:moveTo>
                  <a:pt x="4395978" y="1117600"/>
                </a:moveTo>
                <a:lnTo>
                  <a:pt x="4394747" y="1117600"/>
                </a:lnTo>
                <a:lnTo>
                  <a:pt x="4394671" y="1118350"/>
                </a:lnTo>
                <a:lnTo>
                  <a:pt x="4395978" y="1117600"/>
                </a:lnTo>
                <a:close/>
              </a:path>
              <a:path w="4425950" h="2959100">
                <a:moveTo>
                  <a:pt x="1922121" y="0"/>
                </a:moveTo>
                <a:lnTo>
                  <a:pt x="1886994" y="0"/>
                </a:lnTo>
                <a:lnTo>
                  <a:pt x="22658" y="1066800"/>
                </a:lnTo>
                <a:lnTo>
                  <a:pt x="23558" y="1079500"/>
                </a:lnTo>
                <a:lnTo>
                  <a:pt x="25444" y="1092200"/>
                </a:lnTo>
                <a:lnTo>
                  <a:pt x="1922121" y="0"/>
                </a:lnTo>
                <a:close/>
              </a:path>
              <a:path w="4425950" h="2959100">
                <a:moveTo>
                  <a:pt x="1851580" y="0"/>
                </a:moveTo>
                <a:lnTo>
                  <a:pt x="1816447" y="0"/>
                </a:lnTo>
                <a:lnTo>
                  <a:pt x="17538" y="1028700"/>
                </a:lnTo>
                <a:lnTo>
                  <a:pt x="18334" y="1041400"/>
                </a:lnTo>
                <a:lnTo>
                  <a:pt x="20020" y="1054100"/>
                </a:lnTo>
                <a:lnTo>
                  <a:pt x="1851580" y="0"/>
                </a:lnTo>
                <a:close/>
              </a:path>
              <a:path w="4425950" h="2959100">
                <a:moveTo>
                  <a:pt x="4408769" y="1028700"/>
                </a:moveTo>
                <a:lnTo>
                  <a:pt x="4407872" y="1028700"/>
                </a:lnTo>
                <a:lnTo>
                  <a:pt x="4407786" y="1029267"/>
                </a:lnTo>
                <a:lnTo>
                  <a:pt x="4408769" y="1028700"/>
                </a:lnTo>
                <a:close/>
              </a:path>
              <a:path w="4425950" h="2959100">
                <a:moveTo>
                  <a:pt x="1781031" y="0"/>
                </a:moveTo>
                <a:lnTo>
                  <a:pt x="1745905" y="0"/>
                </a:lnTo>
                <a:lnTo>
                  <a:pt x="13042" y="990600"/>
                </a:lnTo>
                <a:lnTo>
                  <a:pt x="13733" y="1003300"/>
                </a:lnTo>
                <a:lnTo>
                  <a:pt x="15209" y="1016000"/>
                </a:lnTo>
                <a:lnTo>
                  <a:pt x="1781031" y="0"/>
                </a:lnTo>
                <a:close/>
              </a:path>
              <a:path w="4425950" h="2959100">
                <a:moveTo>
                  <a:pt x="1710488" y="0"/>
                </a:moveTo>
                <a:lnTo>
                  <a:pt x="1675354" y="0"/>
                </a:lnTo>
                <a:lnTo>
                  <a:pt x="9179" y="952500"/>
                </a:lnTo>
                <a:lnTo>
                  <a:pt x="9763" y="965200"/>
                </a:lnTo>
                <a:lnTo>
                  <a:pt x="11027" y="977900"/>
                </a:lnTo>
                <a:lnTo>
                  <a:pt x="1710488" y="0"/>
                </a:lnTo>
                <a:close/>
              </a:path>
              <a:path w="4425950" h="2959100">
                <a:moveTo>
                  <a:pt x="4417764" y="939800"/>
                </a:moveTo>
                <a:lnTo>
                  <a:pt x="4417174" y="939800"/>
                </a:lnTo>
                <a:lnTo>
                  <a:pt x="4417136" y="940162"/>
                </a:lnTo>
                <a:lnTo>
                  <a:pt x="4417764" y="939800"/>
                </a:lnTo>
                <a:close/>
              </a:path>
              <a:path w="4425950" h="2959100">
                <a:moveTo>
                  <a:pt x="1639941" y="0"/>
                </a:moveTo>
                <a:lnTo>
                  <a:pt x="1604810" y="0"/>
                </a:lnTo>
                <a:lnTo>
                  <a:pt x="5969" y="914400"/>
                </a:lnTo>
                <a:lnTo>
                  <a:pt x="6443" y="927100"/>
                </a:lnTo>
                <a:lnTo>
                  <a:pt x="7487" y="939800"/>
                </a:lnTo>
                <a:lnTo>
                  <a:pt x="1639941" y="0"/>
                </a:lnTo>
                <a:close/>
              </a:path>
              <a:path w="4425950" h="2959100">
                <a:moveTo>
                  <a:pt x="1569399" y="0"/>
                </a:moveTo>
                <a:lnTo>
                  <a:pt x="1534267" y="0"/>
                </a:lnTo>
                <a:lnTo>
                  <a:pt x="3427" y="876300"/>
                </a:lnTo>
                <a:lnTo>
                  <a:pt x="3790" y="889000"/>
                </a:lnTo>
                <a:lnTo>
                  <a:pt x="4611" y="901700"/>
                </a:lnTo>
                <a:lnTo>
                  <a:pt x="1569399" y="0"/>
                </a:lnTo>
                <a:close/>
              </a:path>
              <a:path w="4425950" h="2959100">
                <a:moveTo>
                  <a:pt x="1498851" y="0"/>
                </a:moveTo>
                <a:lnTo>
                  <a:pt x="1463722" y="0"/>
                </a:lnTo>
                <a:lnTo>
                  <a:pt x="1573" y="838200"/>
                </a:lnTo>
                <a:lnTo>
                  <a:pt x="1818" y="850900"/>
                </a:lnTo>
                <a:lnTo>
                  <a:pt x="2411" y="863600"/>
                </a:lnTo>
                <a:lnTo>
                  <a:pt x="1498851" y="0"/>
                </a:lnTo>
                <a:close/>
              </a:path>
              <a:path w="4425950" h="2959100">
                <a:moveTo>
                  <a:pt x="4424781" y="812800"/>
                </a:moveTo>
                <a:lnTo>
                  <a:pt x="4424605" y="812800"/>
                </a:lnTo>
                <a:lnTo>
                  <a:pt x="4424781" y="812800"/>
                </a:lnTo>
                <a:close/>
              </a:path>
              <a:path w="4425950" h="2959100">
                <a:moveTo>
                  <a:pt x="1428304" y="0"/>
                </a:moveTo>
                <a:lnTo>
                  <a:pt x="1393176" y="0"/>
                </a:lnTo>
                <a:lnTo>
                  <a:pt x="421" y="800100"/>
                </a:lnTo>
                <a:lnTo>
                  <a:pt x="551" y="800100"/>
                </a:lnTo>
                <a:lnTo>
                  <a:pt x="906" y="812800"/>
                </a:lnTo>
                <a:lnTo>
                  <a:pt x="1428304" y="0"/>
                </a:lnTo>
                <a:close/>
              </a:path>
              <a:path w="4425950" h="2959100">
                <a:moveTo>
                  <a:pt x="4425511" y="774700"/>
                </a:moveTo>
                <a:close/>
              </a:path>
              <a:path w="4425950" h="2959100">
                <a:moveTo>
                  <a:pt x="1357761" y="0"/>
                </a:moveTo>
                <a:lnTo>
                  <a:pt x="1322630" y="0"/>
                </a:lnTo>
                <a:lnTo>
                  <a:pt x="0" y="762000"/>
                </a:lnTo>
                <a:lnTo>
                  <a:pt x="50" y="774700"/>
                </a:lnTo>
                <a:lnTo>
                  <a:pt x="1357761" y="0"/>
                </a:lnTo>
                <a:close/>
              </a:path>
              <a:path w="4425950" h="2959100">
                <a:moveTo>
                  <a:pt x="1287215" y="0"/>
                </a:moveTo>
                <a:lnTo>
                  <a:pt x="1252085" y="0"/>
                </a:lnTo>
                <a:lnTo>
                  <a:pt x="327" y="711200"/>
                </a:lnTo>
                <a:lnTo>
                  <a:pt x="68" y="736600"/>
                </a:lnTo>
                <a:lnTo>
                  <a:pt x="1287215" y="0"/>
                </a:lnTo>
                <a:close/>
              </a:path>
              <a:path w="4425950" h="2959100">
                <a:moveTo>
                  <a:pt x="1216671" y="0"/>
                </a:moveTo>
                <a:lnTo>
                  <a:pt x="1181540" y="0"/>
                </a:lnTo>
                <a:lnTo>
                  <a:pt x="1426" y="673100"/>
                </a:lnTo>
                <a:lnTo>
                  <a:pt x="1177" y="685800"/>
                </a:lnTo>
                <a:lnTo>
                  <a:pt x="781" y="698500"/>
                </a:lnTo>
                <a:lnTo>
                  <a:pt x="1216671" y="0"/>
                </a:lnTo>
                <a:close/>
              </a:path>
              <a:path w="4425950" h="2959100">
                <a:moveTo>
                  <a:pt x="1146125" y="0"/>
                </a:moveTo>
                <a:lnTo>
                  <a:pt x="1110995" y="0"/>
                </a:lnTo>
                <a:lnTo>
                  <a:pt x="3329" y="635000"/>
                </a:lnTo>
                <a:lnTo>
                  <a:pt x="2945" y="635000"/>
                </a:lnTo>
                <a:lnTo>
                  <a:pt x="2599" y="647700"/>
                </a:lnTo>
                <a:lnTo>
                  <a:pt x="2282" y="660400"/>
                </a:lnTo>
                <a:lnTo>
                  <a:pt x="1146125" y="0"/>
                </a:lnTo>
                <a:close/>
              </a:path>
              <a:path w="4425950" h="2959100">
                <a:moveTo>
                  <a:pt x="5060" y="609333"/>
                </a:moveTo>
                <a:lnTo>
                  <a:pt x="4593" y="609600"/>
                </a:lnTo>
                <a:lnTo>
                  <a:pt x="5050" y="609600"/>
                </a:lnTo>
                <a:lnTo>
                  <a:pt x="5060" y="609333"/>
                </a:lnTo>
                <a:close/>
              </a:path>
              <a:path w="4425950" h="2959100">
                <a:moveTo>
                  <a:pt x="1075581" y="0"/>
                </a:moveTo>
                <a:lnTo>
                  <a:pt x="1040450" y="0"/>
                </a:lnTo>
                <a:lnTo>
                  <a:pt x="6062" y="596900"/>
                </a:lnTo>
                <a:lnTo>
                  <a:pt x="5537" y="596900"/>
                </a:lnTo>
                <a:lnTo>
                  <a:pt x="5060" y="609333"/>
                </a:lnTo>
                <a:lnTo>
                  <a:pt x="1075581" y="0"/>
                </a:lnTo>
                <a:close/>
              </a:path>
              <a:path w="4425950" h="2959100">
                <a:moveTo>
                  <a:pt x="1005037" y="0"/>
                </a:moveTo>
                <a:lnTo>
                  <a:pt x="969904" y="0"/>
                </a:lnTo>
                <a:lnTo>
                  <a:pt x="9655" y="546100"/>
                </a:lnTo>
                <a:lnTo>
                  <a:pt x="8985" y="558800"/>
                </a:lnTo>
                <a:lnTo>
                  <a:pt x="8355" y="558800"/>
                </a:lnTo>
                <a:lnTo>
                  <a:pt x="7758" y="571500"/>
                </a:lnTo>
                <a:lnTo>
                  <a:pt x="1005037" y="0"/>
                </a:lnTo>
                <a:close/>
              </a:path>
              <a:path w="4425950" h="2959100">
                <a:moveTo>
                  <a:pt x="12573" y="520261"/>
                </a:moveTo>
                <a:lnTo>
                  <a:pt x="11797" y="520700"/>
                </a:lnTo>
                <a:lnTo>
                  <a:pt x="12546" y="520700"/>
                </a:lnTo>
                <a:lnTo>
                  <a:pt x="12573" y="520261"/>
                </a:lnTo>
                <a:close/>
              </a:path>
              <a:path w="4425950" h="2959100">
                <a:moveTo>
                  <a:pt x="934489" y="0"/>
                </a:moveTo>
                <a:lnTo>
                  <a:pt x="899361" y="0"/>
                </a:lnTo>
                <a:lnTo>
                  <a:pt x="14151" y="508000"/>
                </a:lnTo>
                <a:lnTo>
                  <a:pt x="13331" y="508000"/>
                </a:lnTo>
                <a:lnTo>
                  <a:pt x="12573" y="520261"/>
                </a:lnTo>
                <a:lnTo>
                  <a:pt x="934489" y="0"/>
                </a:lnTo>
                <a:close/>
              </a:path>
              <a:path w="4425950" h="2959100">
                <a:moveTo>
                  <a:pt x="863943" y="0"/>
                </a:moveTo>
                <a:lnTo>
                  <a:pt x="828814" y="0"/>
                </a:lnTo>
                <a:lnTo>
                  <a:pt x="19580" y="457200"/>
                </a:lnTo>
                <a:lnTo>
                  <a:pt x="18601" y="469900"/>
                </a:lnTo>
                <a:lnTo>
                  <a:pt x="17661" y="469900"/>
                </a:lnTo>
                <a:lnTo>
                  <a:pt x="16753" y="482600"/>
                </a:lnTo>
                <a:lnTo>
                  <a:pt x="863943" y="0"/>
                </a:lnTo>
                <a:close/>
              </a:path>
              <a:path w="4425950" h="2959100">
                <a:moveTo>
                  <a:pt x="793399" y="0"/>
                </a:moveTo>
                <a:lnTo>
                  <a:pt x="758271" y="0"/>
                </a:lnTo>
                <a:lnTo>
                  <a:pt x="25981" y="419100"/>
                </a:lnTo>
                <a:lnTo>
                  <a:pt x="24839" y="419100"/>
                </a:lnTo>
                <a:lnTo>
                  <a:pt x="23735" y="431800"/>
                </a:lnTo>
                <a:lnTo>
                  <a:pt x="22669" y="444500"/>
                </a:lnTo>
                <a:lnTo>
                  <a:pt x="793399" y="0"/>
                </a:lnTo>
                <a:close/>
              </a:path>
              <a:path w="4425950" h="2959100">
                <a:moveTo>
                  <a:pt x="722854" y="0"/>
                </a:moveTo>
                <a:lnTo>
                  <a:pt x="687725" y="0"/>
                </a:lnTo>
                <a:lnTo>
                  <a:pt x="33404" y="368300"/>
                </a:lnTo>
                <a:lnTo>
                  <a:pt x="32090" y="381000"/>
                </a:lnTo>
                <a:lnTo>
                  <a:pt x="30812" y="381000"/>
                </a:lnTo>
                <a:lnTo>
                  <a:pt x="29574" y="393700"/>
                </a:lnTo>
                <a:lnTo>
                  <a:pt x="722854" y="0"/>
                </a:lnTo>
                <a:close/>
              </a:path>
              <a:path w="4425950" h="2959100">
                <a:moveTo>
                  <a:pt x="39040" y="342057"/>
                </a:moveTo>
                <a:lnTo>
                  <a:pt x="37529" y="342900"/>
                </a:lnTo>
                <a:lnTo>
                  <a:pt x="38944" y="342900"/>
                </a:lnTo>
                <a:lnTo>
                  <a:pt x="39040" y="342057"/>
                </a:lnTo>
                <a:close/>
              </a:path>
              <a:path w="4425950" h="2959100">
                <a:moveTo>
                  <a:pt x="652313" y="0"/>
                </a:moveTo>
                <a:lnTo>
                  <a:pt x="617181" y="0"/>
                </a:lnTo>
                <a:lnTo>
                  <a:pt x="41893" y="330200"/>
                </a:lnTo>
                <a:lnTo>
                  <a:pt x="40396" y="330200"/>
                </a:lnTo>
                <a:lnTo>
                  <a:pt x="39040" y="342057"/>
                </a:lnTo>
                <a:lnTo>
                  <a:pt x="652313" y="0"/>
                </a:lnTo>
                <a:close/>
              </a:path>
              <a:path w="4425950" h="2959100">
                <a:moveTo>
                  <a:pt x="581765" y="0"/>
                </a:moveTo>
                <a:lnTo>
                  <a:pt x="546635" y="0"/>
                </a:lnTo>
                <a:lnTo>
                  <a:pt x="51516" y="279400"/>
                </a:lnTo>
                <a:lnTo>
                  <a:pt x="49827" y="292100"/>
                </a:lnTo>
                <a:lnTo>
                  <a:pt x="48186" y="292100"/>
                </a:lnTo>
                <a:lnTo>
                  <a:pt x="46577" y="304800"/>
                </a:lnTo>
                <a:lnTo>
                  <a:pt x="581765" y="0"/>
                </a:lnTo>
                <a:close/>
              </a:path>
              <a:path w="4425950" h="2959100">
                <a:moveTo>
                  <a:pt x="58759" y="252900"/>
                </a:moveTo>
                <a:lnTo>
                  <a:pt x="56793" y="254000"/>
                </a:lnTo>
                <a:lnTo>
                  <a:pt x="58600" y="254000"/>
                </a:lnTo>
                <a:lnTo>
                  <a:pt x="58759" y="252900"/>
                </a:lnTo>
                <a:close/>
              </a:path>
              <a:path w="4425950" h="2959100">
                <a:moveTo>
                  <a:pt x="511221" y="0"/>
                </a:moveTo>
                <a:lnTo>
                  <a:pt x="476089" y="0"/>
                </a:lnTo>
                <a:lnTo>
                  <a:pt x="62334" y="228600"/>
                </a:lnTo>
                <a:lnTo>
                  <a:pt x="60440" y="241300"/>
                </a:lnTo>
                <a:lnTo>
                  <a:pt x="58759" y="252900"/>
                </a:lnTo>
                <a:lnTo>
                  <a:pt x="511221" y="0"/>
                </a:lnTo>
                <a:close/>
              </a:path>
              <a:path w="4425950" h="2959100">
                <a:moveTo>
                  <a:pt x="70449" y="201991"/>
                </a:moveTo>
                <a:lnTo>
                  <a:pt x="68234" y="203200"/>
                </a:lnTo>
                <a:lnTo>
                  <a:pt x="70253" y="203200"/>
                </a:lnTo>
                <a:lnTo>
                  <a:pt x="70449" y="201991"/>
                </a:lnTo>
                <a:close/>
              </a:path>
              <a:path w="4425950" h="2959100">
                <a:moveTo>
                  <a:pt x="440672" y="0"/>
                </a:moveTo>
                <a:lnTo>
                  <a:pt x="405542" y="0"/>
                </a:lnTo>
                <a:lnTo>
                  <a:pt x="74419" y="190500"/>
                </a:lnTo>
                <a:lnTo>
                  <a:pt x="72309" y="190500"/>
                </a:lnTo>
                <a:lnTo>
                  <a:pt x="70449" y="201991"/>
                </a:lnTo>
                <a:lnTo>
                  <a:pt x="440672" y="0"/>
                </a:lnTo>
                <a:close/>
              </a:path>
              <a:path w="4425950" h="2959100">
                <a:moveTo>
                  <a:pt x="370128" y="0"/>
                </a:moveTo>
                <a:lnTo>
                  <a:pt x="334999" y="0"/>
                </a:lnTo>
                <a:lnTo>
                  <a:pt x="87861" y="139700"/>
                </a:lnTo>
                <a:lnTo>
                  <a:pt x="85521" y="139700"/>
                </a:lnTo>
                <a:lnTo>
                  <a:pt x="83243" y="152400"/>
                </a:lnTo>
                <a:lnTo>
                  <a:pt x="80992" y="165100"/>
                </a:lnTo>
                <a:lnTo>
                  <a:pt x="370128" y="0"/>
                </a:lnTo>
                <a:close/>
              </a:path>
              <a:path w="4425950" h="2959100">
                <a:moveTo>
                  <a:pt x="299585" y="0"/>
                </a:moveTo>
                <a:lnTo>
                  <a:pt x="264453" y="0"/>
                </a:lnTo>
                <a:lnTo>
                  <a:pt x="102758" y="88900"/>
                </a:lnTo>
                <a:lnTo>
                  <a:pt x="98918" y="101600"/>
                </a:lnTo>
                <a:lnTo>
                  <a:pt x="95152" y="114300"/>
                </a:lnTo>
                <a:lnTo>
                  <a:pt x="299585" y="0"/>
                </a:lnTo>
                <a:close/>
              </a:path>
              <a:path w="4425950" h="2959100">
                <a:moveTo>
                  <a:pt x="229038" y="0"/>
                </a:moveTo>
                <a:lnTo>
                  <a:pt x="193906" y="0"/>
                </a:lnTo>
                <a:lnTo>
                  <a:pt x="119213" y="38100"/>
                </a:lnTo>
                <a:lnTo>
                  <a:pt x="114976" y="50800"/>
                </a:lnTo>
                <a:lnTo>
                  <a:pt x="110815" y="63500"/>
                </a:lnTo>
                <a:lnTo>
                  <a:pt x="229038" y="0"/>
                </a:lnTo>
                <a:close/>
              </a:path>
              <a:path w="4425950" h="2959100">
                <a:moveTo>
                  <a:pt x="158496" y="0"/>
                </a:moveTo>
                <a:lnTo>
                  <a:pt x="132696" y="0"/>
                </a:lnTo>
                <a:lnTo>
                  <a:pt x="128106" y="12700"/>
                </a:lnTo>
                <a:lnTo>
                  <a:pt x="158496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5.png"/><Relationship Id="rId3" Type="http://schemas.openxmlformats.org/officeDocument/2006/relationships/image" Target="../media/image431.png"/><Relationship Id="rId4" Type="http://schemas.openxmlformats.org/officeDocument/2006/relationships/image" Target="../media/image32.png"/><Relationship Id="rId5" Type="http://schemas.openxmlformats.org/officeDocument/2006/relationships/image" Target="../media/image432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108.png"/><Relationship Id="rId9" Type="http://schemas.openxmlformats.org/officeDocument/2006/relationships/image" Target="../media/image275.png"/><Relationship Id="rId10" Type="http://schemas.openxmlformats.org/officeDocument/2006/relationships/image" Target="../media/image276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56.png"/><Relationship Id="rId15" Type="http://schemas.openxmlformats.org/officeDocument/2006/relationships/image" Target="../media/image457.png"/><Relationship Id="rId16" Type="http://schemas.openxmlformats.org/officeDocument/2006/relationships/image" Target="../media/image458.png"/><Relationship Id="rId17" Type="http://schemas.openxmlformats.org/officeDocument/2006/relationships/image" Target="../media/image459.png"/><Relationship Id="rId18" Type="http://schemas.openxmlformats.org/officeDocument/2006/relationships/image" Target="../media/image460.png"/><Relationship Id="rId19" Type="http://schemas.openxmlformats.org/officeDocument/2006/relationships/image" Target="../media/image461.png"/><Relationship Id="rId20" Type="http://schemas.openxmlformats.org/officeDocument/2006/relationships/image" Target="../media/image462.png"/><Relationship Id="rId21" Type="http://schemas.openxmlformats.org/officeDocument/2006/relationships/image" Target="../media/image463.png"/><Relationship Id="rId22" Type="http://schemas.openxmlformats.org/officeDocument/2006/relationships/image" Target="../media/image464.png"/><Relationship Id="rId23" Type="http://schemas.openxmlformats.org/officeDocument/2006/relationships/image" Target="../media/image465.png"/><Relationship Id="rId24" Type="http://schemas.openxmlformats.org/officeDocument/2006/relationships/image" Target="../media/image466.png"/><Relationship Id="rId25" Type="http://schemas.openxmlformats.org/officeDocument/2006/relationships/image" Target="../media/image467.png"/><Relationship Id="rId26" Type="http://schemas.openxmlformats.org/officeDocument/2006/relationships/image" Target="../media/image468.png"/><Relationship Id="rId27" Type="http://schemas.openxmlformats.org/officeDocument/2006/relationships/image" Target="../media/image469.png"/><Relationship Id="rId28" Type="http://schemas.openxmlformats.org/officeDocument/2006/relationships/image" Target="../media/image470.png"/><Relationship Id="rId29" Type="http://schemas.openxmlformats.org/officeDocument/2006/relationships/image" Target="../media/image471.png"/><Relationship Id="rId30" Type="http://schemas.openxmlformats.org/officeDocument/2006/relationships/image" Target="../media/image472.png"/><Relationship Id="rId31" Type="http://schemas.openxmlformats.org/officeDocument/2006/relationships/image" Target="../media/image473.png"/><Relationship Id="rId32" Type="http://schemas.openxmlformats.org/officeDocument/2006/relationships/image" Target="../media/image474.png"/><Relationship Id="rId33" Type="http://schemas.openxmlformats.org/officeDocument/2006/relationships/image" Target="../media/image475.png"/><Relationship Id="rId34" Type="http://schemas.openxmlformats.org/officeDocument/2006/relationships/image" Target="../media/image476.png"/><Relationship Id="rId35" Type="http://schemas.openxmlformats.org/officeDocument/2006/relationships/image" Target="../media/image477.png"/><Relationship Id="rId36" Type="http://schemas.openxmlformats.org/officeDocument/2006/relationships/image" Target="../media/image478.png"/><Relationship Id="rId37" Type="http://schemas.openxmlformats.org/officeDocument/2006/relationships/image" Target="../media/image479.png"/><Relationship Id="rId38" Type="http://schemas.openxmlformats.org/officeDocument/2006/relationships/image" Target="../media/image480.png"/><Relationship Id="rId39" Type="http://schemas.openxmlformats.org/officeDocument/2006/relationships/image" Target="../media/image481.png"/><Relationship Id="rId40" Type="http://schemas.openxmlformats.org/officeDocument/2006/relationships/image" Target="../media/image48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54.png"/><Relationship Id="rId27" Type="http://schemas.openxmlformats.org/officeDocument/2006/relationships/image" Target="../media/image55.png"/><Relationship Id="rId28" Type="http://schemas.openxmlformats.org/officeDocument/2006/relationships/image" Target="../media/image56.png"/><Relationship Id="rId29" Type="http://schemas.openxmlformats.org/officeDocument/2006/relationships/image" Target="../media/image57.png"/><Relationship Id="rId30" Type="http://schemas.openxmlformats.org/officeDocument/2006/relationships/image" Target="../media/image58.png"/><Relationship Id="rId31" Type="http://schemas.openxmlformats.org/officeDocument/2006/relationships/image" Target="../media/image59.png"/><Relationship Id="rId32" Type="http://schemas.openxmlformats.org/officeDocument/2006/relationships/image" Target="../media/image60.png"/><Relationship Id="rId33" Type="http://schemas.openxmlformats.org/officeDocument/2006/relationships/image" Target="../media/image61.png"/><Relationship Id="rId34" Type="http://schemas.openxmlformats.org/officeDocument/2006/relationships/image" Target="../media/image62.png"/><Relationship Id="rId35" Type="http://schemas.openxmlformats.org/officeDocument/2006/relationships/image" Target="../media/image63.png"/><Relationship Id="rId36" Type="http://schemas.openxmlformats.org/officeDocument/2006/relationships/image" Target="../media/image64.png"/><Relationship Id="rId37" Type="http://schemas.openxmlformats.org/officeDocument/2006/relationships/image" Target="../media/image65.png"/><Relationship Id="rId38" Type="http://schemas.openxmlformats.org/officeDocument/2006/relationships/image" Target="../media/image66.png"/><Relationship Id="rId39" Type="http://schemas.openxmlformats.org/officeDocument/2006/relationships/image" Target="../media/image67.png"/><Relationship Id="rId40" Type="http://schemas.openxmlformats.org/officeDocument/2006/relationships/image" Target="../media/image68.png"/><Relationship Id="rId41" Type="http://schemas.openxmlformats.org/officeDocument/2006/relationships/image" Target="../media/image69.png"/><Relationship Id="rId42" Type="http://schemas.openxmlformats.org/officeDocument/2006/relationships/image" Target="../media/image70.png"/><Relationship Id="rId43" Type="http://schemas.openxmlformats.org/officeDocument/2006/relationships/image" Target="../media/image71.png"/><Relationship Id="rId44" Type="http://schemas.openxmlformats.org/officeDocument/2006/relationships/image" Target="../media/image72.png"/><Relationship Id="rId45" Type="http://schemas.openxmlformats.org/officeDocument/2006/relationships/image" Target="../media/image73.png"/><Relationship Id="rId46" Type="http://schemas.openxmlformats.org/officeDocument/2006/relationships/image" Target="../media/image74.png"/><Relationship Id="rId47" Type="http://schemas.openxmlformats.org/officeDocument/2006/relationships/image" Target="../media/image75.png"/><Relationship Id="rId48" Type="http://schemas.openxmlformats.org/officeDocument/2006/relationships/image" Target="../media/image76.png"/><Relationship Id="rId49" Type="http://schemas.openxmlformats.org/officeDocument/2006/relationships/image" Target="../media/image77.png"/><Relationship Id="rId50" Type="http://schemas.openxmlformats.org/officeDocument/2006/relationships/image" Target="../media/image78.png"/><Relationship Id="rId51" Type="http://schemas.openxmlformats.org/officeDocument/2006/relationships/image" Target="../media/image79.png"/><Relationship Id="rId52" Type="http://schemas.openxmlformats.org/officeDocument/2006/relationships/image" Target="../media/image80.png"/><Relationship Id="rId53" Type="http://schemas.openxmlformats.org/officeDocument/2006/relationships/image" Target="../media/image81.png"/><Relationship Id="rId54" Type="http://schemas.openxmlformats.org/officeDocument/2006/relationships/image" Target="../media/image82.png"/><Relationship Id="rId55" Type="http://schemas.openxmlformats.org/officeDocument/2006/relationships/image" Target="../media/image83.png"/><Relationship Id="rId56" Type="http://schemas.openxmlformats.org/officeDocument/2006/relationships/image" Target="../media/image84.png"/><Relationship Id="rId57" Type="http://schemas.openxmlformats.org/officeDocument/2006/relationships/image" Target="../media/image85.png"/><Relationship Id="rId58" Type="http://schemas.openxmlformats.org/officeDocument/2006/relationships/image" Target="../media/image86.png"/><Relationship Id="rId59" Type="http://schemas.openxmlformats.org/officeDocument/2006/relationships/image" Target="../media/image87.png"/><Relationship Id="rId60" Type="http://schemas.openxmlformats.org/officeDocument/2006/relationships/image" Target="../media/image88.png"/><Relationship Id="rId61" Type="http://schemas.openxmlformats.org/officeDocument/2006/relationships/image" Target="../media/image89.png"/><Relationship Id="rId62" Type="http://schemas.openxmlformats.org/officeDocument/2006/relationships/image" Target="../media/image90.png"/><Relationship Id="rId63" Type="http://schemas.openxmlformats.org/officeDocument/2006/relationships/image" Target="../media/image91.png"/><Relationship Id="rId64" Type="http://schemas.openxmlformats.org/officeDocument/2006/relationships/image" Target="../media/image92.png"/><Relationship Id="rId65" Type="http://schemas.openxmlformats.org/officeDocument/2006/relationships/image" Target="../media/image93.png"/><Relationship Id="rId66" Type="http://schemas.openxmlformats.org/officeDocument/2006/relationships/image" Target="../media/image94.png"/><Relationship Id="rId67" Type="http://schemas.openxmlformats.org/officeDocument/2006/relationships/image" Target="../media/image95.png"/><Relationship Id="rId68" Type="http://schemas.openxmlformats.org/officeDocument/2006/relationships/image" Target="../media/image96.png"/><Relationship Id="rId69" Type="http://schemas.openxmlformats.org/officeDocument/2006/relationships/image" Target="../media/image97.png"/><Relationship Id="rId70" Type="http://schemas.openxmlformats.org/officeDocument/2006/relationships/image" Target="../media/image98.png"/><Relationship Id="rId71" Type="http://schemas.openxmlformats.org/officeDocument/2006/relationships/image" Target="../media/image99.png"/><Relationship Id="rId72" Type="http://schemas.openxmlformats.org/officeDocument/2006/relationships/image" Target="../media/image10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35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39.png"/><Relationship Id="rId14" Type="http://schemas.openxmlformats.org/officeDocument/2006/relationships/image" Target="../media/image111.png"/><Relationship Id="rId15" Type="http://schemas.openxmlformats.org/officeDocument/2006/relationships/image" Target="../media/image4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png"/><Relationship Id="rId19" Type="http://schemas.openxmlformats.org/officeDocument/2006/relationships/image" Target="../media/image115.png"/><Relationship Id="rId20" Type="http://schemas.openxmlformats.org/officeDocument/2006/relationships/image" Target="../media/image116.png"/><Relationship Id="rId21" Type="http://schemas.openxmlformats.org/officeDocument/2006/relationships/image" Target="../media/image117.png"/><Relationship Id="rId22" Type="http://schemas.openxmlformats.org/officeDocument/2006/relationships/image" Target="../media/image118.png"/><Relationship Id="rId23" Type="http://schemas.openxmlformats.org/officeDocument/2006/relationships/image" Target="../media/image119.png"/><Relationship Id="rId24" Type="http://schemas.openxmlformats.org/officeDocument/2006/relationships/image" Target="../media/image120.png"/><Relationship Id="rId25" Type="http://schemas.openxmlformats.org/officeDocument/2006/relationships/image" Target="../media/image121.png"/><Relationship Id="rId26" Type="http://schemas.openxmlformats.org/officeDocument/2006/relationships/image" Target="../media/image122.png"/><Relationship Id="rId27" Type="http://schemas.openxmlformats.org/officeDocument/2006/relationships/image" Target="../media/image123.png"/><Relationship Id="rId28" Type="http://schemas.openxmlformats.org/officeDocument/2006/relationships/image" Target="../media/image124.png"/><Relationship Id="rId29" Type="http://schemas.openxmlformats.org/officeDocument/2006/relationships/image" Target="../media/image125.png"/><Relationship Id="rId30" Type="http://schemas.openxmlformats.org/officeDocument/2006/relationships/image" Target="../media/image126.png"/><Relationship Id="rId31" Type="http://schemas.openxmlformats.org/officeDocument/2006/relationships/image" Target="../media/image127.png"/><Relationship Id="rId32" Type="http://schemas.openxmlformats.org/officeDocument/2006/relationships/image" Target="../media/image128.png"/><Relationship Id="rId33" Type="http://schemas.openxmlformats.org/officeDocument/2006/relationships/image" Target="../media/image129.png"/><Relationship Id="rId34" Type="http://schemas.openxmlformats.org/officeDocument/2006/relationships/image" Target="../media/image130.png"/><Relationship Id="rId35" Type="http://schemas.openxmlformats.org/officeDocument/2006/relationships/image" Target="../media/image131.png"/><Relationship Id="rId36" Type="http://schemas.openxmlformats.org/officeDocument/2006/relationships/image" Target="../media/image132.png"/><Relationship Id="rId37" Type="http://schemas.openxmlformats.org/officeDocument/2006/relationships/image" Target="../media/image133.png"/><Relationship Id="rId38" Type="http://schemas.openxmlformats.org/officeDocument/2006/relationships/image" Target="../media/image134.png"/><Relationship Id="rId39" Type="http://schemas.openxmlformats.org/officeDocument/2006/relationships/image" Target="../media/image135.png"/><Relationship Id="rId40" Type="http://schemas.openxmlformats.org/officeDocument/2006/relationships/image" Target="../media/image136.png"/><Relationship Id="rId41" Type="http://schemas.openxmlformats.org/officeDocument/2006/relationships/image" Target="../media/image137.png"/><Relationship Id="rId42" Type="http://schemas.openxmlformats.org/officeDocument/2006/relationships/image" Target="../media/image138.png"/><Relationship Id="rId43" Type="http://schemas.openxmlformats.org/officeDocument/2006/relationships/image" Target="../media/image139.png"/><Relationship Id="rId44" Type="http://schemas.openxmlformats.org/officeDocument/2006/relationships/image" Target="../media/image140.png"/><Relationship Id="rId45" Type="http://schemas.openxmlformats.org/officeDocument/2006/relationships/image" Target="../media/image141.png"/><Relationship Id="rId46" Type="http://schemas.openxmlformats.org/officeDocument/2006/relationships/image" Target="../media/image142.png"/><Relationship Id="rId47" Type="http://schemas.openxmlformats.org/officeDocument/2006/relationships/image" Target="../media/image143.png"/><Relationship Id="rId48" Type="http://schemas.openxmlformats.org/officeDocument/2006/relationships/image" Target="../media/image144.png"/><Relationship Id="rId49" Type="http://schemas.openxmlformats.org/officeDocument/2006/relationships/image" Target="../media/image145.png"/><Relationship Id="rId50" Type="http://schemas.openxmlformats.org/officeDocument/2006/relationships/image" Target="../media/image146.png"/><Relationship Id="rId51" Type="http://schemas.openxmlformats.org/officeDocument/2006/relationships/image" Target="../media/image147.png"/><Relationship Id="rId52" Type="http://schemas.openxmlformats.org/officeDocument/2006/relationships/image" Target="../media/image148.png"/><Relationship Id="rId53" Type="http://schemas.openxmlformats.org/officeDocument/2006/relationships/image" Target="../media/image149.png"/><Relationship Id="rId54" Type="http://schemas.openxmlformats.org/officeDocument/2006/relationships/image" Target="../media/image150.png"/><Relationship Id="rId55" Type="http://schemas.openxmlformats.org/officeDocument/2006/relationships/image" Target="../media/image151.png"/><Relationship Id="rId56" Type="http://schemas.openxmlformats.org/officeDocument/2006/relationships/image" Target="../media/image152.png"/><Relationship Id="rId57" Type="http://schemas.openxmlformats.org/officeDocument/2006/relationships/image" Target="../media/image153.png"/><Relationship Id="rId58" Type="http://schemas.openxmlformats.org/officeDocument/2006/relationships/image" Target="../media/image154.png"/><Relationship Id="rId59" Type="http://schemas.openxmlformats.org/officeDocument/2006/relationships/image" Target="../media/image155.png"/><Relationship Id="rId60" Type="http://schemas.openxmlformats.org/officeDocument/2006/relationships/image" Target="../media/image156.png"/><Relationship Id="rId61" Type="http://schemas.openxmlformats.org/officeDocument/2006/relationships/image" Target="../media/image157.png"/><Relationship Id="rId62" Type="http://schemas.openxmlformats.org/officeDocument/2006/relationships/image" Target="../media/image158.png"/><Relationship Id="rId63" Type="http://schemas.openxmlformats.org/officeDocument/2006/relationships/image" Target="../media/image159.png"/><Relationship Id="rId64" Type="http://schemas.openxmlformats.org/officeDocument/2006/relationships/image" Target="../media/image160.png"/><Relationship Id="rId65" Type="http://schemas.openxmlformats.org/officeDocument/2006/relationships/image" Target="../media/image161.png"/><Relationship Id="rId66" Type="http://schemas.openxmlformats.org/officeDocument/2006/relationships/image" Target="../media/image162.png"/><Relationship Id="rId67" Type="http://schemas.openxmlformats.org/officeDocument/2006/relationships/image" Target="../media/image163.png"/><Relationship Id="rId68" Type="http://schemas.openxmlformats.org/officeDocument/2006/relationships/image" Target="../media/image164.png"/><Relationship Id="rId69" Type="http://schemas.openxmlformats.org/officeDocument/2006/relationships/image" Target="../media/image165.png"/><Relationship Id="rId70" Type="http://schemas.openxmlformats.org/officeDocument/2006/relationships/image" Target="../media/image166.png"/><Relationship Id="rId71" Type="http://schemas.openxmlformats.org/officeDocument/2006/relationships/image" Target="../media/image167.png"/><Relationship Id="rId72" Type="http://schemas.openxmlformats.org/officeDocument/2006/relationships/image" Target="../media/image168.png"/><Relationship Id="rId73" Type="http://schemas.openxmlformats.org/officeDocument/2006/relationships/image" Target="../media/image169.png"/><Relationship Id="rId74" Type="http://schemas.openxmlformats.org/officeDocument/2006/relationships/image" Target="../media/image170.png"/><Relationship Id="rId75" Type="http://schemas.openxmlformats.org/officeDocument/2006/relationships/image" Target="../media/image171.png"/><Relationship Id="rId76" Type="http://schemas.openxmlformats.org/officeDocument/2006/relationships/image" Target="../media/image172.png"/><Relationship Id="rId77" Type="http://schemas.openxmlformats.org/officeDocument/2006/relationships/image" Target="../media/image173.png"/><Relationship Id="rId78" Type="http://schemas.openxmlformats.org/officeDocument/2006/relationships/image" Target="../media/image174.png"/><Relationship Id="rId79" Type="http://schemas.openxmlformats.org/officeDocument/2006/relationships/image" Target="../media/image175.png"/><Relationship Id="rId80" Type="http://schemas.openxmlformats.org/officeDocument/2006/relationships/image" Target="../media/image176.png"/><Relationship Id="rId81" Type="http://schemas.openxmlformats.org/officeDocument/2006/relationships/image" Target="../media/image177.png"/><Relationship Id="rId82" Type="http://schemas.openxmlformats.org/officeDocument/2006/relationships/image" Target="../media/image178.png"/><Relationship Id="rId83" Type="http://schemas.openxmlformats.org/officeDocument/2006/relationships/image" Target="../media/image179.png"/><Relationship Id="rId84" Type="http://schemas.openxmlformats.org/officeDocument/2006/relationships/image" Target="../media/image180.png"/><Relationship Id="rId85" Type="http://schemas.openxmlformats.org/officeDocument/2006/relationships/image" Target="../media/image181.png"/><Relationship Id="rId86" Type="http://schemas.openxmlformats.org/officeDocument/2006/relationships/image" Target="../media/image182.png"/><Relationship Id="rId87" Type="http://schemas.openxmlformats.org/officeDocument/2006/relationships/image" Target="../media/image183.png"/><Relationship Id="rId88" Type="http://schemas.openxmlformats.org/officeDocument/2006/relationships/image" Target="../media/image184.png"/><Relationship Id="rId89" Type="http://schemas.openxmlformats.org/officeDocument/2006/relationships/image" Target="../media/image185.png"/><Relationship Id="rId90" Type="http://schemas.openxmlformats.org/officeDocument/2006/relationships/image" Target="../media/image186.png"/><Relationship Id="rId91" Type="http://schemas.openxmlformats.org/officeDocument/2006/relationships/image" Target="../media/image187.png"/><Relationship Id="rId92" Type="http://schemas.openxmlformats.org/officeDocument/2006/relationships/image" Target="../media/image188.png"/><Relationship Id="rId93" Type="http://schemas.openxmlformats.org/officeDocument/2006/relationships/image" Target="../media/image189.png"/><Relationship Id="rId94" Type="http://schemas.openxmlformats.org/officeDocument/2006/relationships/image" Target="../media/image190.png"/><Relationship Id="rId95" Type="http://schemas.openxmlformats.org/officeDocument/2006/relationships/image" Target="../media/image191.png"/><Relationship Id="rId96" Type="http://schemas.openxmlformats.org/officeDocument/2006/relationships/image" Target="../media/image192.png"/><Relationship Id="rId97" Type="http://schemas.openxmlformats.org/officeDocument/2006/relationships/image" Target="../media/image193.png"/><Relationship Id="rId98" Type="http://schemas.openxmlformats.org/officeDocument/2006/relationships/image" Target="../media/image194.png"/><Relationship Id="rId99" Type="http://schemas.openxmlformats.org/officeDocument/2006/relationships/image" Target="../media/image195.png"/><Relationship Id="rId100" Type="http://schemas.openxmlformats.org/officeDocument/2006/relationships/image" Target="../media/image196.png"/><Relationship Id="rId101" Type="http://schemas.openxmlformats.org/officeDocument/2006/relationships/image" Target="../media/image197.png"/><Relationship Id="rId102" Type="http://schemas.openxmlformats.org/officeDocument/2006/relationships/image" Target="../media/image198.png"/><Relationship Id="rId103" Type="http://schemas.openxmlformats.org/officeDocument/2006/relationships/image" Target="../media/image199.png"/><Relationship Id="rId104" Type="http://schemas.openxmlformats.org/officeDocument/2006/relationships/image" Target="../media/image200.png"/><Relationship Id="rId105" Type="http://schemas.openxmlformats.org/officeDocument/2006/relationships/image" Target="../media/image201.png"/><Relationship Id="rId106" Type="http://schemas.openxmlformats.org/officeDocument/2006/relationships/image" Target="../media/image202.png"/><Relationship Id="rId107" Type="http://schemas.openxmlformats.org/officeDocument/2006/relationships/image" Target="../media/image203.png"/><Relationship Id="rId108" Type="http://schemas.openxmlformats.org/officeDocument/2006/relationships/image" Target="../media/image204.png"/><Relationship Id="rId109" Type="http://schemas.openxmlformats.org/officeDocument/2006/relationships/image" Target="../media/image205.png"/><Relationship Id="rId110" Type="http://schemas.openxmlformats.org/officeDocument/2006/relationships/image" Target="../media/image206.png"/><Relationship Id="rId111" Type="http://schemas.openxmlformats.org/officeDocument/2006/relationships/image" Target="../media/image207.png"/><Relationship Id="rId112" Type="http://schemas.openxmlformats.org/officeDocument/2006/relationships/image" Target="../media/image208.png"/><Relationship Id="rId113" Type="http://schemas.openxmlformats.org/officeDocument/2006/relationships/image" Target="../media/image209.png"/><Relationship Id="rId114" Type="http://schemas.openxmlformats.org/officeDocument/2006/relationships/image" Target="../media/image210.png"/><Relationship Id="rId115" Type="http://schemas.openxmlformats.org/officeDocument/2006/relationships/image" Target="../media/image211.png"/><Relationship Id="rId116" Type="http://schemas.openxmlformats.org/officeDocument/2006/relationships/image" Target="../media/image212.png"/><Relationship Id="rId117" Type="http://schemas.openxmlformats.org/officeDocument/2006/relationships/image" Target="../media/image213.png"/><Relationship Id="rId118" Type="http://schemas.openxmlformats.org/officeDocument/2006/relationships/image" Target="../media/image214.png"/><Relationship Id="rId119" Type="http://schemas.openxmlformats.org/officeDocument/2006/relationships/image" Target="../media/image215.png"/><Relationship Id="rId120" Type="http://schemas.openxmlformats.org/officeDocument/2006/relationships/image" Target="../media/image216.png"/><Relationship Id="rId121" Type="http://schemas.openxmlformats.org/officeDocument/2006/relationships/image" Target="../media/image217.png"/><Relationship Id="rId122" Type="http://schemas.openxmlformats.org/officeDocument/2006/relationships/image" Target="../media/image218.png"/><Relationship Id="rId123" Type="http://schemas.openxmlformats.org/officeDocument/2006/relationships/image" Target="../media/image219.png"/><Relationship Id="rId124" Type="http://schemas.openxmlformats.org/officeDocument/2006/relationships/image" Target="../media/image220.png"/><Relationship Id="rId125" Type="http://schemas.openxmlformats.org/officeDocument/2006/relationships/image" Target="../media/image221.png"/><Relationship Id="rId126" Type="http://schemas.openxmlformats.org/officeDocument/2006/relationships/image" Target="../media/image222.png"/><Relationship Id="rId127" Type="http://schemas.openxmlformats.org/officeDocument/2006/relationships/image" Target="../media/image223.png"/><Relationship Id="rId128" Type="http://schemas.openxmlformats.org/officeDocument/2006/relationships/image" Target="../media/image224.png"/><Relationship Id="rId129" Type="http://schemas.openxmlformats.org/officeDocument/2006/relationships/image" Target="../media/image225.png"/><Relationship Id="rId130" Type="http://schemas.openxmlformats.org/officeDocument/2006/relationships/image" Target="../media/image226.png"/><Relationship Id="rId131" Type="http://schemas.openxmlformats.org/officeDocument/2006/relationships/image" Target="../media/image227.png"/><Relationship Id="rId132" Type="http://schemas.openxmlformats.org/officeDocument/2006/relationships/image" Target="../media/image228.png"/><Relationship Id="rId133" Type="http://schemas.openxmlformats.org/officeDocument/2006/relationships/image" Target="../media/image229.png"/><Relationship Id="rId134" Type="http://schemas.openxmlformats.org/officeDocument/2006/relationships/image" Target="../media/image230.png"/><Relationship Id="rId135" Type="http://schemas.openxmlformats.org/officeDocument/2006/relationships/image" Target="../media/image23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png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7" Type="http://schemas.openxmlformats.org/officeDocument/2006/relationships/image" Target="../media/image237.png"/><Relationship Id="rId8" Type="http://schemas.openxmlformats.org/officeDocument/2006/relationships/image" Target="../media/image238.png"/><Relationship Id="rId9" Type="http://schemas.openxmlformats.org/officeDocument/2006/relationships/image" Target="../media/image239.png"/><Relationship Id="rId10" Type="http://schemas.openxmlformats.org/officeDocument/2006/relationships/image" Target="../media/image240.png"/><Relationship Id="rId11" Type="http://schemas.openxmlformats.org/officeDocument/2006/relationships/image" Target="../media/image241.jpg"/><Relationship Id="rId12" Type="http://schemas.openxmlformats.org/officeDocument/2006/relationships/image" Target="../media/image242.png"/><Relationship Id="rId13" Type="http://schemas.openxmlformats.org/officeDocument/2006/relationships/image" Target="../media/image243.png"/><Relationship Id="rId14" Type="http://schemas.openxmlformats.org/officeDocument/2006/relationships/image" Target="../media/image244.png"/><Relationship Id="rId15" Type="http://schemas.openxmlformats.org/officeDocument/2006/relationships/image" Target="../media/image245.png"/><Relationship Id="rId16" Type="http://schemas.openxmlformats.org/officeDocument/2006/relationships/image" Target="../media/image246.png"/><Relationship Id="rId17" Type="http://schemas.openxmlformats.org/officeDocument/2006/relationships/image" Target="../media/image247.png"/><Relationship Id="rId18" Type="http://schemas.openxmlformats.org/officeDocument/2006/relationships/image" Target="../media/image248.png"/><Relationship Id="rId19" Type="http://schemas.openxmlformats.org/officeDocument/2006/relationships/image" Target="../media/image249.png"/><Relationship Id="rId20" Type="http://schemas.openxmlformats.org/officeDocument/2006/relationships/image" Target="../media/image250.png"/><Relationship Id="rId21" Type="http://schemas.openxmlformats.org/officeDocument/2006/relationships/image" Target="../media/image251.png"/><Relationship Id="rId22" Type="http://schemas.openxmlformats.org/officeDocument/2006/relationships/image" Target="../media/image252.png"/><Relationship Id="rId23" Type="http://schemas.openxmlformats.org/officeDocument/2006/relationships/image" Target="../media/image25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png"/><Relationship Id="rId3" Type="http://schemas.openxmlformats.org/officeDocument/2006/relationships/image" Target="../media/image103.png"/><Relationship Id="rId4" Type="http://schemas.openxmlformats.org/officeDocument/2006/relationships/image" Target="../media/image255.png"/><Relationship Id="rId5" Type="http://schemas.openxmlformats.org/officeDocument/2006/relationships/image" Target="../media/image256.pn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8" Type="http://schemas.openxmlformats.org/officeDocument/2006/relationships/image" Target="../media/image259.png"/><Relationship Id="rId9" Type="http://schemas.openxmlformats.org/officeDocument/2006/relationships/image" Target="../media/image260.png"/><Relationship Id="rId10" Type="http://schemas.openxmlformats.org/officeDocument/2006/relationships/image" Target="../media/image261.png"/><Relationship Id="rId11" Type="http://schemas.openxmlformats.org/officeDocument/2006/relationships/image" Target="../media/image262.png"/><Relationship Id="rId12" Type="http://schemas.openxmlformats.org/officeDocument/2006/relationships/image" Target="../media/image263.png"/><Relationship Id="rId13" Type="http://schemas.openxmlformats.org/officeDocument/2006/relationships/image" Target="../media/image264.png"/><Relationship Id="rId14" Type="http://schemas.openxmlformats.org/officeDocument/2006/relationships/image" Target="../media/image265.png"/><Relationship Id="rId15" Type="http://schemas.openxmlformats.org/officeDocument/2006/relationships/image" Target="../media/image266.png"/><Relationship Id="rId16" Type="http://schemas.openxmlformats.org/officeDocument/2006/relationships/image" Target="../media/image267.png"/><Relationship Id="rId17" Type="http://schemas.openxmlformats.org/officeDocument/2006/relationships/image" Target="../media/image268.png"/><Relationship Id="rId18" Type="http://schemas.openxmlformats.org/officeDocument/2006/relationships/image" Target="../media/image269.png"/><Relationship Id="rId19" Type="http://schemas.openxmlformats.org/officeDocument/2006/relationships/image" Target="../media/image270.png"/><Relationship Id="rId20" Type="http://schemas.openxmlformats.org/officeDocument/2006/relationships/image" Target="../media/image271.png"/><Relationship Id="rId21" Type="http://schemas.openxmlformats.org/officeDocument/2006/relationships/image" Target="../media/image272.png"/><Relationship Id="rId22" Type="http://schemas.openxmlformats.org/officeDocument/2006/relationships/image" Target="../media/image273.png"/><Relationship Id="rId23" Type="http://schemas.openxmlformats.org/officeDocument/2006/relationships/image" Target="../media/image274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26" Type="http://schemas.openxmlformats.org/officeDocument/2006/relationships/image" Target="../media/image108.png"/><Relationship Id="rId27" Type="http://schemas.openxmlformats.org/officeDocument/2006/relationships/image" Target="../media/image275.png"/><Relationship Id="rId28" Type="http://schemas.openxmlformats.org/officeDocument/2006/relationships/image" Target="../media/image276.png"/><Relationship Id="rId29" Type="http://schemas.openxmlformats.org/officeDocument/2006/relationships/image" Target="../media/image39.png"/><Relationship Id="rId30" Type="http://schemas.openxmlformats.org/officeDocument/2006/relationships/image" Target="../media/image40.png"/><Relationship Id="rId31" Type="http://schemas.openxmlformats.org/officeDocument/2006/relationships/image" Target="../media/image41.png"/><Relationship Id="rId32" Type="http://schemas.openxmlformats.org/officeDocument/2006/relationships/image" Target="../media/image277.png"/><Relationship Id="rId33" Type="http://schemas.openxmlformats.org/officeDocument/2006/relationships/image" Target="../media/image278.png"/><Relationship Id="rId34" Type="http://schemas.openxmlformats.org/officeDocument/2006/relationships/image" Target="../media/image279.png"/><Relationship Id="rId35" Type="http://schemas.openxmlformats.org/officeDocument/2006/relationships/image" Target="../media/image28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png"/><Relationship Id="rId3" Type="http://schemas.openxmlformats.org/officeDocument/2006/relationships/image" Target="../media/image103.png"/><Relationship Id="rId4" Type="http://schemas.openxmlformats.org/officeDocument/2006/relationships/image" Target="../media/image255.png"/><Relationship Id="rId5" Type="http://schemas.openxmlformats.org/officeDocument/2006/relationships/image" Target="../media/image256.pn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8" Type="http://schemas.openxmlformats.org/officeDocument/2006/relationships/image" Target="../media/image259.png"/><Relationship Id="rId9" Type="http://schemas.openxmlformats.org/officeDocument/2006/relationships/image" Target="../media/image281.png"/><Relationship Id="rId10" Type="http://schemas.openxmlformats.org/officeDocument/2006/relationships/image" Target="../media/image261.png"/><Relationship Id="rId11" Type="http://schemas.openxmlformats.org/officeDocument/2006/relationships/image" Target="../media/image262.png"/><Relationship Id="rId12" Type="http://schemas.openxmlformats.org/officeDocument/2006/relationships/image" Target="../media/image263.png"/><Relationship Id="rId13" Type="http://schemas.openxmlformats.org/officeDocument/2006/relationships/image" Target="../media/image267.png"/><Relationship Id="rId14" Type="http://schemas.openxmlformats.org/officeDocument/2006/relationships/image" Target="../media/image282.png"/><Relationship Id="rId15" Type="http://schemas.openxmlformats.org/officeDocument/2006/relationships/image" Target="../media/image266.png"/><Relationship Id="rId16" Type="http://schemas.openxmlformats.org/officeDocument/2006/relationships/image" Target="../media/image283.png"/><Relationship Id="rId17" Type="http://schemas.openxmlformats.org/officeDocument/2006/relationships/image" Target="../media/image284.png"/><Relationship Id="rId18" Type="http://schemas.openxmlformats.org/officeDocument/2006/relationships/image" Target="../media/image285.png"/><Relationship Id="rId19" Type="http://schemas.openxmlformats.org/officeDocument/2006/relationships/image" Target="../media/image286.png"/><Relationship Id="rId20" Type="http://schemas.openxmlformats.org/officeDocument/2006/relationships/image" Target="../media/image273.png"/><Relationship Id="rId21" Type="http://schemas.openxmlformats.org/officeDocument/2006/relationships/image" Target="../media/image274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108.png"/><Relationship Id="rId25" Type="http://schemas.openxmlformats.org/officeDocument/2006/relationships/image" Target="../media/image275.png"/><Relationship Id="rId26" Type="http://schemas.openxmlformats.org/officeDocument/2006/relationships/image" Target="../media/image276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41.png"/><Relationship Id="rId30" Type="http://schemas.openxmlformats.org/officeDocument/2006/relationships/image" Target="../media/image287.png"/><Relationship Id="rId31" Type="http://schemas.openxmlformats.org/officeDocument/2006/relationships/image" Target="../media/image288.jpg"/><Relationship Id="rId32" Type="http://schemas.openxmlformats.org/officeDocument/2006/relationships/image" Target="../media/image289.jpg"/><Relationship Id="rId33" Type="http://schemas.openxmlformats.org/officeDocument/2006/relationships/image" Target="../media/image290.jpg"/><Relationship Id="rId34" Type="http://schemas.openxmlformats.org/officeDocument/2006/relationships/image" Target="../media/image291.png"/><Relationship Id="rId35" Type="http://schemas.openxmlformats.org/officeDocument/2006/relationships/image" Target="../media/image292.png"/><Relationship Id="rId36" Type="http://schemas.openxmlformats.org/officeDocument/2006/relationships/image" Target="../media/image293.png"/><Relationship Id="rId37" Type="http://schemas.openxmlformats.org/officeDocument/2006/relationships/image" Target="../media/image294.png"/><Relationship Id="rId38" Type="http://schemas.openxmlformats.org/officeDocument/2006/relationships/image" Target="../media/image295.png"/><Relationship Id="rId39" Type="http://schemas.openxmlformats.org/officeDocument/2006/relationships/image" Target="../media/image29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7.png"/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302.png"/><Relationship Id="rId8" Type="http://schemas.openxmlformats.org/officeDocument/2006/relationships/image" Target="../media/image303.png"/><Relationship Id="rId9" Type="http://schemas.openxmlformats.org/officeDocument/2006/relationships/image" Target="../media/image304.png"/><Relationship Id="rId10" Type="http://schemas.openxmlformats.org/officeDocument/2006/relationships/image" Target="../media/image305.png"/><Relationship Id="rId11" Type="http://schemas.openxmlformats.org/officeDocument/2006/relationships/image" Target="../media/image306.png"/><Relationship Id="rId12" Type="http://schemas.openxmlformats.org/officeDocument/2006/relationships/image" Target="../media/image307.png"/><Relationship Id="rId13" Type="http://schemas.openxmlformats.org/officeDocument/2006/relationships/image" Target="../media/image308.png"/><Relationship Id="rId14" Type="http://schemas.openxmlformats.org/officeDocument/2006/relationships/image" Target="../media/image309.png"/><Relationship Id="rId15" Type="http://schemas.openxmlformats.org/officeDocument/2006/relationships/image" Target="../media/image310.png"/><Relationship Id="rId16" Type="http://schemas.openxmlformats.org/officeDocument/2006/relationships/image" Target="../media/image311.png"/><Relationship Id="rId17" Type="http://schemas.openxmlformats.org/officeDocument/2006/relationships/image" Target="../media/image312.png"/><Relationship Id="rId18" Type="http://schemas.openxmlformats.org/officeDocument/2006/relationships/image" Target="../media/image313.png"/><Relationship Id="rId19" Type="http://schemas.openxmlformats.org/officeDocument/2006/relationships/image" Target="../media/image314.png"/><Relationship Id="rId20" Type="http://schemas.openxmlformats.org/officeDocument/2006/relationships/image" Target="../media/image315.png"/><Relationship Id="rId21" Type="http://schemas.openxmlformats.org/officeDocument/2006/relationships/image" Target="../media/image316.png"/><Relationship Id="rId22" Type="http://schemas.openxmlformats.org/officeDocument/2006/relationships/image" Target="../media/image317.png"/><Relationship Id="rId23" Type="http://schemas.openxmlformats.org/officeDocument/2006/relationships/image" Target="../media/image318.png"/><Relationship Id="rId24" Type="http://schemas.openxmlformats.org/officeDocument/2006/relationships/image" Target="../media/image319.png"/><Relationship Id="rId25" Type="http://schemas.openxmlformats.org/officeDocument/2006/relationships/image" Target="../media/image320.png"/><Relationship Id="rId26" Type="http://schemas.openxmlformats.org/officeDocument/2006/relationships/image" Target="../media/image273.png"/><Relationship Id="rId27" Type="http://schemas.openxmlformats.org/officeDocument/2006/relationships/image" Target="../media/image274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30" Type="http://schemas.openxmlformats.org/officeDocument/2006/relationships/image" Target="../media/image108.png"/><Relationship Id="rId31" Type="http://schemas.openxmlformats.org/officeDocument/2006/relationships/image" Target="../media/image275.png"/><Relationship Id="rId32" Type="http://schemas.openxmlformats.org/officeDocument/2006/relationships/image" Target="../media/image276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321.png"/><Relationship Id="rId37" Type="http://schemas.openxmlformats.org/officeDocument/2006/relationships/image" Target="../media/image322.png"/><Relationship Id="rId38" Type="http://schemas.openxmlformats.org/officeDocument/2006/relationships/image" Target="../media/image323.png"/><Relationship Id="rId39" Type="http://schemas.openxmlformats.org/officeDocument/2006/relationships/image" Target="../media/image324.png"/><Relationship Id="rId40" Type="http://schemas.openxmlformats.org/officeDocument/2006/relationships/image" Target="../media/image325.png"/><Relationship Id="rId41" Type="http://schemas.openxmlformats.org/officeDocument/2006/relationships/image" Target="../media/image326.png"/><Relationship Id="rId42" Type="http://schemas.openxmlformats.org/officeDocument/2006/relationships/image" Target="../media/image327.png"/><Relationship Id="rId43" Type="http://schemas.openxmlformats.org/officeDocument/2006/relationships/image" Target="../media/image328.png"/><Relationship Id="rId44" Type="http://schemas.openxmlformats.org/officeDocument/2006/relationships/image" Target="../media/image329.png"/><Relationship Id="rId45" Type="http://schemas.openxmlformats.org/officeDocument/2006/relationships/image" Target="../media/image330.png"/><Relationship Id="rId46" Type="http://schemas.openxmlformats.org/officeDocument/2006/relationships/image" Target="../media/image331.png"/><Relationship Id="rId47" Type="http://schemas.openxmlformats.org/officeDocument/2006/relationships/image" Target="../media/image332.png"/><Relationship Id="rId48" Type="http://schemas.openxmlformats.org/officeDocument/2006/relationships/image" Target="../media/image333.png"/><Relationship Id="rId49" Type="http://schemas.openxmlformats.org/officeDocument/2006/relationships/image" Target="../media/image334.png"/><Relationship Id="rId50" Type="http://schemas.openxmlformats.org/officeDocument/2006/relationships/image" Target="../media/image335.png"/><Relationship Id="rId51" Type="http://schemas.openxmlformats.org/officeDocument/2006/relationships/image" Target="../media/image336.png"/><Relationship Id="rId52" Type="http://schemas.openxmlformats.org/officeDocument/2006/relationships/image" Target="../media/image337.png"/><Relationship Id="rId53" Type="http://schemas.openxmlformats.org/officeDocument/2006/relationships/image" Target="../media/image338.png"/><Relationship Id="rId54" Type="http://schemas.openxmlformats.org/officeDocument/2006/relationships/image" Target="../media/image339.png"/><Relationship Id="rId55" Type="http://schemas.openxmlformats.org/officeDocument/2006/relationships/image" Target="../media/image340.png"/><Relationship Id="rId56" Type="http://schemas.openxmlformats.org/officeDocument/2006/relationships/image" Target="../media/image341.png"/><Relationship Id="rId57" Type="http://schemas.openxmlformats.org/officeDocument/2006/relationships/image" Target="../media/image342.png"/><Relationship Id="rId58" Type="http://schemas.openxmlformats.org/officeDocument/2006/relationships/image" Target="../media/image343.png"/><Relationship Id="rId59" Type="http://schemas.openxmlformats.org/officeDocument/2006/relationships/image" Target="../media/image344.png"/><Relationship Id="rId60" Type="http://schemas.openxmlformats.org/officeDocument/2006/relationships/image" Target="../media/image345.png"/><Relationship Id="rId61" Type="http://schemas.openxmlformats.org/officeDocument/2006/relationships/image" Target="../media/image346.png"/><Relationship Id="rId62" Type="http://schemas.openxmlformats.org/officeDocument/2006/relationships/image" Target="../media/image347.png"/><Relationship Id="rId63" Type="http://schemas.openxmlformats.org/officeDocument/2006/relationships/image" Target="../media/image348.png"/><Relationship Id="rId64" Type="http://schemas.openxmlformats.org/officeDocument/2006/relationships/image" Target="../media/image349.png"/><Relationship Id="rId65" Type="http://schemas.openxmlformats.org/officeDocument/2006/relationships/image" Target="../media/image350.png"/><Relationship Id="rId66" Type="http://schemas.openxmlformats.org/officeDocument/2006/relationships/image" Target="../media/image351.png"/><Relationship Id="rId67" Type="http://schemas.openxmlformats.org/officeDocument/2006/relationships/image" Target="../media/image352.png"/><Relationship Id="rId68" Type="http://schemas.openxmlformats.org/officeDocument/2006/relationships/image" Target="../media/image353.png"/><Relationship Id="rId69" Type="http://schemas.openxmlformats.org/officeDocument/2006/relationships/image" Target="../media/image35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5.png"/><Relationship Id="rId3" Type="http://schemas.openxmlformats.org/officeDocument/2006/relationships/image" Target="../media/image356.png"/><Relationship Id="rId4" Type="http://schemas.openxmlformats.org/officeDocument/2006/relationships/image" Target="../media/image357.png"/><Relationship Id="rId5" Type="http://schemas.openxmlformats.org/officeDocument/2006/relationships/image" Target="../media/image358.png"/><Relationship Id="rId6" Type="http://schemas.openxmlformats.org/officeDocument/2006/relationships/image" Target="../media/image359.png"/><Relationship Id="rId7" Type="http://schemas.openxmlformats.org/officeDocument/2006/relationships/image" Target="../media/image360.png"/><Relationship Id="rId8" Type="http://schemas.openxmlformats.org/officeDocument/2006/relationships/image" Target="../media/image361.png"/><Relationship Id="rId9" Type="http://schemas.openxmlformats.org/officeDocument/2006/relationships/image" Target="../media/image362.png"/><Relationship Id="rId10" Type="http://schemas.openxmlformats.org/officeDocument/2006/relationships/image" Target="../media/image363.png"/><Relationship Id="rId11" Type="http://schemas.openxmlformats.org/officeDocument/2006/relationships/image" Target="../media/image364.png"/><Relationship Id="rId12" Type="http://schemas.openxmlformats.org/officeDocument/2006/relationships/image" Target="../media/image365.png"/><Relationship Id="rId13" Type="http://schemas.openxmlformats.org/officeDocument/2006/relationships/image" Target="../media/image366.png"/><Relationship Id="rId14" Type="http://schemas.openxmlformats.org/officeDocument/2006/relationships/image" Target="../media/image367.png"/><Relationship Id="rId15" Type="http://schemas.openxmlformats.org/officeDocument/2006/relationships/image" Target="../media/image368.png"/><Relationship Id="rId16" Type="http://schemas.openxmlformats.org/officeDocument/2006/relationships/image" Target="../media/image369.png"/><Relationship Id="rId17" Type="http://schemas.openxmlformats.org/officeDocument/2006/relationships/image" Target="../media/image370.png"/><Relationship Id="rId18" Type="http://schemas.openxmlformats.org/officeDocument/2006/relationships/image" Target="../media/image371.png"/><Relationship Id="rId19" Type="http://schemas.openxmlformats.org/officeDocument/2006/relationships/image" Target="../media/image372.png"/><Relationship Id="rId20" Type="http://schemas.openxmlformats.org/officeDocument/2006/relationships/image" Target="../media/image373.png"/><Relationship Id="rId21" Type="http://schemas.openxmlformats.org/officeDocument/2006/relationships/image" Target="../media/image374.png"/><Relationship Id="rId22" Type="http://schemas.openxmlformats.org/officeDocument/2006/relationships/image" Target="../media/image375.png"/><Relationship Id="rId23" Type="http://schemas.openxmlformats.org/officeDocument/2006/relationships/image" Target="../media/image376.png"/><Relationship Id="rId24" Type="http://schemas.openxmlformats.org/officeDocument/2006/relationships/image" Target="../media/image377.png"/><Relationship Id="rId25" Type="http://schemas.openxmlformats.org/officeDocument/2006/relationships/image" Target="../media/image378.png"/><Relationship Id="rId26" Type="http://schemas.openxmlformats.org/officeDocument/2006/relationships/image" Target="../media/image379.png"/><Relationship Id="rId27" Type="http://schemas.openxmlformats.org/officeDocument/2006/relationships/image" Target="../media/image380.png"/><Relationship Id="rId28" Type="http://schemas.openxmlformats.org/officeDocument/2006/relationships/image" Target="../media/image381.png"/><Relationship Id="rId29" Type="http://schemas.openxmlformats.org/officeDocument/2006/relationships/image" Target="../media/image382.png"/><Relationship Id="rId30" Type="http://schemas.openxmlformats.org/officeDocument/2006/relationships/image" Target="../media/image383.png"/><Relationship Id="rId31" Type="http://schemas.openxmlformats.org/officeDocument/2006/relationships/image" Target="../media/image384.png"/><Relationship Id="rId32" Type="http://schemas.openxmlformats.org/officeDocument/2006/relationships/image" Target="../media/image385.png"/><Relationship Id="rId33" Type="http://schemas.openxmlformats.org/officeDocument/2006/relationships/image" Target="../media/image386.png"/><Relationship Id="rId34" Type="http://schemas.openxmlformats.org/officeDocument/2006/relationships/image" Target="../media/image387.png"/><Relationship Id="rId35" Type="http://schemas.openxmlformats.org/officeDocument/2006/relationships/image" Target="../media/image388.png"/><Relationship Id="rId36" Type="http://schemas.openxmlformats.org/officeDocument/2006/relationships/image" Target="../media/image389.png"/><Relationship Id="rId37" Type="http://schemas.openxmlformats.org/officeDocument/2006/relationships/image" Target="../media/image390.png"/><Relationship Id="rId38" Type="http://schemas.openxmlformats.org/officeDocument/2006/relationships/image" Target="../media/image391.png"/><Relationship Id="rId39" Type="http://schemas.openxmlformats.org/officeDocument/2006/relationships/image" Target="../media/image392.png"/><Relationship Id="rId40" Type="http://schemas.openxmlformats.org/officeDocument/2006/relationships/image" Target="../media/image393.png"/><Relationship Id="rId41" Type="http://schemas.openxmlformats.org/officeDocument/2006/relationships/image" Target="../media/image394.png"/><Relationship Id="rId42" Type="http://schemas.openxmlformats.org/officeDocument/2006/relationships/image" Target="../media/image395.png"/><Relationship Id="rId43" Type="http://schemas.openxmlformats.org/officeDocument/2006/relationships/image" Target="../media/image396.png"/><Relationship Id="rId44" Type="http://schemas.openxmlformats.org/officeDocument/2006/relationships/image" Target="../media/image397.png"/><Relationship Id="rId45" Type="http://schemas.openxmlformats.org/officeDocument/2006/relationships/image" Target="../media/image273.png"/><Relationship Id="rId46" Type="http://schemas.openxmlformats.org/officeDocument/2006/relationships/image" Target="../media/image274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108.png"/><Relationship Id="rId50" Type="http://schemas.openxmlformats.org/officeDocument/2006/relationships/image" Target="../media/image275.png"/><Relationship Id="rId51" Type="http://schemas.openxmlformats.org/officeDocument/2006/relationships/image" Target="../media/image276.png"/><Relationship Id="rId52" Type="http://schemas.openxmlformats.org/officeDocument/2006/relationships/image" Target="../media/image39.png"/><Relationship Id="rId53" Type="http://schemas.openxmlformats.org/officeDocument/2006/relationships/image" Target="../media/image40.png"/><Relationship Id="rId54" Type="http://schemas.openxmlformats.org/officeDocument/2006/relationships/image" Target="../media/image41.png"/><Relationship Id="rId55" Type="http://schemas.openxmlformats.org/officeDocument/2006/relationships/image" Target="../media/image398.png"/><Relationship Id="rId56" Type="http://schemas.openxmlformats.org/officeDocument/2006/relationships/image" Target="../media/image399.png"/><Relationship Id="rId57" Type="http://schemas.openxmlformats.org/officeDocument/2006/relationships/image" Target="../media/image400.png"/><Relationship Id="rId58" Type="http://schemas.openxmlformats.org/officeDocument/2006/relationships/image" Target="../media/image401.png"/><Relationship Id="rId59" Type="http://schemas.openxmlformats.org/officeDocument/2006/relationships/image" Target="../media/image402.png"/><Relationship Id="rId60" Type="http://schemas.openxmlformats.org/officeDocument/2006/relationships/image" Target="../media/image403.png"/><Relationship Id="rId61" Type="http://schemas.openxmlformats.org/officeDocument/2006/relationships/image" Target="../media/image40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png"/><Relationship Id="rId3" Type="http://schemas.openxmlformats.org/officeDocument/2006/relationships/image" Target="../media/image406.png"/><Relationship Id="rId4" Type="http://schemas.openxmlformats.org/officeDocument/2006/relationships/image" Target="../media/image407.png"/><Relationship Id="rId5" Type="http://schemas.openxmlformats.org/officeDocument/2006/relationships/image" Target="../media/image408.png"/><Relationship Id="rId6" Type="http://schemas.openxmlformats.org/officeDocument/2006/relationships/image" Target="../media/image409.png"/><Relationship Id="rId7" Type="http://schemas.openxmlformats.org/officeDocument/2006/relationships/image" Target="../media/image410.png"/><Relationship Id="rId8" Type="http://schemas.openxmlformats.org/officeDocument/2006/relationships/image" Target="../media/image411.png"/><Relationship Id="rId9" Type="http://schemas.openxmlformats.org/officeDocument/2006/relationships/image" Target="../media/image412.png"/><Relationship Id="rId10" Type="http://schemas.openxmlformats.org/officeDocument/2006/relationships/image" Target="../media/image413.png"/><Relationship Id="rId11" Type="http://schemas.openxmlformats.org/officeDocument/2006/relationships/image" Target="../media/image414.png"/><Relationship Id="rId12" Type="http://schemas.openxmlformats.org/officeDocument/2006/relationships/image" Target="../media/image415.png"/><Relationship Id="rId13" Type="http://schemas.openxmlformats.org/officeDocument/2006/relationships/image" Target="../media/image416.png"/><Relationship Id="rId14" Type="http://schemas.openxmlformats.org/officeDocument/2006/relationships/image" Target="../media/image417.png"/><Relationship Id="rId15" Type="http://schemas.openxmlformats.org/officeDocument/2006/relationships/image" Target="../media/image418.png"/><Relationship Id="rId16" Type="http://schemas.openxmlformats.org/officeDocument/2006/relationships/image" Target="../media/image419.png"/><Relationship Id="rId17" Type="http://schemas.openxmlformats.org/officeDocument/2006/relationships/image" Target="../media/image420.png"/><Relationship Id="rId18" Type="http://schemas.openxmlformats.org/officeDocument/2006/relationships/image" Target="../media/image421.png"/><Relationship Id="rId19" Type="http://schemas.openxmlformats.org/officeDocument/2006/relationships/image" Target="../media/image422.png"/><Relationship Id="rId20" Type="http://schemas.openxmlformats.org/officeDocument/2006/relationships/image" Target="../media/image423.png"/><Relationship Id="rId21" Type="http://schemas.openxmlformats.org/officeDocument/2006/relationships/image" Target="../media/image424.png"/><Relationship Id="rId22" Type="http://schemas.openxmlformats.org/officeDocument/2006/relationships/image" Target="../media/image425.png"/><Relationship Id="rId23" Type="http://schemas.openxmlformats.org/officeDocument/2006/relationships/image" Target="../media/image426.png"/><Relationship Id="rId24" Type="http://schemas.openxmlformats.org/officeDocument/2006/relationships/image" Target="../media/image427.png"/><Relationship Id="rId25" Type="http://schemas.openxmlformats.org/officeDocument/2006/relationships/image" Target="../media/image428.png"/><Relationship Id="rId26" Type="http://schemas.openxmlformats.org/officeDocument/2006/relationships/image" Target="../media/image429.png"/><Relationship Id="rId27" Type="http://schemas.openxmlformats.org/officeDocument/2006/relationships/image" Target="../media/image430.png"/><Relationship Id="rId28" Type="http://schemas.openxmlformats.org/officeDocument/2006/relationships/image" Target="../media/image431.png"/><Relationship Id="rId29" Type="http://schemas.openxmlformats.org/officeDocument/2006/relationships/image" Target="../media/image32.png"/><Relationship Id="rId30" Type="http://schemas.openxmlformats.org/officeDocument/2006/relationships/image" Target="../media/image432.png"/><Relationship Id="rId31" Type="http://schemas.openxmlformats.org/officeDocument/2006/relationships/image" Target="../media/image34.png"/><Relationship Id="rId32" Type="http://schemas.openxmlformats.org/officeDocument/2006/relationships/image" Target="../media/image35.png"/><Relationship Id="rId33" Type="http://schemas.openxmlformats.org/officeDocument/2006/relationships/image" Target="../media/image108.png"/><Relationship Id="rId34" Type="http://schemas.openxmlformats.org/officeDocument/2006/relationships/image" Target="../media/image275.png"/><Relationship Id="rId35" Type="http://schemas.openxmlformats.org/officeDocument/2006/relationships/image" Target="../media/image276.png"/><Relationship Id="rId36" Type="http://schemas.openxmlformats.org/officeDocument/2006/relationships/image" Target="../media/image39.png"/><Relationship Id="rId37" Type="http://schemas.openxmlformats.org/officeDocument/2006/relationships/image" Target="../media/image40.png"/><Relationship Id="rId38" Type="http://schemas.openxmlformats.org/officeDocument/2006/relationships/image" Target="../media/image41.png"/><Relationship Id="rId39" Type="http://schemas.openxmlformats.org/officeDocument/2006/relationships/image" Target="../media/image433.png"/><Relationship Id="rId40" Type="http://schemas.openxmlformats.org/officeDocument/2006/relationships/image" Target="../media/image434.png"/><Relationship Id="rId41" Type="http://schemas.openxmlformats.org/officeDocument/2006/relationships/image" Target="../media/image435.png"/><Relationship Id="rId42" Type="http://schemas.openxmlformats.org/officeDocument/2006/relationships/image" Target="../media/image436.png"/><Relationship Id="rId43" Type="http://schemas.openxmlformats.org/officeDocument/2006/relationships/image" Target="../media/image437.png"/><Relationship Id="rId44" Type="http://schemas.openxmlformats.org/officeDocument/2006/relationships/image" Target="../media/image438.png"/><Relationship Id="rId45" Type="http://schemas.openxmlformats.org/officeDocument/2006/relationships/image" Target="../media/image439.png"/><Relationship Id="rId46" Type="http://schemas.openxmlformats.org/officeDocument/2006/relationships/image" Target="../media/image440.png"/><Relationship Id="rId47" Type="http://schemas.openxmlformats.org/officeDocument/2006/relationships/image" Target="../media/image441.png"/><Relationship Id="rId48" Type="http://schemas.openxmlformats.org/officeDocument/2006/relationships/image" Target="../media/image442.png"/><Relationship Id="rId49" Type="http://schemas.openxmlformats.org/officeDocument/2006/relationships/image" Target="../media/image443.png"/><Relationship Id="rId50" Type="http://schemas.openxmlformats.org/officeDocument/2006/relationships/image" Target="../media/image444.png"/><Relationship Id="rId51" Type="http://schemas.openxmlformats.org/officeDocument/2006/relationships/image" Target="../media/image445.png"/><Relationship Id="rId52" Type="http://schemas.openxmlformats.org/officeDocument/2006/relationships/image" Target="../media/image446.png"/><Relationship Id="rId53" Type="http://schemas.openxmlformats.org/officeDocument/2006/relationships/image" Target="../media/image447.png"/><Relationship Id="rId54" Type="http://schemas.openxmlformats.org/officeDocument/2006/relationships/image" Target="../media/image448.png"/><Relationship Id="rId55" Type="http://schemas.openxmlformats.org/officeDocument/2006/relationships/image" Target="../media/image449.png"/><Relationship Id="rId56" Type="http://schemas.openxmlformats.org/officeDocument/2006/relationships/image" Target="../media/image450.png"/><Relationship Id="rId57" Type="http://schemas.openxmlformats.org/officeDocument/2006/relationships/image" Target="../media/image451.png"/><Relationship Id="rId58" Type="http://schemas.openxmlformats.org/officeDocument/2006/relationships/image" Target="../media/image452.png"/><Relationship Id="rId59" Type="http://schemas.openxmlformats.org/officeDocument/2006/relationships/image" Target="../media/image453.png"/><Relationship Id="rId60" Type="http://schemas.openxmlformats.org/officeDocument/2006/relationships/image" Target="../media/image45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5733205"/>
            <a:ext cx="10692130" cy="1826895"/>
          </a:xfrm>
          <a:custGeom>
            <a:avLst/>
            <a:gdLst/>
            <a:ahLst/>
            <a:cxnLst/>
            <a:rect l="l" t="t" r="r" b="b"/>
            <a:pathLst>
              <a:path w="10692130" h="1826895">
                <a:moveTo>
                  <a:pt x="10692000" y="0"/>
                </a:moveTo>
                <a:lnTo>
                  <a:pt x="0" y="0"/>
                </a:lnTo>
                <a:lnTo>
                  <a:pt x="0" y="1826794"/>
                </a:lnTo>
                <a:lnTo>
                  <a:pt x="10692000" y="1826794"/>
                </a:lnTo>
                <a:lnTo>
                  <a:pt x="1069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10692130" cy="1826895"/>
            </a:xfrm>
            <a:custGeom>
              <a:avLst/>
              <a:gdLst/>
              <a:ahLst/>
              <a:cxnLst/>
              <a:rect l="l" t="t" r="r" b="b"/>
              <a:pathLst>
                <a:path w="10692130" h="1826895">
                  <a:moveTo>
                    <a:pt x="10692000" y="0"/>
                  </a:moveTo>
                  <a:lnTo>
                    <a:pt x="0" y="0"/>
                  </a:lnTo>
                  <a:lnTo>
                    <a:pt x="0" y="1826794"/>
                  </a:lnTo>
                  <a:lnTo>
                    <a:pt x="10692000" y="1826794"/>
                  </a:lnTo>
                  <a:lnTo>
                    <a:pt x="10692000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1699" y="1210765"/>
              <a:ext cx="5148608" cy="514354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8194" y="1026090"/>
              <a:ext cx="5515697" cy="55118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7376" y="1948330"/>
              <a:ext cx="3677254" cy="36703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96723" y="12452"/>
              <a:ext cx="10236200" cy="7547609"/>
            </a:xfrm>
            <a:custGeom>
              <a:avLst/>
              <a:gdLst/>
              <a:ahLst/>
              <a:cxnLst/>
              <a:rect l="l" t="t" r="r" b="b"/>
              <a:pathLst>
                <a:path w="10236200" h="7547609">
                  <a:moveTo>
                    <a:pt x="5054" y="609333"/>
                  </a:moveTo>
                  <a:lnTo>
                    <a:pt x="4584" y="609600"/>
                  </a:lnTo>
                  <a:lnTo>
                    <a:pt x="5041" y="609600"/>
                  </a:lnTo>
                  <a:lnTo>
                    <a:pt x="5054" y="609333"/>
                  </a:lnTo>
                  <a:close/>
                </a:path>
                <a:path w="10236200" h="7547609">
                  <a:moveTo>
                    <a:pt x="12573" y="520268"/>
                  </a:moveTo>
                  <a:lnTo>
                    <a:pt x="11798" y="520700"/>
                  </a:lnTo>
                  <a:lnTo>
                    <a:pt x="12547" y="520700"/>
                  </a:lnTo>
                  <a:lnTo>
                    <a:pt x="12573" y="520268"/>
                  </a:lnTo>
                  <a:close/>
                </a:path>
                <a:path w="10236200" h="7547609">
                  <a:moveTo>
                    <a:pt x="39039" y="342061"/>
                  </a:moveTo>
                  <a:lnTo>
                    <a:pt x="37528" y="342900"/>
                  </a:lnTo>
                  <a:lnTo>
                    <a:pt x="38938" y="342900"/>
                  </a:lnTo>
                  <a:lnTo>
                    <a:pt x="39039" y="342061"/>
                  </a:lnTo>
                  <a:close/>
                </a:path>
                <a:path w="10236200" h="7547609">
                  <a:moveTo>
                    <a:pt x="58750" y="252907"/>
                  </a:moveTo>
                  <a:lnTo>
                    <a:pt x="56794" y="254000"/>
                  </a:lnTo>
                  <a:lnTo>
                    <a:pt x="58597" y="254000"/>
                  </a:lnTo>
                  <a:lnTo>
                    <a:pt x="58750" y="252907"/>
                  </a:lnTo>
                  <a:close/>
                </a:path>
                <a:path w="10236200" h="7547609">
                  <a:moveTo>
                    <a:pt x="70446" y="201993"/>
                  </a:moveTo>
                  <a:lnTo>
                    <a:pt x="68237" y="203200"/>
                  </a:lnTo>
                  <a:lnTo>
                    <a:pt x="70256" y="203200"/>
                  </a:lnTo>
                  <a:lnTo>
                    <a:pt x="70446" y="201993"/>
                  </a:lnTo>
                  <a:close/>
                </a:path>
                <a:path w="10236200" h="7547609">
                  <a:moveTo>
                    <a:pt x="158496" y="0"/>
                  </a:moveTo>
                  <a:lnTo>
                    <a:pt x="132689" y="0"/>
                  </a:lnTo>
                  <a:lnTo>
                    <a:pt x="128104" y="12700"/>
                  </a:lnTo>
                  <a:lnTo>
                    <a:pt x="158496" y="0"/>
                  </a:lnTo>
                  <a:close/>
                </a:path>
                <a:path w="10236200" h="7547609">
                  <a:moveTo>
                    <a:pt x="229031" y="0"/>
                  </a:moveTo>
                  <a:lnTo>
                    <a:pt x="193903" y="0"/>
                  </a:lnTo>
                  <a:lnTo>
                    <a:pt x="119214" y="38100"/>
                  </a:lnTo>
                  <a:lnTo>
                    <a:pt x="114973" y="50800"/>
                  </a:lnTo>
                  <a:lnTo>
                    <a:pt x="110807" y="63500"/>
                  </a:lnTo>
                  <a:lnTo>
                    <a:pt x="229031" y="0"/>
                  </a:lnTo>
                  <a:close/>
                </a:path>
                <a:path w="10236200" h="7547609">
                  <a:moveTo>
                    <a:pt x="299580" y="0"/>
                  </a:moveTo>
                  <a:lnTo>
                    <a:pt x="264452" y="0"/>
                  </a:lnTo>
                  <a:lnTo>
                    <a:pt x="102755" y="88900"/>
                  </a:lnTo>
                  <a:lnTo>
                    <a:pt x="98920" y="101600"/>
                  </a:lnTo>
                  <a:lnTo>
                    <a:pt x="95148" y="114300"/>
                  </a:lnTo>
                  <a:lnTo>
                    <a:pt x="299580" y="0"/>
                  </a:lnTo>
                  <a:close/>
                </a:path>
                <a:path w="10236200" h="7547609">
                  <a:moveTo>
                    <a:pt x="370128" y="0"/>
                  </a:moveTo>
                  <a:lnTo>
                    <a:pt x="335000" y="0"/>
                  </a:lnTo>
                  <a:lnTo>
                    <a:pt x="87858" y="139700"/>
                  </a:lnTo>
                  <a:lnTo>
                    <a:pt x="85521" y="139700"/>
                  </a:lnTo>
                  <a:lnTo>
                    <a:pt x="83235" y="152400"/>
                  </a:lnTo>
                  <a:lnTo>
                    <a:pt x="80987" y="165100"/>
                  </a:lnTo>
                  <a:lnTo>
                    <a:pt x="370128" y="0"/>
                  </a:lnTo>
                  <a:close/>
                </a:path>
                <a:path w="10236200" h="7547609">
                  <a:moveTo>
                    <a:pt x="440664" y="0"/>
                  </a:moveTo>
                  <a:lnTo>
                    <a:pt x="405536" y="0"/>
                  </a:lnTo>
                  <a:lnTo>
                    <a:pt x="74422" y="190500"/>
                  </a:lnTo>
                  <a:lnTo>
                    <a:pt x="72301" y="190500"/>
                  </a:lnTo>
                  <a:lnTo>
                    <a:pt x="70446" y="201993"/>
                  </a:lnTo>
                  <a:lnTo>
                    <a:pt x="440664" y="0"/>
                  </a:lnTo>
                  <a:close/>
                </a:path>
                <a:path w="10236200" h="7547609">
                  <a:moveTo>
                    <a:pt x="511213" y="0"/>
                  </a:moveTo>
                  <a:lnTo>
                    <a:pt x="476084" y="0"/>
                  </a:lnTo>
                  <a:lnTo>
                    <a:pt x="62331" y="228600"/>
                  </a:lnTo>
                  <a:lnTo>
                    <a:pt x="60439" y="241300"/>
                  </a:lnTo>
                  <a:lnTo>
                    <a:pt x="58750" y="252907"/>
                  </a:lnTo>
                  <a:lnTo>
                    <a:pt x="511213" y="0"/>
                  </a:lnTo>
                  <a:close/>
                </a:path>
                <a:path w="10236200" h="7547609">
                  <a:moveTo>
                    <a:pt x="581761" y="0"/>
                  </a:moveTo>
                  <a:lnTo>
                    <a:pt x="546633" y="0"/>
                  </a:lnTo>
                  <a:lnTo>
                    <a:pt x="51511" y="279400"/>
                  </a:lnTo>
                  <a:lnTo>
                    <a:pt x="49822" y="292100"/>
                  </a:lnTo>
                  <a:lnTo>
                    <a:pt x="48183" y="292100"/>
                  </a:lnTo>
                  <a:lnTo>
                    <a:pt x="46570" y="304800"/>
                  </a:lnTo>
                  <a:lnTo>
                    <a:pt x="581761" y="0"/>
                  </a:lnTo>
                  <a:close/>
                </a:path>
                <a:path w="10236200" h="7547609">
                  <a:moveTo>
                    <a:pt x="652310" y="0"/>
                  </a:moveTo>
                  <a:lnTo>
                    <a:pt x="617181" y="0"/>
                  </a:lnTo>
                  <a:lnTo>
                    <a:pt x="41884" y="330200"/>
                  </a:lnTo>
                  <a:lnTo>
                    <a:pt x="40398" y="330200"/>
                  </a:lnTo>
                  <a:lnTo>
                    <a:pt x="39039" y="342061"/>
                  </a:lnTo>
                  <a:lnTo>
                    <a:pt x="652310" y="0"/>
                  </a:lnTo>
                  <a:close/>
                </a:path>
                <a:path w="10236200" h="7547609">
                  <a:moveTo>
                    <a:pt x="722845" y="0"/>
                  </a:moveTo>
                  <a:lnTo>
                    <a:pt x="687717" y="0"/>
                  </a:lnTo>
                  <a:lnTo>
                    <a:pt x="33401" y="368300"/>
                  </a:lnTo>
                  <a:lnTo>
                    <a:pt x="32092" y="381000"/>
                  </a:lnTo>
                  <a:lnTo>
                    <a:pt x="30810" y="381000"/>
                  </a:lnTo>
                  <a:lnTo>
                    <a:pt x="29565" y="393700"/>
                  </a:lnTo>
                  <a:lnTo>
                    <a:pt x="722845" y="0"/>
                  </a:lnTo>
                  <a:close/>
                </a:path>
                <a:path w="10236200" h="7547609">
                  <a:moveTo>
                    <a:pt x="793394" y="0"/>
                  </a:moveTo>
                  <a:lnTo>
                    <a:pt x="758266" y="0"/>
                  </a:lnTo>
                  <a:lnTo>
                    <a:pt x="25984" y="419100"/>
                  </a:lnTo>
                  <a:lnTo>
                    <a:pt x="24841" y="419100"/>
                  </a:lnTo>
                  <a:lnTo>
                    <a:pt x="23736" y="431800"/>
                  </a:lnTo>
                  <a:lnTo>
                    <a:pt x="22669" y="444500"/>
                  </a:lnTo>
                  <a:lnTo>
                    <a:pt x="793394" y="0"/>
                  </a:lnTo>
                  <a:close/>
                </a:path>
                <a:path w="10236200" h="7547609">
                  <a:moveTo>
                    <a:pt x="863942" y="0"/>
                  </a:moveTo>
                  <a:lnTo>
                    <a:pt x="828814" y="0"/>
                  </a:lnTo>
                  <a:lnTo>
                    <a:pt x="19583" y="457200"/>
                  </a:lnTo>
                  <a:lnTo>
                    <a:pt x="18592" y="469900"/>
                  </a:lnTo>
                  <a:lnTo>
                    <a:pt x="17653" y="469900"/>
                  </a:lnTo>
                  <a:lnTo>
                    <a:pt x="16751" y="482600"/>
                  </a:lnTo>
                  <a:lnTo>
                    <a:pt x="863942" y="0"/>
                  </a:lnTo>
                  <a:close/>
                </a:path>
                <a:path w="10236200" h="7547609">
                  <a:moveTo>
                    <a:pt x="934491" y="0"/>
                  </a:moveTo>
                  <a:lnTo>
                    <a:pt x="899363" y="0"/>
                  </a:lnTo>
                  <a:lnTo>
                    <a:pt x="14147" y="508000"/>
                  </a:lnTo>
                  <a:lnTo>
                    <a:pt x="13322" y="508000"/>
                  </a:lnTo>
                  <a:lnTo>
                    <a:pt x="12573" y="520268"/>
                  </a:lnTo>
                  <a:lnTo>
                    <a:pt x="934491" y="0"/>
                  </a:lnTo>
                  <a:close/>
                </a:path>
                <a:path w="10236200" h="7547609">
                  <a:moveTo>
                    <a:pt x="1005039" y="0"/>
                  </a:moveTo>
                  <a:lnTo>
                    <a:pt x="969899" y="0"/>
                  </a:lnTo>
                  <a:lnTo>
                    <a:pt x="9652" y="546100"/>
                  </a:lnTo>
                  <a:lnTo>
                    <a:pt x="8978" y="558800"/>
                  </a:lnTo>
                  <a:lnTo>
                    <a:pt x="8356" y="558800"/>
                  </a:lnTo>
                  <a:lnTo>
                    <a:pt x="7759" y="571500"/>
                  </a:lnTo>
                  <a:lnTo>
                    <a:pt x="1005039" y="0"/>
                  </a:lnTo>
                  <a:close/>
                </a:path>
                <a:path w="10236200" h="7547609">
                  <a:moveTo>
                    <a:pt x="1075575" y="0"/>
                  </a:moveTo>
                  <a:lnTo>
                    <a:pt x="1040447" y="0"/>
                  </a:lnTo>
                  <a:lnTo>
                    <a:pt x="6057" y="596900"/>
                  </a:lnTo>
                  <a:lnTo>
                    <a:pt x="5537" y="596900"/>
                  </a:lnTo>
                  <a:lnTo>
                    <a:pt x="5054" y="609333"/>
                  </a:lnTo>
                  <a:lnTo>
                    <a:pt x="1075575" y="0"/>
                  </a:lnTo>
                  <a:close/>
                </a:path>
                <a:path w="10236200" h="7547609">
                  <a:moveTo>
                    <a:pt x="1146124" y="0"/>
                  </a:moveTo>
                  <a:lnTo>
                    <a:pt x="1110996" y="0"/>
                  </a:lnTo>
                  <a:lnTo>
                    <a:pt x="3327" y="635000"/>
                  </a:lnTo>
                  <a:lnTo>
                    <a:pt x="2946" y="635000"/>
                  </a:lnTo>
                  <a:lnTo>
                    <a:pt x="2590" y="647700"/>
                  </a:lnTo>
                  <a:lnTo>
                    <a:pt x="2273" y="660400"/>
                  </a:lnTo>
                  <a:lnTo>
                    <a:pt x="1146124" y="0"/>
                  </a:lnTo>
                  <a:close/>
                </a:path>
                <a:path w="10236200" h="7547609">
                  <a:moveTo>
                    <a:pt x="1216672" y="0"/>
                  </a:moveTo>
                  <a:lnTo>
                    <a:pt x="1181531" y="0"/>
                  </a:lnTo>
                  <a:lnTo>
                    <a:pt x="1422" y="673100"/>
                  </a:lnTo>
                  <a:lnTo>
                    <a:pt x="1168" y="685800"/>
                  </a:lnTo>
                  <a:lnTo>
                    <a:pt x="774" y="698500"/>
                  </a:lnTo>
                  <a:lnTo>
                    <a:pt x="1216672" y="0"/>
                  </a:lnTo>
                  <a:close/>
                </a:path>
                <a:path w="10236200" h="7547609">
                  <a:moveTo>
                    <a:pt x="1287208" y="0"/>
                  </a:moveTo>
                  <a:lnTo>
                    <a:pt x="1252080" y="0"/>
                  </a:lnTo>
                  <a:lnTo>
                    <a:pt x="330" y="711200"/>
                  </a:lnTo>
                  <a:lnTo>
                    <a:pt x="63" y="736600"/>
                  </a:lnTo>
                  <a:lnTo>
                    <a:pt x="1287208" y="0"/>
                  </a:lnTo>
                  <a:close/>
                </a:path>
                <a:path w="10236200" h="7547609">
                  <a:moveTo>
                    <a:pt x="1357757" y="0"/>
                  </a:moveTo>
                  <a:lnTo>
                    <a:pt x="1322628" y="0"/>
                  </a:lnTo>
                  <a:lnTo>
                    <a:pt x="0" y="762000"/>
                  </a:lnTo>
                  <a:lnTo>
                    <a:pt x="50" y="774700"/>
                  </a:lnTo>
                  <a:lnTo>
                    <a:pt x="1357757" y="0"/>
                  </a:lnTo>
                  <a:close/>
                </a:path>
                <a:path w="10236200" h="7547609">
                  <a:moveTo>
                    <a:pt x="1428305" y="0"/>
                  </a:moveTo>
                  <a:lnTo>
                    <a:pt x="1393177" y="0"/>
                  </a:lnTo>
                  <a:lnTo>
                    <a:pt x="419" y="800100"/>
                  </a:lnTo>
                  <a:lnTo>
                    <a:pt x="546" y="800100"/>
                  </a:lnTo>
                  <a:lnTo>
                    <a:pt x="901" y="812800"/>
                  </a:lnTo>
                  <a:lnTo>
                    <a:pt x="1428305" y="0"/>
                  </a:lnTo>
                  <a:close/>
                </a:path>
                <a:path w="10236200" h="7547609">
                  <a:moveTo>
                    <a:pt x="1498841" y="0"/>
                  </a:moveTo>
                  <a:lnTo>
                    <a:pt x="1463713" y="0"/>
                  </a:lnTo>
                  <a:lnTo>
                    <a:pt x="1574" y="838200"/>
                  </a:lnTo>
                  <a:lnTo>
                    <a:pt x="1816" y="850900"/>
                  </a:lnTo>
                  <a:lnTo>
                    <a:pt x="2413" y="863600"/>
                  </a:lnTo>
                  <a:lnTo>
                    <a:pt x="1498841" y="0"/>
                  </a:lnTo>
                  <a:close/>
                </a:path>
                <a:path w="10236200" h="7547609">
                  <a:moveTo>
                    <a:pt x="1569389" y="0"/>
                  </a:moveTo>
                  <a:lnTo>
                    <a:pt x="1534261" y="0"/>
                  </a:lnTo>
                  <a:lnTo>
                    <a:pt x="3429" y="876300"/>
                  </a:lnTo>
                  <a:lnTo>
                    <a:pt x="3784" y="889000"/>
                  </a:lnTo>
                  <a:lnTo>
                    <a:pt x="4610" y="901700"/>
                  </a:lnTo>
                  <a:lnTo>
                    <a:pt x="1569389" y="0"/>
                  </a:lnTo>
                  <a:close/>
                </a:path>
                <a:path w="10236200" h="7547609">
                  <a:moveTo>
                    <a:pt x="1639938" y="0"/>
                  </a:moveTo>
                  <a:lnTo>
                    <a:pt x="1604810" y="0"/>
                  </a:lnTo>
                  <a:lnTo>
                    <a:pt x="5969" y="914400"/>
                  </a:lnTo>
                  <a:lnTo>
                    <a:pt x="6438" y="927100"/>
                  </a:lnTo>
                  <a:lnTo>
                    <a:pt x="7480" y="939800"/>
                  </a:lnTo>
                  <a:lnTo>
                    <a:pt x="1639938" y="0"/>
                  </a:lnTo>
                  <a:close/>
                </a:path>
                <a:path w="10236200" h="7547609">
                  <a:moveTo>
                    <a:pt x="1710486" y="0"/>
                  </a:moveTo>
                  <a:lnTo>
                    <a:pt x="1675345" y="0"/>
                  </a:lnTo>
                  <a:lnTo>
                    <a:pt x="9182" y="952500"/>
                  </a:lnTo>
                  <a:lnTo>
                    <a:pt x="9766" y="965200"/>
                  </a:lnTo>
                  <a:lnTo>
                    <a:pt x="11023" y="977900"/>
                  </a:lnTo>
                  <a:lnTo>
                    <a:pt x="1710486" y="0"/>
                  </a:lnTo>
                  <a:close/>
                </a:path>
                <a:path w="10236200" h="7547609">
                  <a:moveTo>
                    <a:pt x="1781022" y="0"/>
                  </a:moveTo>
                  <a:lnTo>
                    <a:pt x="1745907" y="0"/>
                  </a:lnTo>
                  <a:lnTo>
                    <a:pt x="13042" y="990600"/>
                  </a:lnTo>
                  <a:lnTo>
                    <a:pt x="13728" y="1003300"/>
                  </a:lnTo>
                  <a:lnTo>
                    <a:pt x="15201" y="1016000"/>
                  </a:lnTo>
                  <a:lnTo>
                    <a:pt x="1781022" y="0"/>
                  </a:lnTo>
                  <a:close/>
                </a:path>
                <a:path w="10236200" h="7547609">
                  <a:moveTo>
                    <a:pt x="1851571" y="0"/>
                  </a:moveTo>
                  <a:lnTo>
                    <a:pt x="1816442" y="0"/>
                  </a:lnTo>
                  <a:lnTo>
                    <a:pt x="17538" y="1028700"/>
                  </a:lnTo>
                  <a:lnTo>
                    <a:pt x="18326" y="1041400"/>
                  </a:lnTo>
                  <a:lnTo>
                    <a:pt x="20015" y="1054100"/>
                  </a:lnTo>
                  <a:lnTo>
                    <a:pt x="1851571" y="0"/>
                  </a:lnTo>
                  <a:close/>
                </a:path>
                <a:path w="10236200" h="7547609">
                  <a:moveTo>
                    <a:pt x="1922119" y="0"/>
                  </a:moveTo>
                  <a:lnTo>
                    <a:pt x="1886991" y="0"/>
                  </a:lnTo>
                  <a:lnTo>
                    <a:pt x="22656" y="1066800"/>
                  </a:lnTo>
                  <a:lnTo>
                    <a:pt x="23558" y="1079500"/>
                  </a:lnTo>
                  <a:lnTo>
                    <a:pt x="25438" y="1092200"/>
                  </a:lnTo>
                  <a:lnTo>
                    <a:pt x="1922119" y="0"/>
                  </a:lnTo>
                  <a:close/>
                </a:path>
                <a:path w="10236200" h="7547609">
                  <a:moveTo>
                    <a:pt x="1992668" y="0"/>
                  </a:moveTo>
                  <a:lnTo>
                    <a:pt x="1957527" y="0"/>
                  </a:lnTo>
                  <a:lnTo>
                    <a:pt x="28384" y="1104900"/>
                  </a:lnTo>
                  <a:lnTo>
                    <a:pt x="29387" y="1117600"/>
                  </a:lnTo>
                  <a:lnTo>
                    <a:pt x="31470" y="1130300"/>
                  </a:lnTo>
                  <a:lnTo>
                    <a:pt x="1992668" y="0"/>
                  </a:lnTo>
                  <a:close/>
                </a:path>
                <a:path w="10236200" h="7547609">
                  <a:moveTo>
                    <a:pt x="2063203" y="0"/>
                  </a:moveTo>
                  <a:lnTo>
                    <a:pt x="2028075" y="0"/>
                  </a:lnTo>
                  <a:lnTo>
                    <a:pt x="34709" y="1143000"/>
                  </a:lnTo>
                  <a:lnTo>
                    <a:pt x="35814" y="1155700"/>
                  </a:lnTo>
                  <a:lnTo>
                    <a:pt x="38087" y="1168400"/>
                  </a:lnTo>
                  <a:lnTo>
                    <a:pt x="2063203" y="0"/>
                  </a:lnTo>
                  <a:close/>
                </a:path>
                <a:path w="10236200" h="7547609">
                  <a:moveTo>
                    <a:pt x="2133752" y="0"/>
                  </a:moveTo>
                  <a:lnTo>
                    <a:pt x="2098624" y="0"/>
                  </a:lnTo>
                  <a:lnTo>
                    <a:pt x="41643" y="1181100"/>
                  </a:lnTo>
                  <a:lnTo>
                    <a:pt x="42824" y="1193800"/>
                  </a:lnTo>
                  <a:lnTo>
                    <a:pt x="45300" y="1193800"/>
                  </a:lnTo>
                  <a:lnTo>
                    <a:pt x="2133752" y="0"/>
                  </a:lnTo>
                  <a:close/>
                </a:path>
                <a:path w="10236200" h="7547609">
                  <a:moveTo>
                    <a:pt x="2204301" y="0"/>
                  </a:moveTo>
                  <a:lnTo>
                    <a:pt x="2169172" y="0"/>
                  </a:lnTo>
                  <a:lnTo>
                    <a:pt x="49136" y="1219200"/>
                  </a:lnTo>
                  <a:lnTo>
                    <a:pt x="50431" y="1219200"/>
                  </a:lnTo>
                  <a:lnTo>
                    <a:pt x="53086" y="1231900"/>
                  </a:lnTo>
                  <a:lnTo>
                    <a:pt x="2204301" y="0"/>
                  </a:lnTo>
                  <a:close/>
                </a:path>
                <a:path w="10236200" h="7547609">
                  <a:moveTo>
                    <a:pt x="2274849" y="0"/>
                  </a:moveTo>
                  <a:lnTo>
                    <a:pt x="2239721" y="0"/>
                  </a:lnTo>
                  <a:lnTo>
                    <a:pt x="57213" y="1257300"/>
                  </a:lnTo>
                  <a:lnTo>
                    <a:pt x="58585" y="1257300"/>
                  </a:lnTo>
                  <a:lnTo>
                    <a:pt x="61429" y="1270000"/>
                  </a:lnTo>
                  <a:lnTo>
                    <a:pt x="2274849" y="0"/>
                  </a:lnTo>
                  <a:close/>
                </a:path>
                <a:path w="10236200" h="7547609">
                  <a:moveTo>
                    <a:pt x="2345398" y="0"/>
                  </a:moveTo>
                  <a:lnTo>
                    <a:pt x="2310269" y="0"/>
                  </a:lnTo>
                  <a:lnTo>
                    <a:pt x="65836" y="1295400"/>
                  </a:lnTo>
                  <a:lnTo>
                    <a:pt x="67310" y="1295400"/>
                  </a:lnTo>
                  <a:lnTo>
                    <a:pt x="70345" y="1308100"/>
                  </a:lnTo>
                  <a:lnTo>
                    <a:pt x="2345398" y="0"/>
                  </a:lnTo>
                  <a:close/>
                </a:path>
                <a:path w="10236200" h="7547609">
                  <a:moveTo>
                    <a:pt x="2415933" y="0"/>
                  </a:moveTo>
                  <a:lnTo>
                    <a:pt x="2380805" y="0"/>
                  </a:lnTo>
                  <a:lnTo>
                    <a:pt x="75018" y="1320800"/>
                  </a:lnTo>
                  <a:lnTo>
                    <a:pt x="78168" y="1333500"/>
                  </a:lnTo>
                  <a:lnTo>
                    <a:pt x="79794" y="1346200"/>
                  </a:lnTo>
                  <a:lnTo>
                    <a:pt x="2415933" y="0"/>
                  </a:lnTo>
                  <a:close/>
                </a:path>
                <a:path w="10236200" h="7547609">
                  <a:moveTo>
                    <a:pt x="2486482" y="0"/>
                  </a:moveTo>
                  <a:lnTo>
                    <a:pt x="2451354" y="0"/>
                  </a:lnTo>
                  <a:lnTo>
                    <a:pt x="84747" y="1358900"/>
                  </a:lnTo>
                  <a:lnTo>
                    <a:pt x="88074" y="1371600"/>
                  </a:lnTo>
                  <a:lnTo>
                    <a:pt x="89789" y="1371600"/>
                  </a:lnTo>
                  <a:lnTo>
                    <a:pt x="2486482" y="0"/>
                  </a:lnTo>
                  <a:close/>
                </a:path>
                <a:path w="10236200" h="7547609">
                  <a:moveTo>
                    <a:pt x="2557030" y="0"/>
                  </a:moveTo>
                  <a:lnTo>
                    <a:pt x="2521889" y="0"/>
                  </a:lnTo>
                  <a:lnTo>
                    <a:pt x="94996" y="1397000"/>
                  </a:lnTo>
                  <a:lnTo>
                    <a:pt x="96748" y="1397000"/>
                  </a:lnTo>
                  <a:lnTo>
                    <a:pt x="100304" y="1409700"/>
                  </a:lnTo>
                  <a:lnTo>
                    <a:pt x="2557030" y="0"/>
                  </a:lnTo>
                  <a:close/>
                </a:path>
                <a:path w="10236200" h="7547609">
                  <a:moveTo>
                    <a:pt x="2627566" y="0"/>
                  </a:moveTo>
                  <a:lnTo>
                    <a:pt x="2592438" y="0"/>
                  </a:lnTo>
                  <a:lnTo>
                    <a:pt x="105791" y="1435100"/>
                  </a:lnTo>
                  <a:lnTo>
                    <a:pt x="107619" y="1435100"/>
                  </a:lnTo>
                  <a:lnTo>
                    <a:pt x="111366" y="1447800"/>
                  </a:lnTo>
                  <a:lnTo>
                    <a:pt x="2627566" y="0"/>
                  </a:lnTo>
                  <a:close/>
                </a:path>
                <a:path w="10236200" h="7547609">
                  <a:moveTo>
                    <a:pt x="2698115" y="0"/>
                  </a:moveTo>
                  <a:lnTo>
                    <a:pt x="2662986" y="0"/>
                  </a:lnTo>
                  <a:lnTo>
                    <a:pt x="117106" y="1460500"/>
                  </a:lnTo>
                  <a:lnTo>
                    <a:pt x="119024" y="1473200"/>
                  </a:lnTo>
                  <a:lnTo>
                    <a:pt x="122936" y="1485900"/>
                  </a:lnTo>
                  <a:lnTo>
                    <a:pt x="2698115" y="0"/>
                  </a:lnTo>
                  <a:close/>
                </a:path>
                <a:path w="10236200" h="7547609">
                  <a:moveTo>
                    <a:pt x="2702077" y="2908300"/>
                  </a:moveTo>
                  <a:lnTo>
                    <a:pt x="2694952" y="2908300"/>
                  </a:lnTo>
                  <a:lnTo>
                    <a:pt x="2680347" y="2921000"/>
                  </a:lnTo>
                  <a:lnTo>
                    <a:pt x="2702077" y="2908300"/>
                  </a:lnTo>
                  <a:close/>
                </a:path>
                <a:path w="10236200" h="7547609">
                  <a:moveTo>
                    <a:pt x="2768663" y="0"/>
                  </a:moveTo>
                  <a:lnTo>
                    <a:pt x="2733535" y="0"/>
                  </a:lnTo>
                  <a:lnTo>
                    <a:pt x="128943" y="1498600"/>
                  </a:lnTo>
                  <a:lnTo>
                    <a:pt x="130949" y="1498600"/>
                  </a:lnTo>
                  <a:lnTo>
                    <a:pt x="135026" y="1511300"/>
                  </a:lnTo>
                  <a:lnTo>
                    <a:pt x="2768663" y="0"/>
                  </a:lnTo>
                  <a:close/>
                </a:path>
                <a:path w="10236200" h="7547609">
                  <a:moveTo>
                    <a:pt x="2839212" y="0"/>
                  </a:moveTo>
                  <a:lnTo>
                    <a:pt x="2804071" y="0"/>
                  </a:lnTo>
                  <a:lnTo>
                    <a:pt x="141287" y="1536700"/>
                  </a:lnTo>
                  <a:lnTo>
                    <a:pt x="143383" y="1536700"/>
                  </a:lnTo>
                  <a:lnTo>
                    <a:pt x="147637" y="1549400"/>
                  </a:lnTo>
                  <a:lnTo>
                    <a:pt x="2839212" y="0"/>
                  </a:lnTo>
                  <a:close/>
                </a:path>
                <a:path w="10236200" h="7547609">
                  <a:moveTo>
                    <a:pt x="2909747" y="0"/>
                  </a:moveTo>
                  <a:lnTo>
                    <a:pt x="2874619" y="0"/>
                  </a:lnTo>
                  <a:lnTo>
                    <a:pt x="154152" y="1562100"/>
                  </a:lnTo>
                  <a:lnTo>
                    <a:pt x="156324" y="1574800"/>
                  </a:lnTo>
                  <a:lnTo>
                    <a:pt x="160743" y="1574800"/>
                  </a:lnTo>
                  <a:lnTo>
                    <a:pt x="2909747" y="0"/>
                  </a:lnTo>
                  <a:close/>
                </a:path>
                <a:path w="10236200" h="7547609">
                  <a:moveTo>
                    <a:pt x="2980296" y="0"/>
                  </a:moveTo>
                  <a:lnTo>
                    <a:pt x="2945168" y="0"/>
                  </a:lnTo>
                  <a:lnTo>
                    <a:pt x="167513" y="1600200"/>
                  </a:lnTo>
                  <a:lnTo>
                    <a:pt x="169773" y="1600200"/>
                  </a:lnTo>
                  <a:lnTo>
                    <a:pt x="174358" y="1612900"/>
                  </a:lnTo>
                  <a:lnTo>
                    <a:pt x="2980296" y="0"/>
                  </a:lnTo>
                  <a:close/>
                </a:path>
                <a:path w="10236200" h="7547609">
                  <a:moveTo>
                    <a:pt x="3050844" y="0"/>
                  </a:moveTo>
                  <a:lnTo>
                    <a:pt x="3015704" y="0"/>
                  </a:lnTo>
                  <a:lnTo>
                    <a:pt x="181381" y="1625600"/>
                  </a:lnTo>
                  <a:lnTo>
                    <a:pt x="183718" y="1638300"/>
                  </a:lnTo>
                  <a:lnTo>
                    <a:pt x="188468" y="1651000"/>
                  </a:lnTo>
                  <a:lnTo>
                    <a:pt x="3050844" y="0"/>
                  </a:lnTo>
                  <a:close/>
                </a:path>
                <a:path w="10236200" h="7547609">
                  <a:moveTo>
                    <a:pt x="3121380" y="0"/>
                  </a:moveTo>
                  <a:lnTo>
                    <a:pt x="3086252" y="0"/>
                  </a:lnTo>
                  <a:lnTo>
                    <a:pt x="195732" y="1663700"/>
                  </a:lnTo>
                  <a:lnTo>
                    <a:pt x="200609" y="1676400"/>
                  </a:lnTo>
                  <a:lnTo>
                    <a:pt x="203073" y="1676400"/>
                  </a:lnTo>
                  <a:lnTo>
                    <a:pt x="3121380" y="0"/>
                  </a:lnTo>
                  <a:close/>
                </a:path>
                <a:path w="10236200" h="7547609">
                  <a:moveTo>
                    <a:pt x="3191929" y="0"/>
                  </a:moveTo>
                  <a:lnTo>
                    <a:pt x="3156801" y="0"/>
                  </a:lnTo>
                  <a:lnTo>
                    <a:pt x="210591" y="1689100"/>
                  </a:lnTo>
                  <a:lnTo>
                    <a:pt x="213093" y="1701800"/>
                  </a:lnTo>
                  <a:lnTo>
                    <a:pt x="218160" y="1714500"/>
                  </a:lnTo>
                  <a:lnTo>
                    <a:pt x="3191929" y="0"/>
                  </a:lnTo>
                  <a:close/>
                </a:path>
                <a:path w="10236200" h="7547609">
                  <a:moveTo>
                    <a:pt x="3262477" y="0"/>
                  </a:moveTo>
                  <a:lnTo>
                    <a:pt x="3227349" y="0"/>
                  </a:lnTo>
                  <a:lnTo>
                    <a:pt x="225933" y="1727200"/>
                  </a:lnTo>
                  <a:lnTo>
                    <a:pt x="228523" y="1727200"/>
                  </a:lnTo>
                  <a:lnTo>
                    <a:pt x="233756" y="1739900"/>
                  </a:lnTo>
                  <a:lnTo>
                    <a:pt x="3262477" y="0"/>
                  </a:lnTo>
                  <a:close/>
                </a:path>
                <a:path w="10236200" h="7547609">
                  <a:moveTo>
                    <a:pt x="3333026" y="0"/>
                  </a:moveTo>
                  <a:lnTo>
                    <a:pt x="3297898" y="0"/>
                  </a:lnTo>
                  <a:lnTo>
                    <a:pt x="241757" y="1752600"/>
                  </a:lnTo>
                  <a:lnTo>
                    <a:pt x="247116" y="1765300"/>
                  </a:lnTo>
                  <a:lnTo>
                    <a:pt x="249821" y="1778000"/>
                  </a:lnTo>
                  <a:lnTo>
                    <a:pt x="3333026" y="0"/>
                  </a:lnTo>
                  <a:close/>
                </a:path>
                <a:path w="10236200" h="7547609">
                  <a:moveTo>
                    <a:pt x="3403574" y="0"/>
                  </a:moveTo>
                  <a:lnTo>
                    <a:pt x="3368433" y="0"/>
                  </a:lnTo>
                  <a:lnTo>
                    <a:pt x="258076" y="1790700"/>
                  </a:lnTo>
                  <a:lnTo>
                    <a:pt x="260819" y="1790700"/>
                  </a:lnTo>
                  <a:lnTo>
                    <a:pt x="266382" y="1803400"/>
                  </a:lnTo>
                  <a:lnTo>
                    <a:pt x="3403574" y="0"/>
                  </a:lnTo>
                  <a:close/>
                </a:path>
                <a:path w="10236200" h="7547609">
                  <a:moveTo>
                    <a:pt x="3474110" y="0"/>
                  </a:moveTo>
                  <a:lnTo>
                    <a:pt x="3438982" y="0"/>
                  </a:lnTo>
                  <a:lnTo>
                    <a:pt x="274866" y="1816100"/>
                  </a:lnTo>
                  <a:lnTo>
                    <a:pt x="280543" y="1828800"/>
                  </a:lnTo>
                  <a:lnTo>
                    <a:pt x="283413" y="1841500"/>
                  </a:lnTo>
                  <a:lnTo>
                    <a:pt x="3474110" y="0"/>
                  </a:lnTo>
                  <a:close/>
                </a:path>
                <a:path w="10236200" h="7547609">
                  <a:moveTo>
                    <a:pt x="3544659" y="0"/>
                  </a:moveTo>
                  <a:lnTo>
                    <a:pt x="3509530" y="0"/>
                  </a:lnTo>
                  <a:lnTo>
                    <a:pt x="292150" y="1854200"/>
                  </a:lnTo>
                  <a:lnTo>
                    <a:pt x="297992" y="1866900"/>
                  </a:lnTo>
                  <a:lnTo>
                    <a:pt x="301002" y="1866900"/>
                  </a:lnTo>
                  <a:lnTo>
                    <a:pt x="3544659" y="0"/>
                  </a:lnTo>
                  <a:close/>
                </a:path>
                <a:path w="10236200" h="7547609">
                  <a:moveTo>
                    <a:pt x="3615207" y="0"/>
                  </a:moveTo>
                  <a:lnTo>
                    <a:pt x="3580066" y="0"/>
                  </a:lnTo>
                  <a:lnTo>
                    <a:pt x="310045" y="1879600"/>
                  </a:lnTo>
                  <a:lnTo>
                    <a:pt x="313042" y="1892300"/>
                  </a:lnTo>
                  <a:lnTo>
                    <a:pt x="319176" y="1892300"/>
                  </a:lnTo>
                  <a:lnTo>
                    <a:pt x="3615207" y="0"/>
                  </a:lnTo>
                  <a:close/>
                </a:path>
                <a:path w="10236200" h="7547609">
                  <a:moveTo>
                    <a:pt x="3645027" y="2438400"/>
                  </a:moveTo>
                  <a:lnTo>
                    <a:pt x="2959849" y="2832100"/>
                  </a:lnTo>
                  <a:lnTo>
                    <a:pt x="2986913" y="2832100"/>
                  </a:lnTo>
                  <a:lnTo>
                    <a:pt x="3067659" y="2794000"/>
                  </a:lnTo>
                  <a:lnTo>
                    <a:pt x="3554793" y="2514600"/>
                  </a:lnTo>
                  <a:lnTo>
                    <a:pt x="3577780" y="2501900"/>
                  </a:lnTo>
                  <a:lnTo>
                    <a:pt x="3600475" y="2476500"/>
                  </a:lnTo>
                  <a:lnTo>
                    <a:pt x="3622891" y="2463800"/>
                  </a:lnTo>
                  <a:lnTo>
                    <a:pt x="3645027" y="2438400"/>
                  </a:lnTo>
                  <a:close/>
                </a:path>
                <a:path w="10236200" h="7547609">
                  <a:moveTo>
                    <a:pt x="3685743" y="0"/>
                  </a:moveTo>
                  <a:lnTo>
                    <a:pt x="3650615" y="0"/>
                  </a:lnTo>
                  <a:lnTo>
                    <a:pt x="328383" y="1917700"/>
                  </a:lnTo>
                  <a:lnTo>
                    <a:pt x="334657" y="1917700"/>
                  </a:lnTo>
                  <a:lnTo>
                    <a:pt x="337769" y="1930400"/>
                  </a:lnTo>
                  <a:lnTo>
                    <a:pt x="3685743" y="0"/>
                  </a:lnTo>
                  <a:close/>
                </a:path>
                <a:path w="10236200" h="7547609">
                  <a:moveTo>
                    <a:pt x="3756291" y="0"/>
                  </a:moveTo>
                  <a:lnTo>
                    <a:pt x="3721163" y="0"/>
                  </a:lnTo>
                  <a:lnTo>
                    <a:pt x="347218" y="1943100"/>
                  </a:lnTo>
                  <a:lnTo>
                    <a:pt x="350367" y="1943100"/>
                  </a:lnTo>
                  <a:lnTo>
                    <a:pt x="353631" y="1955800"/>
                  </a:lnTo>
                  <a:lnTo>
                    <a:pt x="356819" y="1955800"/>
                  </a:lnTo>
                  <a:lnTo>
                    <a:pt x="3756291" y="0"/>
                  </a:lnTo>
                  <a:close/>
                </a:path>
                <a:path w="10236200" h="7547609">
                  <a:moveTo>
                    <a:pt x="3766451" y="2324100"/>
                  </a:moveTo>
                  <a:lnTo>
                    <a:pt x="2803156" y="2882900"/>
                  </a:lnTo>
                  <a:lnTo>
                    <a:pt x="2821152" y="2882900"/>
                  </a:lnTo>
                  <a:lnTo>
                    <a:pt x="2839123" y="2870200"/>
                  </a:lnTo>
                  <a:lnTo>
                    <a:pt x="2875013" y="2870200"/>
                  </a:lnTo>
                  <a:lnTo>
                    <a:pt x="3712159" y="2387600"/>
                  </a:lnTo>
                  <a:lnTo>
                    <a:pt x="3739553" y="2362200"/>
                  </a:lnTo>
                  <a:lnTo>
                    <a:pt x="3753066" y="2336800"/>
                  </a:lnTo>
                  <a:lnTo>
                    <a:pt x="3766451" y="2324100"/>
                  </a:lnTo>
                  <a:close/>
                </a:path>
                <a:path w="10236200" h="7547609">
                  <a:moveTo>
                    <a:pt x="3826840" y="0"/>
                  </a:moveTo>
                  <a:lnTo>
                    <a:pt x="3791699" y="0"/>
                  </a:lnTo>
                  <a:lnTo>
                    <a:pt x="366509" y="1968500"/>
                  </a:lnTo>
                  <a:lnTo>
                    <a:pt x="369747" y="1981200"/>
                  </a:lnTo>
                  <a:lnTo>
                    <a:pt x="376364" y="1981200"/>
                  </a:lnTo>
                  <a:lnTo>
                    <a:pt x="3826840" y="0"/>
                  </a:lnTo>
                  <a:close/>
                </a:path>
                <a:path w="10236200" h="7547609">
                  <a:moveTo>
                    <a:pt x="3853980" y="2235200"/>
                  </a:moveTo>
                  <a:lnTo>
                    <a:pt x="2702077" y="2908300"/>
                  </a:lnTo>
                  <a:lnTo>
                    <a:pt x="2738678" y="2908300"/>
                  </a:lnTo>
                  <a:lnTo>
                    <a:pt x="3813213" y="2286000"/>
                  </a:lnTo>
                  <a:lnTo>
                    <a:pt x="3833761" y="2260600"/>
                  </a:lnTo>
                  <a:lnTo>
                    <a:pt x="3843909" y="2247900"/>
                  </a:lnTo>
                  <a:lnTo>
                    <a:pt x="3853980" y="2235200"/>
                  </a:lnTo>
                  <a:close/>
                </a:path>
                <a:path w="10236200" h="7547609">
                  <a:moveTo>
                    <a:pt x="3897388" y="0"/>
                  </a:moveTo>
                  <a:lnTo>
                    <a:pt x="3862247" y="0"/>
                  </a:lnTo>
                  <a:lnTo>
                    <a:pt x="386295" y="2006600"/>
                  </a:lnTo>
                  <a:lnTo>
                    <a:pt x="393039" y="2006600"/>
                  </a:lnTo>
                  <a:lnTo>
                    <a:pt x="396379" y="2019300"/>
                  </a:lnTo>
                  <a:lnTo>
                    <a:pt x="3897388" y="0"/>
                  </a:lnTo>
                  <a:close/>
                </a:path>
                <a:path w="10236200" h="7547609">
                  <a:moveTo>
                    <a:pt x="3923817" y="2159000"/>
                  </a:moveTo>
                  <a:lnTo>
                    <a:pt x="2575242" y="2933700"/>
                  </a:lnTo>
                  <a:lnTo>
                    <a:pt x="2625877" y="2933700"/>
                  </a:lnTo>
                  <a:lnTo>
                    <a:pt x="3890746" y="2197100"/>
                  </a:lnTo>
                  <a:lnTo>
                    <a:pt x="3899103" y="2184400"/>
                  </a:lnTo>
                  <a:lnTo>
                    <a:pt x="3907409" y="2171700"/>
                  </a:lnTo>
                  <a:lnTo>
                    <a:pt x="3915638" y="2171700"/>
                  </a:lnTo>
                  <a:lnTo>
                    <a:pt x="3923817" y="2159000"/>
                  </a:lnTo>
                  <a:close/>
                </a:path>
                <a:path w="10236200" h="7547609">
                  <a:moveTo>
                    <a:pt x="3967924" y="0"/>
                  </a:moveTo>
                  <a:lnTo>
                    <a:pt x="3932796" y="0"/>
                  </a:lnTo>
                  <a:lnTo>
                    <a:pt x="406565" y="2032000"/>
                  </a:lnTo>
                  <a:lnTo>
                    <a:pt x="409956" y="2032000"/>
                  </a:lnTo>
                  <a:lnTo>
                    <a:pt x="413461" y="2044700"/>
                  </a:lnTo>
                  <a:lnTo>
                    <a:pt x="416890" y="2044700"/>
                  </a:lnTo>
                  <a:lnTo>
                    <a:pt x="3967924" y="0"/>
                  </a:lnTo>
                  <a:close/>
                </a:path>
                <a:path w="10236200" h="7547609">
                  <a:moveTo>
                    <a:pt x="3982212" y="2082800"/>
                  </a:moveTo>
                  <a:lnTo>
                    <a:pt x="2481580" y="2946400"/>
                  </a:lnTo>
                  <a:lnTo>
                    <a:pt x="2527033" y="2946400"/>
                  </a:lnTo>
                  <a:lnTo>
                    <a:pt x="3954310" y="2120900"/>
                  </a:lnTo>
                  <a:lnTo>
                    <a:pt x="3961358" y="2108200"/>
                  </a:lnTo>
                  <a:lnTo>
                    <a:pt x="3968356" y="2095500"/>
                  </a:lnTo>
                  <a:lnTo>
                    <a:pt x="3975316" y="2095500"/>
                  </a:lnTo>
                  <a:lnTo>
                    <a:pt x="3982212" y="2082800"/>
                  </a:lnTo>
                  <a:close/>
                </a:path>
                <a:path w="10236200" h="7547609">
                  <a:moveTo>
                    <a:pt x="4024198" y="2024011"/>
                  </a:moveTo>
                  <a:lnTo>
                    <a:pt x="2396121" y="2959100"/>
                  </a:lnTo>
                  <a:lnTo>
                    <a:pt x="2437803" y="2959100"/>
                  </a:lnTo>
                  <a:lnTo>
                    <a:pt x="4008285" y="2044700"/>
                  </a:lnTo>
                  <a:lnTo>
                    <a:pt x="4014368" y="2044700"/>
                  </a:lnTo>
                  <a:lnTo>
                    <a:pt x="4020413" y="2032000"/>
                  </a:lnTo>
                  <a:lnTo>
                    <a:pt x="4024198" y="2024011"/>
                  </a:lnTo>
                  <a:close/>
                </a:path>
                <a:path w="10236200" h="7547609">
                  <a:moveTo>
                    <a:pt x="4032389" y="2019300"/>
                  </a:moveTo>
                  <a:lnTo>
                    <a:pt x="4026420" y="2019300"/>
                  </a:lnTo>
                  <a:lnTo>
                    <a:pt x="4024198" y="2024011"/>
                  </a:lnTo>
                  <a:lnTo>
                    <a:pt x="4032389" y="2019300"/>
                  </a:lnTo>
                  <a:close/>
                </a:path>
                <a:path w="10236200" h="7547609">
                  <a:moveTo>
                    <a:pt x="4038473" y="0"/>
                  </a:moveTo>
                  <a:lnTo>
                    <a:pt x="4003344" y="0"/>
                  </a:lnTo>
                  <a:lnTo>
                    <a:pt x="427304" y="2057400"/>
                  </a:lnTo>
                  <a:lnTo>
                    <a:pt x="430796" y="2057400"/>
                  </a:lnTo>
                  <a:lnTo>
                    <a:pt x="434365" y="2070100"/>
                  </a:lnTo>
                  <a:lnTo>
                    <a:pt x="437883" y="2070100"/>
                  </a:lnTo>
                  <a:lnTo>
                    <a:pt x="4038473" y="0"/>
                  </a:lnTo>
                  <a:close/>
                </a:path>
                <a:path w="10236200" h="7547609">
                  <a:moveTo>
                    <a:pt x="4076293" y="1943100"/>
                  </a:moveTo>
                  <a:lnTo>
                    <a:pt x="2316950" y="2959100"/>
                  </a:lnTo>
                  <a:lnTo>
                    <a:pt x="2355685" y="2959100"/>
                  </a:lnTo>
                  <a:lnTo>
                    <a:pt x="4055122" y="1981200"/>
                  </a:lnTo>
                  <a:lnTo>
                    <a:pt x="4060469" y="1968500"/>
                  </a:lnTo>
                  <a:lnTo>
                    <a:pt x="4065778" y="1968500"/>
                  </a:lnTo>
                  <a:lnTo>
                    <a:pt x="4071061" y="1955800"/>
                  </a:lnTo>
                  <a:lnTo>
                    <a:pt x="4076293" y="1943100"/>
                  </a:lnTo>
                  <a:close/>
                </a:path>
                <a:path w="10236200" h="7547609">
                  <a:moveTo>
                    <a:pt x="4109021" y="0"/>
                  </a:moveTo>
                  <a:lnTo>
                    <a:pt x="4073893" y="0"/>
                  </a:lnTo>
                  <a:lnTo>
                    <a:pt x="448551" y="2082800"/>
                  </a:lnTo>
                  <a:lnTo>
                    <a:pt x="452107" y="2095500"/>
                  </a:lnTo>
                  <a:lnTo>
                    <a:pt x="459371" y="2095500"/>
                  </a:lnTo>
                  <a:lnTo>
                    <a:pt x="4109021" y="0"/>
                  </a:lnTo>
                  <a:close/>
                </a:path>
                <a:path w="10236200" h="7547609">
                  <a:moveTo>
                    <a:pt x="4115168" y="1879600"/>
                  </a:moveTo>
                  <a:lnTo>
                    <a:pt x="2242794" y="2959100"/>
                  </a:lnTo>
                  <a:lnTo>
                    <a:pt x="2279154" y="2959100"/>
                  </a:lnTo>
                  <a:lnTo>
                    <a:pt x="4096372" y="1917700"/>
                  </a:lnTo>
                  <a:lnTo>
                    <a:pt x="4101122" y="1905000"/>
                  </a:lnTo>
                  <a:lnTo>
                    <a:pt x="4105833" y="1905000"/>
                  </a:lnTo>
                  <a:lnTo>
                    <a:pt x="4110520" y="1892300"/>
                  </a:lnTo>
                  <a:lnTo>
                    <a:pt x="4115168" y="1879600"/>
                  </a:lnTo>
                  <a:close/>
                </a:path>
                <a:path w="10236200" h="7547609">
                  <a:moveTo>
                    <a:pt x="4144734" y="1831733"/>
                  </a:moveTo>
                  <a:lnTo>
                    <a:pt x="2172830" y="2959100"/>
                  </a:lnTo>
                  <a:lnTo>
                    <a:pt x="2207222" y="2959100"/>
                  </a:lnTo>
                  <a:lnTo>
                    <a:pt x="4133037" y="1854200"/>
                  </a:lnTo>
                  <a:lnTo>
                    <a:pt x="4137291" y="1841500"/>
                  </a:lnTo>
                  <a:lnTo>
                    <a:pt x="4141508" y="1841500"/>
                  </a:lnTo>
                  <a:lnTo>
                    <a:pt x="4144734" y="1831733"/>
                  </a:lnTo>
                  <a:close/>
                </a:path>
                <a:path w="10236200" h="7547609">
                  <a:moveTo>
                    <a:pt x="4149864" y="1828800"/>
                  </a:moveTo>
                  <a:lnTo>
                    <a:pt x="4145699" y="1828800"/>
                  </a:lnTo>
                  <a:lnTo>
                    <a:pt x="4144734" y="1831733"/>
                  </a:lnTo>
                  <a:lnTo>
                    <a:pt x="4149864" y="1828800"/>
                  </a:lnTo>
                  <a:close/>
                </a:path>
                <a:path w="10236200" h="7547609">
                  <a:moveTo>
                    <a:pt x="4179570" y="0"/>
                  </a:moveTo>
                  <a:lnTo>
                    <a:pt x="4144429" y="0"/>
                  </a:lnTo>
                  <a:lnTo>
                    <a:pt x="470281" y="2120900"/>
                  </a:lnTo>
                  <a:lnTo>
                    <a:pt x="477672" y="2120900"/>
                  </a:lnTo>
                  <a:lnTo>
                    <a:pt x="481342" y="2133600"/>
                  </a:lnTo>
                  <a:lnTo>
                    <a:pt x="4179570" y="0"/>
                  </a:lnTo>
                  <a:close/>
                </a:path>
                <a:path w="10236200" h="7547609">
                  <a:moveTo>
                    <a:pt x="4181056" y="1765300"/>
                  </a:moveTo>
                  <a:lnTo>
                    <a:pt x="2106371" y="2959100"/>
                  </a:lnTo>
                  <a:lnTo>
                    <a:pt x="2139061" y="2959100"/>
                  </a:lnTo>
                  <a:lnTo>
                    <a:pt x="4165930" y="1790700"/>
                  </a:lnTo>
                  <a:lnTo>
                    <a:pt x="4169753" y="1790700"/>
                  </a:lnTo>
                  <a:lnTo>
                    <a:pt x="4173537" y="1778000"/>
                  </a:lnTo>
                  <a:lnTo>
                    <a:pt x="4177309" y="1778000"/>
                  </a:lnTo>
                  <a:lnTo>
                    <a:pt x="4181056" y="1765300"/>
                  </a:lnTo>
                  <a:close/>
                </a:path>
                <a:path w="10236200" h="7547609">
                  <a:moveTo>
                    <a:pt x="4209173" y="1701800"/>
                  </a:moveTo>
                  <a:lnTo>
                    <a:pt x="2042972" y="2959100"/>
                  </a:lnTo>
                  <a:lnTo>
                    <a:pt x="2074189" y="2959100"/>
                  </a:lnTo>
                  <a:lnTo>
                    <a:pt x="4195521" y="1739900"/>
                  </a:lnTo>
                  <a:lnTo>
                    <a:pt x="4198975" y="1727200"/>
                  </a:lnTo>
                  <a:lnTo>
                    <a:pt x="4202392" y="1727200"/>
                  </a:lnTo>
                  <a:lnTo>
                    <a:pt x="4209173" y="1701800"/>
                  </a:lnTo>
                  <a:close/>
                </a:path>
                <a:path w="10236200" h="7547609">
                  <a:moveTo>
                    <a:pt x="4234650" y="1651000"/>
                  </a:moveTo>
                  <a:lnTo>
                    <a:pt x="1982241" y="2959100"/>
                  </a:lnTo>
                  <a:lnTo>
                    <a:pt x="2012175" y="2959100"/>
                  </a:lnTo>
                  <a:lnTo>
                    <a:pt x="4222267" y="1676400"/>
                  </a:lnTo>
                  <a:lnTo>
                    <a:pt x="4228503" y="1663700"/>
                  </a:lnTo>
                  <a:lnTo>
                    <a:pt x="4231589" y="1663700"/>
                  </a:lnTo>
                  <a:lnTo>
                    <a:pt x="4234650" y="1651000"/>
                  </a:lnTo>
                  <a:close/>
                </a:path>
                <a:path w="10236200" h="7547609">
                  <a:moveTo>
                    <a:pt x="4250106" y="0"/>
                  </a:moveTo>
                  <a:lnTo>
                    <a:pt x="4214977" y="0"/>
                  </a:lnTo>
                  <a:lnTo>
                    <a:pt x="492506" y="2146300"/>
                  </a:lnTo>
                  <a:lnTo>
                    <a:pt x="500062" y="2146300"/>
                  </a:lnTo>
                  <a:lnTo>
                    <a:pt x="503821" y="2159000"/>
                  </a:lnTo>
                  <a:lnTo>
                    <a:pt x="4250106" y="0"/>
                  </a:lnTo>
                  <a:close/>
                </a:path>
                <a:path w="10236200" h="7547609">
                  <a:moveTo>
                    <a:pt x="4254004" y="1602359"/>
                  </a:moveTo>
                  <a:lnTo>
                    <a:pt x="1923872" y="2946400"/>
                  </a:lnTo>
                  <a:lnTo>
                    <a:pt x="1952663" y="2946400"/>
                  </a:lnTo>
                  <a:lnTo>
                    <a:pt x="4246499" y="1625600"/>
                  </a:lnTo>
                  <a:lnTo>
                    <a:pt x="4249344" y="1612900"/>
                  </a:lnTo>
                  <a:lnTo>
                    <a:pt x="4254004" y="1602359"/>
                  </a:lnTo>
                  <a:close/>
                </a:path>
                <a:path w="10236200" h="7547609">
                  <a:moveTo>
                    <a:pt x="4257738" y="1600200"/>
                  </a:moveTo>
                  <a:lnTo>
                    <a:pt x="4254957" y="1600200"/>
                  </a:lnTo>
                  <a:lnTo>
                    <a:pt x="4254004" y="1602359"/>
                  </a:lnTo>
                  <a:lnTo>
                    <a:pt x="4257738" y="1600200"/>
                  </a:lnTo>
                  <a:close/>
                </a:path>
                <a:path w="10236200" h="7547609">
                  <a:moveTo>
                    <a:pt x="4275404" y="1551279"/>
                  </a:moveTo>
                  <a:lnTo>
                    <a:pt x="1867649" y="2933700"/>
                  </a:lnTo>
                  <a:lnTo>
                    <a:pt x="1881530" y="2933700"/>
                  </a:lnTo>
                  <a:lnTo>
                    <a:pt x="1895424" y="2946400"/>
                  </a:lnTo>
                  <a:lnTo>
                    <a:pt x="4268470" y="1574800"/>
                  </a:lnTo>
                  <a:lnTo>
                    <a:pt x="4271048" y="1562100"/>
                  </a:lnTo>
                  <a:lnTo>
                    <a:pt x="4275404" y="1551279"/>
                  </a:lnTo>
                  <a:close/>
                </a:path>
                <a:path w="10236200" h="7547609">
                  <a:moveTo>
                    <a:pt x="4278681" y="1549400"/>
                  </a:moveTo>
                  <a:lnTo>
                    <a:pt x="4276153" y="1549400"/>
                  </a:lnTo>
                  <a:lnTo>
                    <a:pt x="4275404" y="1551279"/>
                  </a:lnTo>
                  <a:lnTo>
                    <a:pt x="4278681" y="1549400"/>
                  </a:lnTo>
                  <a:close/>
                </a:path>
                <a:path w="10236200" h="7547609">
                  <a:moveTo>
                    <a:pt x="4296740" y="12700"/>
                  </a:moveTo>
                  <a:lnTo>
                    <a:pt x="4294721" y="0"/>
                  </a:lnTo>
                  <a:lnTo>
                    <a:pt x="4285526" y="0"/>
                  </a:lnTo>
                  <a:lnTo>
                    <a:pt x="515226" y="2171700"/>
                  </a:lnTo>
                  <a:lnTo>
                    <a:pt x="519049" y="2171700"/>
                  </a:lnTo>
                  <a:lnTo>
                    <a:pt x="522960" y="2184400"/>
                  </a:lnTo>
                  <a:lnTo>
                    <a:pt x="526808" y="2184400"/>
                  </a:lnTo>
                  <a:lnTo>
                    <a:pt x="4296740" y="12700"/>
                  </a:lnTo>
                  <a:close/>
                </a:path>
                <a:path w="10236200" h="7547609">
                  <a:moveTo>
                    <a:pt x="4297692" y="1498600"/>
                  </a:moveTo>
                  <a:lnTo>
                    <a:pt x="1813369" y="2933700"/>
                  </a:lnTo>
                  <a:lnTo>
                    <a:pt x="1840191" y="2933700"/>
                  </a:lnTo>
                  <a:lnTo>
                    <a:pt x="4288434" y="1524000"/>
                  </a:lnTo>
                  <a:lnTo>
                    <a:pt x="4293108" y="1511300"/>
                  </a:lnTo>
                  <a:lnTo>
                    <a:pt x="4297692" y="1498600"/>
                  </a:lnTo>
                  <a:close/>
                </a:path>
                <a:path w="10236200" h="7547609">
                  <a:moveTo>
                    <a:pt x="4308526" y="38100"/>
                  </a:moveTo>
                  <a:lnTo>
                    <a:pt x="4306595" y="38100"/>
                  </a:lnTo>
                  <a:lnTo>
                    <a:pt x="4304754" y="25400"/>
                  </a:lnTo>
                  <a:lnTo>
                    <a:pt x="4302785" y="25400"/>
                  </a:lnTo>
                  <a:lnTo>
                    <a:pt x="538467" y="2197100"/>
                  </a:lnTo>
                  <a:lnTo>
                    <a:pt x="542366" y="2197100"/>
                  </a:lnTo>
                  <a:lnTo>
                    <a:pt x="546354" y="2209800"/>
                  </a:lnTo>
                  <a:lnTo>
                    <a:pt x="550291" y="2209800"/>
                  </a:lnTo>
                  <a:lnTo>
                    <a:pt x="4308526" y="38100"/>
                  </a:lnTo>
                  <a:close/>
                </a:path>
                <a:path w="10236200" h="7547609">
                  <a:moveTo>
                    <a:pt x="4314964" y="1447800"/>
                  </a:moveTo>
                  <a:lnTo>
                    <a:pt x="1760816" y="2921000"/>
                  </a:lnTo>
                  <a:lnTo>
                    <a:pt x="1786788" y="2921000"/>
                  </a:lnTo>
                  <a:lnTo>
                    <a:pt x="4306570" y="1473200"/>
                  </a:lnTo>
                  <a:lnTo>
                    <a:pt x="4310799" y="1460500"/>
                  </a:lnTo>
                  <a:lnTo>
                    <a:pt x="4314964" y="1447800"/>
                  </a:lnTo>
                  <a:close/>
                </a:path>
                <a:path w="10236200" h="7547609">
                  <a:moveTo>
                    <a:pt x="4319803" y="76200"/>
                  </a:moveTo>
                  <a:lnTo>
                    <a:pt x="4317962" y="76200"/>
                  </a:lnTo>
                  <a:lnTo>
                    <a:pt x="4316196" y="63500"/>
                  </a:lnTo>
                  <a:lnTo>
                    <a:pt x="4314317" y="63500"/>
                  </a:lnTo>
                  <a:lnTo>
                    <a:pt x="562203" y="2222500"/>
                  </a:lnTo>
                  <a:lnTo>
                    <a:pt x="566191" y="2235200"/>
                  </a:lnTo>
                  <a:lnTo>
                    <a:pt x="574281" y="2235200"/>
                  </a:lnTo>
                  <a:lnTo>
                    <a:pt x="4319803" y="76200"/>
                  </a:lnTo>
                  <a:close/>
                </a:path>
                <a:path w="10236200" h="7547609">
                  <a:moveTo>
                    <a:pt x="4330547" y="114300"/>
                  </a:moveTo>
                  <a:lnTo>
                    <a:pt x="4328807" y="101600"/>
                  </a:lnTo>
                  <a:lnTo>
                    <a:pt x="4327131" y="101600"/>
                  </a:lnTo>
                  <a:lnTo>
                    <a:pt x="4325328" y="88900"/>
                  </a:lnTo>
                  <a:lnTo>
                    <a:pt x="586460" y="2247900"/>
                  </a:lnTo>
                  <a:lnTo>
                    <a:pt x="590537" y="2260600"/>
                  </a:lnTo>
                  <a:lnTo>
                    <a:pt x="598805" y="2260600"/>
                  </a:lnTo>
                  <a:lnTo>
                    <a:pt x="4330547" y="114300"/>
                  </a:lnTo>
                  <a:close/>
                </a:path>
                <a:path w="10236200" h="7547609">
                  <a:moveTo>
                    <a:pt x="4330611" y="1397000"/>
                  </a:moveTo>
                  <a:lnTo>
                    <a:pt x="1709902" y="2908300"/>
                  </a:lnTo>
                  <a:lnTo>
                    <a:pt x="1735074" y="2908300"/>
                  </a:lnTo>
                  <a:lnTo>
                    <a:pt x="4323004" y="1422400"/>
                  </a:lnTo>
                  <a:lnTo>
                    <a:pt x="4326839" y="1409700"/>
                  </a:lnTo>
                  <a:lnTo>
                    <a:pt x="4330611" y="1397000"/>
                  </a:lnTo>
                  <a:close/>
                </a:path>
                <a:path w="10236200" h="7547609">
                  <a:moveTo>
                    <a:pt x="4340784" y="139700"/>
                  </a:moveTo>
                  <a:lnTo>
                    <a:pt x="4337532" y="139700"/>
                  </a:lnTo>
                  <a:lnTo>
                    <a:pt x="4335818" y="127000"/>
                  </a:lnTo>
                  <a:lnTo>
                    <a:pt x="611238" y="2273300"/>
                  </a:lnTo>
                  <a:lnTo>
                    <a:pt x="615403" y="2286000"/>
                  </a:lnTo>
                  <a:lnTo>
                    <a:pt x="623849" y="2286000"/>
                  </a:lnTo>
                  <a:lnTo>
                    <a:pt x="4340784" y="139700"/>
                  </a:lnTo>
                  <a:close/>
                </a:path>
                <a:path w="10236200" h="7547609">
                  <a:moveTo>
                    <a:pt x="4344746" y="1346200"/>
                  </a:moveTo>
                  <a:lnTo>
                    <a:pt x="1660499" y="2895600"/>
                  </a:lnTo>
                  <a:lnTo>
                    <a:pt x="1684921" y="2895600"/>
                  </a:lnTo>
                  <a:lnTo>
                    <a:pt x="4337888" y="1371600"/>
                  </a:lnTo>
                  <a:lnTo>
                    <a:pt x="4340212" y="1358900"/>
                  </a:lnTo>
                  <a:lnTo>
                    <a:pt x="4342498" y="1358900"/>
                  </a:lnTo>
                  <a:lnTo>
                    <a:pt x="4344746" y="1346200"/>
                  </a:lnTo>
                  <a:close/>
                </a:path>
                <a:path w="10236200" h="7547609">
                  <a:moveTo>
                    <a:pt x="4350486" y="177800"/>
                  </a:moveTo>
                  <a:lnTo>
                    <a:pt x="4348912" y="177800"/>
                  </a:lnTo>
                  <a:lnTo>
                    <a:pt x="4347413" y="165100"/>
                  </a:lnTo>
                  <a:lnTo>
                    <a:pt x="4345787" y="165100"/>
                  </a:lnTo>
                  <a:lnTo>
                    <a:pt x="636549" y="2298700"/>
                  </a:lnTo>
                  <a:lnTo>
                    <a:pt x="640803" y="2311400"/>
                  </a:lnTo>
                  <a:lnTo>
                    <a:pt x="649414" y="2311400"/>
                  </a:lnTo>
                  <a:lnTo>
                    <a:pt x="4350486" y="177800"/>
                  </a:lnTo>
                  <a:close/>
                </a:path>
                <a:path w="10236200" h="7547609">
                  <a:moveTo>
                    <a:pt x="4357471" y="1295400"/>
                  </a:moveTo>
                  <a:lnTo>
                    <a:pt x="1612506" y="2882900"/>
                  </a:lnTo>
                  <a:lnTo>
                    <a:pt x="1636242" y="2882900"/>
                  </a:lnTo>
                  <a:lnTo>
                    <a:pt x="4351299" y="1320800"/>
                  </a:lnTo>
                  <a:lnTo>
                    <a:pt x="4353395" y="1308100"/>
                  </a:lnTo>
                  <a:lnTo>
                    <a:pt x="4355452" y="1308100"/>
                  </a:lnTo>
                  <a:lnTo>
                    <a:pt x="4357471" y="1295400"/>
                  </a:lnTo>
                  <a:close/>
                </a:path>
                <a:path w="10236200" h="7547609">
                  <a:moveTo>
                    <a:pt x="4359643" y="215900"/>
                  </a:moveTo>
                  <a:lnTo>
                    <a:pt x="4358170" y="215900"/>
                  </a:lnTo>
                  <a:lnTo>
                    <a:pt x="4356747" y="203200"/>
                  </a:lnTo>
                  <a:lnTo>
                    <a:pt x="4355223" y="203200"/>
                  </a:lnTo>
                  <a:lnTo>
                    <a:pt x="662393" y="2324100"/>
                  </a:lnTo>
                  <a:lnTo>
                    <a:pt x="666737" y="2336800"/>
                  </a:lnTo>
                  <a:lnTo>
                    <a:pt x="675525" y="2336800"/>
                  </a:lnTo>
                  <a:lnTo>
                    <a:pt x="4359643" y="215900"/>
                  </a:lnTo>
                  <a:close/>
                </a:path>
                <a:path w="10236200" h="7547609">
                  <a:moveTo>
                    <a:pt x="4368266" y="254000"/>
                  </a:moveTo>
                  <a:lnTo>
                    <a:pt x="4366882" y="241300"/>
                  </a:lnTo>
                  <a:lnTo>
                    <a:pt x="4365549" y="241300"/>
                  </a:lnTo>
                  <a:lnTo>
                    <a:pt x="4364113" y="228600"/>
                  </a:lnTo>
                  <a:lnTo>
                    <a:pt x="688771" y="2349500"/>
                  </a:lnTo>
                  <a:lnTo>
                    <a:pt x="693204" y="2362200"/>
                  </a:lnTo>
                  <a:lnTo>
                    <a:pt x="702183" y="2362200"/>
                  </a:lnTo>
                  <a:lnTo>
                    <a:pt x="4368266" y="254000"/>
                  </a:lnTo>
                  <a:close/>
                </a:path>
                <a:path w="10236200" h="7547609">
                  <a:moveTo>
                    <a:pt x="4368863" y="1244600"/>
                  </a:moveTo>
                  <a:lnTo>
                    <a:pt x="1565833" y="2870200"/>
                  </a:lnTo>
                  <a:lnTo>
                    <a:pt x="1588909" y="2870200"/>
                  </a:lnTo>
                  <a:lnTo>
                    <a:pt x="4363351" y="1270000"/>
                  </a:lnTo>
                  <a:lnTo>
                    <a:pt x="4365231" y="1270000"/>
                  </a:lnTo>
                  <a:lnTo>
                    <a:pt x="4367073" y="1257300"/>
                  </a:lnTo>
                  <a:lnTo>
                    <a:pt x="4368863" y="1244600"/>
                  </a:lnTo>
                  <a:close/>
                </a:path>
                <a:path w="10236200" h="7547609">
                  <a:moveTo>
                    <a:pt x="4376331" y="292100"/>
                  </a:moveTo>
                  <a:lnTo>
                    <a:pt x="4375035" y="279400"/>
                  </a:lnTo>
                  <a:lnTo>
                    <a:pt x="4373804" y="279400"/>
                  </a:lnTo>
                  <a:lnTo>
                    <a:pt x="4372457" y="266700"/>
                  </a:lnTo>
                  <a:lnTo>
                    <a:pt x="715695" y="2374900"/>
                  </a:lnTo>
                  <a:lnTo>
                    <a:pt x="720229" y="2387600"/>
                  </a:lnTo>
                  <a:lnTo>
                    <a:pt x="729386" y="2387600"/>
                  </a:lnTo>
                  <a:lnTo>
                    <a:pt x="4376331" y="292100"/>
                  </a:lnTo>
                  <a:close/>
                </a:path>
                <a:path w="10236200" h="7547609">
                  <a:moveTo>
                    <a:pt x="4377309" y="1207503"/>
                  </a:moveTo>
                  <a:lnTo>
                    <a:pt x="1520393" y="2857500"/>
                  </a:lnTo>
                  <a:lnTo>
                    <a:pt x="1542872" y="2857500"/>
                  </a:lnTo>
                  <a:lnTo>
                    <a:pt x="4374121" y="1231900"/>
                  </a:lnTo>
                  <a:lnTo>
                    <a:pt x="4375797" y="1219200"/>
                  </a:lnTo>
                  <a:lnTo>
                    <a:pt x="4377309" y="1207503"/>
                  </a:lnTo>
                  <a:close/>
                </a:path>
                <a:path w="10236200" h="7547609">
                  <a:moveTo>
                    <a:pt x="4379036" y="1206500"/>
                  </a:moveTo>
                  <a:lnTo>
                    <a:pt x="4377436" y="1206500"/>
                  </a:lnTo>
                  <a:lnTo>
                    <a:pt x="4377309" y="1207503"/>
                  </a:lnTo>
                  <a:lnTo>
                    <a:pt x="4379036" y="1206500"/>
                  </a:lnTo>
                  <a:close/>
                </a:path>
                <a:path w="10236200" h="7547609">
                  <a:moveTo>
                    <a:pt x="4383837" y="330200"/>
                  </a:moveTo>
                  <a:lnTo>
                    <a:pt x="4382630" y="317500"/>
                  </a:lnTo>
                  <a:lnTo>
                    <a:pt x="4381487" y="317500"/>
                  </a:lnTo>
                  <a:lnTo>
                    <a:pt x="4380242" y="304800"/>
                  </a:lnTo>
                  <a:lnTo>
                    <a:pt x="743191" y="2400300"/>
                  </a:lnTo>
                  <a:lnTo>
                    <a:pt x="747814" y="2413000"/>
                  </a:lnTo>
                  <a:lnTo>
                    <a:pt x="757161" y="2413000"/>
                  </a:lnTo>
                  <a:lnTo>
                    <a:pt x="4383837" y="330200"/>
                  </a:lnTo>
                  <a:close/>
                </a:path>
                <a:path w="10236200" h="7547609">
                  <a:moveTo>
                    <a:pt x="4388053" y="1155700"/>
                  </a:moveTo>
                  <a:lnTo>
                    <a:pt x="1476108" y="2832100"/>
                  </a:lnTo>
                  <a:lnTo>
                    <a:pt x="1483398" y="2844800"/>
                  </a:lnTo>
                  <a:lnTo>
                    <a:pt x="1498015" y="2844800"/>
                  </a:lnTo>
                  <a:lnTo>
                    <a:pt x="4383697" y="1181100"/>
                  </a:lnTo>
                  <a:lnTo>
                    <a:pt x="4385183" y="1168400"/>
                  </a:lnTo>
                  <a:lnTo>
                    <a:pt x="4386643" y="1168400"/>
                  </a:lnTo>
                  <a:lnTo>
                    <a:pt x="4388053" y="1155700"/>
                  </a:lnTo>
                  <a:close/>
                </a:path>
                <a:path w="10236200" h="7547609">
                  <a:moveTo>
                    <a:pt x="4390771" y="355600"/>
                  </a:moveTo>
                  <a:lnTo>
                    <a:pt x="4389666" y="355600"/>
                  </a:lnTo>
                  <a:lnTo>
                    <a:pt x="4388612" y="342900"/>
                  </a:lnTo>
                  <a:lnTo>
                    <a:pt x="4387456" y="342900"/>
                  </a:lnTo>
                  <a:lnTo>
                    <a:pt x="771245" y="2425700"/>
                  </a:lnTo>
                  <a:lnTo>
                    <a:pt x="775970" y="2438400"/>
                  </a:lnTo>
                  <a:lnTo>
                    <a:pt x="785507" y="2438400"/>
                  </a:lnTo>
                  <a:lnTo>
                    <a:pt x="4390771" y="355600"/>
                  </a:lnTo>
                  <a:close/>
                </a:path>
                <a:path w="10236200" h="7547609">
                  <a:moveTo>
                    <a:pt x="4394670" y="1118349"/>
                  </a:moveTo>
                  <a:lnTo>
                    <a:pt x="1432902" y="2819400"/>
                  </a:lnTo>
                  <a:lnTo>
                    <a:pt x="1440014" y="2819400"/>
                  </a:lnTo>
                  <a:lnTo>
                    <a:pt x="1454289" y="2832100"/>
                  </a:lnTo>
                  <a:lnTo>
                    <a:pt x="4392155" y="1130300"/>
                  </a:lnTo>
                  <a:lnTo>
                    <a:pt x="4393463" y="1130300"/>
                  </a:lnTo>
                  <a:lnTo>
                    <a:pt x="4394670" y="1118349"/>
                  </a:lnTo>
                  <a:close/>
                </a:path>
                <a:path w="10236200" h="7547609">
                  <a:moveTo>
                    <a:pt x="4395978" y="1117600"/>
                  </a:moveTo>
                  <a:lnTo>
                    <a:pt x="4394746" y="1117600"/>
                  </a:lnTo>
                  <a:lnTo>
                    <a:pt x="4394670" y="1118349"/>
                  </a:lnTo>
                  <a:lnTo>
                    <a:pt x="4395978" y="1117600"/>
                  </a:lnTo>
                  <a:close/>
                </a:path>
                <a:path w="10236200" h="7547609">
                  <a:moveTo>
                    <a:pt x="4397121" y="393700"/>
                  </a:moveTo>
                  <a:lnTo>
                    <a:pt x="4396117" y="393700"/>
                  </a:lnTo>
                  <a:lnTo>
                    <a:pt x="4395152" y="381000"/>
                  </a:lnTo>
                  <a:lnTo>
                    <a:pt x="4394098" y="381000"/>
                  </a:lnTo>
                  <a:lnTo>
                    <a:pt x="799871" y="2451100"/>
                  </a:lnTo>
                  <a:lnTo>
                    <a:pt x="804697" y="2463800"/>
                  </a:lnTo>
                  <a:lnTo>
                    <a:pt x="814425" y="2463800"/>
                  </a:lnTo>
                  <a:lnTo>
                    <a:pt x="4397121" y="393700"/>
                  </a:lnTo>
                  <a:close/>
                </a:path>
                <a:path w="10236200" h="7547609">
                  <a:moveTo>
                    <a:pt x="4402861" y="1066800"/>
                  </a:moveTo>
                  <a:lnTo>
                    <a:pt x="1390738" y="2806700"/>
                  </a:lnTo>
                  <a:lnTo>
                    <a:pt x="1397685" y="2806700"/>
                  </a:lnTo>
                  <a:lnTo>
                    <a:pt x="1411617" y="2819400"/>
                  </a:lnTo>
                  <a:lnTo>
                    <a:pt x="4399559" y="1092200"/>
                  </a:lnTo>
                  <a:lnTo>
                    <a:pt x="4401807" y="1079500"/>
                  </a:lnTo>
                  <a:lnTo>
                    <a:pt x="4402861" y="1066800"/>
                  </a:lnTo>
                  <a:close/>
                </a:path>
                <a:path w="10236200" h="7547609">
                  <a:moveTo>
                    <a:pt x="4402874" y="431800"/>
                  </a:moveTo>
                  <a:lnTo>
                    <a:pt x="4401972" y="431800"/>
                  </a:lnTo>
                  <a:lnTo>
                    <a:pt x="4401121" y="419100"/>
                  </a:lnTo>
                  <a:lnTo>
                    <a:pt x="4400156" y="419100"/>
                  </a:lnTo>
                  <a:lnTo>
                    <a:pt x="829081" y="2476500"/>
                  </a:lnTo>
                  <a:lnTo>
                    <a:pt x="834009" y="2476500"/>
                  </a:lnTo>
                  <a:lnTo>
                    <a:pt x="838987" y="2489200"/>
                  </a:lnTo>
                  <a:lnTo>
                    <a:pt x="843940" y="2489200"/>
                  </a:lnTo>
                  <a:lnTo>
                    <a:pt x="4402874" y="431800"/>
                  </a:lnTo>
                  <a:close/>
                </a:path>
                <a:path w="10236200" h="7547609">
                  <a:moveTo>
                    <a:pt x="4407789" y="1029271"/>
                  </a:moveTo>
                  <a:lnTo>
                    <a:pt x="1349565" y="2794000"/>
                  </a:lnTo>
                  <a:lnTo>
                    <a:pt x="1369961" y="2794000"/>
                  </a:lnTo>
                  <a:lnTo>
                    <a:pt x="4405935" y="1041400"/>
                  </a:lnTo>
                  <a:lnTo>
                    <a:pt x="4407789" y="1029271"/>
                  </a:lnTo>
                  <a:close/>
                </a:path>
                <a:path w="10236200" h="7547609">
                  <a:moveTo>
                    <a:pt x="4408017" y="469900"/>
                  </a:moveTo>
                  <a:lnTo>
                    <a:pt x="4407217" y="469900"/>
                  </a:lnTo>
                  <a:lnTo>
                    <a:pt x="4406455" y="457200"/>
                  </a:lnTo>
                  <a:lnTo>
                    <a:pt x="4405604" y="457200"/>
                  </a:lnTo>
                  <a:lnTo>
                    <a:pt x="858913" y="2501900"/>
                  </a:lnTo>
                  <a:lnTo>
                    <a:pt x="863930" y="2501900"/>
                  </a:lnTo>
                  <a:lnTo>
                    <a:pt x="869010" y="2514600"/>
                  </a:lnTo>
                  <a:lnTo>
                    <a:pt x="874064" y="2514600"/>
                  </a:lnTo>
                  <a:lnTo>
                    <a:pt x="4408017" y="469900"/>
                  </a:lnTo>
                  <a:close/>
                </a:path>
                <a:path w="10236200" h="7547609">
                  <a:moveTo>
                    <a:pt x="4408767" y="1028700"/>
                  </a:moveTo>
                  <a:lnTo>
                    <a:pt x="4407865" y="1028700"/>
                  </a:lnTo>
                  <a:lnTo>
                    <a:pt x="4407789" y="1029271"/>
                  </a:lnTo>
                  <a:lnTo>
                    <a:pt x="4408767" y="1028700"/>
                  </a:lnTo>
                  <a:close/>
                </a:path>
                <a:path w="10236200" h="7547609">
                  <a:moveTo>
                    <a:pt x="4412539" y="508000"/>
                  </a:moveTo>
                  <a:lnTo>
                    <a:pt x="4411840" y="508000"/>
                  </a:lnTo>
                  <a:lnTo>
                    <a:pt x="4411180" y="495300"/>
                  </a:lnTo>
                  <a:lnTo>
                    <a:pt x="4410430" y="495300"/>
                  </a:lnTo>
                  <a:lnTo>
                    <a:pt x="889368" y="2527300"/>
                  </a:lnTo>
                  <a:lnTo>
                    <a:pt x="899668" y="2527300"/>
                  </a:lnTo>
                  <a:lnTo>
                    <a:pt x="904824" y="2540000"/>
                  </a:lnTo>
                  <a:lnTo>
                    <a:pt x="4412539" y="508000"/>
                  </a:lnTo>
                  <a:close/>
                </a:path>
                <a:path w="10236200" h="7547609">
                  <a:moveTo>
                    <a:pt x="4413720" y="977900"/>
                  </a:moveTo>
                  <a:lnTo>
                    <a:pt x="1309344" y="2768600"/>
                  </a:lnTo>
                  <a:lnTo>
                    <a:pt x="1315961" y="2768600"/>
                  </a:lnTo>
                  <a:lnTo>
                    <a:pt x="1329270" y="2781300"/>
                  </a:lnTo>
                  <a:lnTo>
                    <a:pt x="4411357" y="1003300"/>
                  </a:lnTo>
                  <a:lnTo>
                    <a:pt x="4412983" y="990600"/>
                  </a:lnTo>
                  <a:lnTo>
                    <a:pt x="4413720" y="977900"/>
                  </a:lnTo>
                  <a:close/>
                </a:path>
                <a:path w="10236200" h="7547609">
                  <a:moveTo>
                    <a:pt x="4416399" y="546100"/>
                  </a:moveTo>
                  <a:lnTo>
                    <a:pt x="4415815" y="546100"/>
                  </a:lnTo>
                  <a:lnTo>
                    <a:pt x="4415269" y="533400"/>
                  </a:lnTo>
                  <a:lnTo>
                    <a:pt x="4414621" y="533400"/>
                  </a:lnTo>
                  <a:lnTo>
                    <a:pt x="920445" y="2552700"/>
                  </a:lnTo>
                  <a:lnTo>
                    <a:pt x="936218" y="2552700"/>
                  </a:lnTo>
                  <a:lnTo>
                    <a:pt x="4416399" y="546100"/>
                  </a:lnTo>
                  <a:close/>
                </a:path>
                <a:path w="10236200" h="7547609">
                  <a:moveTo>
                    <a:pt x="4417136" y="940168"/>
                  </a:moveTo>
                  <a:lnTo>
                    <a:pt x="1270025" y="2755900"/>
                  </a:lnTo>
                  <a:lnTo>
                    <a:pt x="1289507" y="2755900"/>
                  </a:lnTo>
                  <a:lnTo>
                    <a:pt x="4415841" y="952500"/>
                  </a:lnTo>
                  <a:lnTo>
                    <a:pt x="4417136" y="940168"/>
                  </a:lnTo>
                  <a:close/>
                </a:path>
                <a:path w="10236200" h="7547609">
                  <a:moveTo>
                    <a:pt x="4417758" y="939800"/>
                  </a:moveTo>
                  <a:lnTo>
                    <a:pt x="4417174" y="939800"/>
                  </a:lnTo>
                  <a:lnTo>
                    <a:pt x="4417136" y="940168"/>
                  </a:lnTo>
                  <a:lnTo>
                    <a:pt x="4417758" y="939800"/>
                  </a:lnTo>
                  <a:close/>
                </a:path>
                <a:path w="10236200" h="7547609">
                  <a:moveTo>
                    <a:pt x="4419612" y="584200"/>
                  </a:moveTo>
                  <a:lnTo>
                    <a:pt x="4419130" y="584200"/>
                  </a:lnTo>
                  <a:lnTo>
                    <a:pt x="4418685" y="571500"/>
                  </a:lnTo>
                  <a:lnTo>
                    <a:pt x="4418152" y="571500"/>
                  </a:lnTo>
                  <a:lnTo>
                    <a:pt x="952182" y="2565400"/>
                  </a:lnTo>
                  <a:lnTo>
                    <a:pt x="957529" y="2578100"/>
                  </a:lnTo>
                  <a:lnTo>
                    <a:pt x="968286" y="2578100"/>
                  </a:lnTo>
                  <a:lnTo>
                    <a:pt x="4419612" y="584200"/>
                  </a:lnTo>
                  <a:close/>
                </a:path>
                <a:path w="10236200" h="7547609">
                  <a:moveTo>
                    <a:pt x="4420933" y="889000"/>
                  </a:moveTo>
                  <a:lnTo>
                    <a:pt x="1231582" y="2730500"/>
                  </a:lnTo>
                  <a:lnTo>
                    <a:pt x="1237919" y="2743200"/>
                  </a:lnTo>
                  <a:lnTo>
                    <a:pt x="1250632" y="2743200"/>
                  </a:lnTo>
                  <a:lnTo>
                    <a:pt x="4419447" y="914400"/>
                  </a:lnTo>
                  <a:lnTo>
                    <a:pt x="4420489" y="901700"/>
                  </a:lnTo>
                  <a:lnTo>
                    <a:pt x="4420933" y="889000"/>
                  </a:lnTo>
                  <a:close/>
                </a:path>
                <a:path w="10236200" h="7547609">
                  <a:moveTo>
                    <a:pt x="4422152" y="622300"/>
                  </a:moveTo>
                  <a:lnTo>
                    <a:pt x="4421784" y="622300"/>
                  </a:lnTo>
                  <a:lnTo>
                    <a:pt x="4421454" y="609600"/>
                  </a:lnTo>
                  <a:lnTo>
                    <a:pt x="4421022" y="609600"/>
                  </a:lnTo>
                  <a:lnTo>
                    <a:pt x="984580" y="2590800"/>
                  </a:lnTo>
                  <a:lnTo>
                    <a:pt x="990041" y="2590800"/>
                  </a:lnTo>
                  <a:lnTo>
                    <a:pt x="995540" y="2603500"/>
                  </a:lnTo>
                  <a:lnTo>
                    <a:pt x="1001014" y="2603500"/>
                  </a:lnTo>
                  <a:lnTo>
                    <a:pt x="4422152" y="622300"/>
                  </a:lnTo>
                  <a:close/>
                </a:path>
                <a:path w="10236200" h="7547609">
                  <a:moveTo>
                    <a:pt x="4423257" y="850900"/>
                  </a:moveTo>
                  <a:lnTo>
                    <a:pt x="1193977" y="2717800"/>
                  </a:lnTo>
                  <a:lnTo>
                    <a:pt x="1200175" y="2717800"/>
                  </a:lnTo>
                  <a:lnTo>
                    <a:pt x="1212621" y="2730500"/>
                  </a:lnTo>
                  <a:lnTo>
                    <a:pt x="4422191" y="876300"/>
                  </a:lnTo>
                  <a:lnTo>
                    <a:pt x="4422953" y="863600"/>
                  </a:lnTo>
                  <a:lnTo>
                    <a:pt x="4423257" y="850900"/>
                  </a:lnTo>
                  <a:close/>
                </a:path>
                <a:path w="10236200" h="7547609">
                  <a:moveTo>
                    <a:pt x="4424007" y="673100"/>
                  </a:moveTo>
                  <a:lnTo>
                    <a:pt x="4423753" y="660400"/>
                  </a:lnTo>
                  <a:lnTo>
                    <a:pt x="4423524" y="660400"/>
                  </a:lnTo>
                  <a:lnTo>
                    <a:pt x="4423207" y="647700"/>
                  </a:lnTo>
                  <a:lnTo>
                    <a:pt x="1017663" y="2616200"/>
                  </a:lnTo>
                  <a:lnTo>
                    <a:pt x="1028852" y="2616200"/>
                  </a:lnTo>
                  <a:lnTo>
                    <a:pt x="1034440" y="2628900"/>
                  </a:lnTo>
                  <a:lnTo>
                    <a:pt x="4424007" y="673100"/>
                  </a:lnTo>
                  <a:close/>
                </a:path>
                <a:path w="10236200" h="7547609">
                  <a:moveTo>
                    <a:pt x="4424591" y="812914"/>
                  </a:moveTo>
                  <a:lnTo>
                    <a:pt x="1157185" y="2692400"/>
                  </a:lnTo>
                  <a:lnTo>
                    <a:pt x="1163256" y="2705100"/>
                  </a:lnTo>
                  <a:lnTo>
                    <a:pt x="1175435" y="2705100"/>
                  </a:lnTo>
                  <a:lnTo>
                    <a:pt x="4424096" y="825500"/>
                  </a:lnTo>
                  <a:lnTo>
                    <a:pt x="4424591" y="812914"/>
                  </a:lnTo>
                  <a:close/>
                </a:path>
                <a:path w="10236200" h="7547609">
                  <a:moveTo>
                    <a:pt x="4424781" y="812800"/>
                  </a:moveTo>
                  <a:lnTo>
                    <a:pt x="4424604" y="812800"/>
                  </a:lnTo>
                  <a:lnTo>
                    <a:pt x="4424781" y="812800"/>
                  </a:lnTo>
                  <a:close/>
                </a:path>
                <a:path w="10236200" h="7547609">
                  <a:moveTo>
                    <a:pt x="4425137" y="711200"/>
                  </a:moveTo>
                  <a:lnTo>
                    <a:pt x="4424896" y="698500"/>
                  </a:lnTo>
                  <a:lnTo>
                    <a:pt x="4424705" y="685800"/>
                  </a:lnTo>
                  <a:lnTo>
                    <a:pt x="1051445" y="2628900"/>
                  </a:lnTo>
                  <a:lnTo>
                    <a:pt x="1057135" y="2641600"/>
                  </a:lnTo>
                  <a:lnTo>
                    <a:pt x="1068578" y="2641600"/>
                  </a:lnTo>
                  <a:lnTo>
                    <a:pt x="4425137" y="711200"/>
                  </a:lnTo>
                  <a:close/>
                </a:path>
                <a:path w="10236200" h="7547609">
                  <a:moveTo>
                    <a:pt x="4425454" y="774738"/>
                  </a:moveTo>
                  <a:lnTo>
                    <a:pt x="1121194" y="2679700"/>
                  </a:lnTo>
                  <a:lnTo>
                    <a:pt x="1127125" y="2679700"/>
                  </a:lnTo>
                  <a:lnTo>
                    <a:pt x="1139050" y="2692400"/>
                  </a:lnTo>
                  <a:lnTo>
                    <a:pt x="4425213" y="787400"/>
                  </a:lnTo>
                  <a:lnTo>
                    <a:pt x="4425454" y="774738"/>
                  </a:lnTo>
                  <a:close/>
                </a:path>
                <a:path w="10236200" h="7547609">
                  <a:moveTo>
                    <a:pt x="4425505" y="774700"/>
                  </a:moveTo>
                  <a:close/>
                </a:path>
                <a:path w="10236200" h="7547609">
                  <a:moveTo>
                    <a:pt x="4425556" y="749300"/>
                  </a:moveTo>
                  <a:lnTo>
                    <a:pt x="4425480" y="723900"/>
                  </a:lnTo>
                  <a:lnTo>
                    <a:pt x="1085951" y="2654300"/>
                  </a:lnTo>
                  <a:lnTo>
                    <a:pt x="1091755" y="2654300"/>
                  </a:lnTo>
                  <a:lnTo>
                    <a:pt x="1103439" y="2667000"/>
                  </a:lnTo>
                  <a:lnTo>
                    <a:pt x="4425556" y="749300"/>
                  </a:lnTo>
                  <a:close/>
                </a:path>
                <a:path w="10236200" h="7547609">
                  <a:moveTo>
                    <a:pt x="5813082" y="6836537"/>
                  </a:moveTo>
                  <a:lnTo>
                    <a:pt x="5813069" y="6836359"/>
                  </a:lnTo>
                  <a:lnTo>
                    <a:pt x="5812764" y="6836359"/>
                  </a:lnTo>
                  <a:lnTo>
                    <a:pt x="5813082" y="6836537"/>
                  </a:lnTo>
                  <a:close/>
                </a:path>
                <a:path w="10236200" h="7547609">
                  <a:moveTo>
                    <a:pt x="5823102" y="6963804"/>
                  </a:moveTo>
                  <a:lnTo>
                    <a:pt x="5823039" y="6963359"/>
                  </a:lnTo>
                  <a:lnTo>
                    <a:pt x="5822302" y="6963359"/>
                  </a:lnTo>
                  <a:lnTo>
                    <a:pt x="5823102" y="6963804"/>
                  </a:lnTo>
                  <a:close/>
                </a:path>
                <a:path w="10236200" h="7547609">
                  <a:moveTo>
                    <a:pt x="5834329" y="7052919"/>
                  </a:moveTo>
                  <a:lnTo>
                    <a:pt x="5834215" y="7052259"/>
                  </a:lnTo>
                  <a:lnTo>
                    <a:pt x="5833161" y="7052259"/>
                  </a:lnTo>
                  <a:lnTo>
                    <a:pt x="5834329" y="7052919"/>
                  </a:lnTo>
                  <a:close/>
                </a:path>
                <a:path w="10236200" h="7547609">
                  <a:moveTo>
                    <a:pt x="5849480" y="7141997"/>
                  </a:moveTo>
                  <a:lnTo>
                    <a:pt x="5849378" y="7141159"/>
                  </a:lnTo>
                  <a:lnTo>
                    <a:pt x="5847969" y="7141159"/>
                  </a:lnTo>
                  <a:lnTo>
                    <a:pt x="5849480" y="7141997"/>
                  </a:lnTo>
                  <a:close/>
                </a:path>
                <a:path w="10236200" h="7547609">
                  <a:moveTo>
                    <a:pt x="5880760" y="7282078"/>
                  </a:moveTo>
                  <a:lnTo>
                    <a:pt x="5880570" y="7280859"/>
                  </a:lnTo>
                  <a:lnTo>
                    <a:pt x="5878550" y="7280859"/>
                  </a:lnTo>
                  <a:lnTo>
                    <a:pt x="5880760" y="7282078"/>
                  </a:lnTo>
                  <a:close/>
                </a:path>
                <a:path w="10236200" h="7547609">
                  <a:moveTo>
                    <a:pt x="5893765" y="7333005"/>
                  </a:moveTo>
                  <a:lnTo>
                    <a:pt x="5893511" y="7331659"/>
                  </a:lnTo>
                  <a:lnTo>
                    <a:pt x="5891276" y="7331659"/>
                  </a:lnTo>
                  <a:lnTo>
                    <a:pt x="5893765" y="7333005"/>
                  </a:lnTo>
                  <a:close/>
                </a:path>
                <a:path w="10236200" h="7547609">
                  <a:moveTo>
                    <a:pt x="6004611" y="7547546"/>
                  </a:moveTo>
                  <a:lnTo>
                    <a:pt x="5957341" y="7522159"/>
                  </a:lnTo>
                  <a:lnTo>
                    <a:pt x="5959856" y="7534859"/>
                  </a:lnTo>
                  <a:lnTo>
                    <a:pt x="5964961" y="7547546"/>
                  </a:lnTo>
                  <a:lnTo>
                    <a:pt x="6004611" y="7547546"/>
                  </a:lnTo>
                  <a:close/>
                </a:path>
                <a:path w="10236200" h="7547609">
                  <a:moveTo>
                    <a:pt x="6075146" y="7547546"/>
                  </a:moveTo>
                  <a:lnTo>
                    <a:pt x="5938317" y="7471359"/>
                  </a:lnTo>
                  <a:lnTo>
                    <a:pt x="5940603" y="7484059"/>
                  </a:lnTo>
                  <a:lnTo>
                    <a:pt x="5945238" y="7496759"/>
                  </a:lnTo>
                  <a:lnTo>
                    <a:pt x="5947588" y="7496759"/>
                  </a:lnTo>
                  <a:lnTo>
                    <a:pt x="6040031" y="7547546"/>
                  </a:lnTo>
                  <a:lnTo>
                    <a:pt x="6075146" y="7547546"/>
                  </a:lnTo>
                  <a:close/>
                </a:path>
                <a:path w="10236200" h="7547609">
                  <a:moveTo>
                    <a:pt x="6145695" y="7547546"/>
                  </a:moveTo>
                  <a:lnTo>
                    <a:pt x="5921057" y="7420559"/>
                  </a:lnTo>
                  <a:lnTo>
                    <a:pt x="5925210" y="7433259"/>
                  </a:lnTo>
                  <a:lnTo>
                    <a:pt x="5929452" y="7445959"/>
                  </a:lnTo>
                  <a:lnTo>
                    <a:pt x="6110567" y="7547546"/>
                  </a:lnTo>
                  <a:lnTo>
                    <a:pt x="6145695" y="7547546"/>
                  </a:lnTo>
                  <a:close/>
                </a:path>
                <a:path w="10236200" h="7547609">
                  <a:moveTo>
                    <a:pt x="6216243" y="7547546"/>
                  </a:moveTo>
                  <a:lnTo>
                    <a:pt x="5905411" y="7369759"/>
                  </a:lnTo>
                  <a:lnTo>
                    <a:pt x="5909170" y="7382459"/>
                  </a:lnTo>
                  <a:lnTo>
                    <a:pt x="5913005" y="7395159"/>
                  </a:lnTo>
                  <a:lnTo>
                    <a:pt x="6181115" y="7547546"/>
                  </a:lnTo>
                  <a:lnTo>
                    <a:pt x="6216243" y="7547546"/>
                  </a:lnTo>
                  <a:close/>
                </a:path>
                <a:path w="10236200" h="7547609">
                  <a:moveTo>
                    <a:pt x="6286792" y="7547546"/>
                  </a:moveTo>
                  <a:lnTo>
                    <a:pt x="5893765" y="7333005"/>
                  </a:lnTo>
                  <a:lnTo>
                    <a:pt x="5895810" y="7344359"/>
                  </a:lnTo>
                  <a:lnTo>
                    <a:pt x="5898134" y="7344359"/>
                  </a:lnTo>
                  <a:lnTo>
                    <a:pt x="6251651" y="7547546"/>
                  </a:lnTo>
                  <a:lnTo>
                    <a:pt x="6286792" y="7547546"/>
                  </a:lnTo>
                  <a:close/>
                </a:path>
                <a:path w="10236200" h="7547609">
                  <a:moveTo>
                    <a:pt x="6357328" y="7547546"/>
                  </a:moveTo>
                  <a:lnTo>
                    <a:pt x="5880760" y="7282078"/>
                  </a:lnTo>
                  <a:lnTo>
                    <a:pt x="5882627" y="7293559"/>
                  </a:lnTo>
                  <a:lnTo>
                    <a:pt x="5884723" y="7306259"/>
                  </a:lnTo>
                  <a:lnTo>
                    <a:pt x="6322200" y="7547546"/>
                  </a:lnTo>
                  <a:lnTo>
                    <a:pt x="6357328" y="7547546"/>
                  </a:lnTo>
                  <a:close/>
                </a:path>
                <a:path w="10236200" h="7547609">
                  <a:moveTo>
                    <a:pt x="6427876" y="7547546"/>
                  </a:moveTo>
                  <a:lnTo>
                    <a:pt x="5867158" y="7230059"/>
                  </a:lnTo>
                  <a:lnTo>
                    <a:pt x="5868949" y="7242759"/>
                  </a:lnTo>
                  <a:lnTo>
                    <a:pt x="5870791" y="7242759"/>
                  </a:lnTo>
                  <a:lnTo>
                    <a:pt x="5872670" y="7255459"/>
                  </a:lnTo>
                  <a:lnTo>
                    <a:pt x="6392748" y="7547546"/>
                  </a:lnTo>
                  <a:lnTo>
                    <a:pt x="6427876" y="7547546"/>
                  </a:lnTo>
                  <a:close/>
                </a:path>
                <a:path w="10236200" h="7547609">
                  <a:moveTo>
                    <a:pt x="6498425" y="7547546"/>
                  </a:moveTo>
                  <a:lnTo>
                    <a:pt x="5856986" y="7179259"/>
                  </a:lnTo>
                  <a:lnTo>
                    <a:pt x="5858586" y="7191959"/>
                  </a:lnTo>
                  <a:lnTo>
                    <a:pt x="5860224" y="7204659"/>
                  </a:lnTo>
                  <a:lnTo>
                    <a:pt x="5861901" y="7204659"/>
                  </a:lnTo>
                  <a:lnTo>
                    <a:pt x="6463297" y="7547546"/>
                  </a:lnTo>
                  <a:lnTo>
                    <a:pt x="6498425" y="7547546"/>
                  </a:lnTo>
                  <a:close/>
                </a:path>
                <a:path w="10236200" h="7547609">
                  <a:moveTo>
                    <a:pt x="6568973" y="7547546"/>
                  </a:moveTo>
                  <a:lnTo>
                    <a:pt x="5849480" y="7141997"/>
                  </a:lnTo>
                  <a:lnTo>
                    <a:pt x="5850839" y="7153859"/>
                  </a:lnTo>
                  <a:lnTo>
                    <a:pt x="5852325" y="7166559"/>
                  </a:lnTo>
                  <a:lnTo>
                    <a:pt x="6533832" y="7547546"/>
                  </a:lnTo>
                  <a:lnTo>
                    <a:pt x="6568973" y="7547546"/>
                  </a:lnTo>
                  <a:close/>
                </a:path>
                <a:path w="10236200" h="7547609">
                  <a:moveTo>
                    <a:pt x="6639509" y="7547546"/>
                  </a:moveTo>
                  <a:lnTo>
                    <a:pt x="5840044" y="7090359"/>
                  </a:lnTo>
                  <a:lnTo>
                    <a:pt x="5841276" y="7103059"/>
                  </a:lnTo>
                  <a:lnTo>
                    <a:pt x="5842559" y="7103059"/>
                  </a:lnTo>
                  <a:lnTo>
                    <a:pt x="5843867" y="7115759"/>
                  </a:lnTo>
                  <a:lnTo>
                    <a:pt x="6604381" y="7547546"/>
                  </a:lnTo>
                  <a:lnTo>
                    <a:pt x="6639509" y="7547546"/>
                  </a:lnTo>
                  <a:close/>
                </a:path>
                <a:path w="10236200" h="7547609">
                  <a:moveTo>
                    <a:pt x="6710058" y="7547546"/>
                  </a:moveTo>
                  <a:lnTo>
                    <a:pt x="5834329" y="7052919"/>
                  </a:lnTo>
                  <a:lnTo>
                    <a:pt x="5836463" y="7064959"/>
                  </a:lnTo>
                  <a:lnTo>
                    <a:pt x="6674929" y="7547546"/>
                  </a:lnTo>
                  <a:lnTo>
                    <a:pt x="6710058" y="7547546"/>
                  </a:lnTo>
                  <a:close/>
                </a:path>
                <a:path w="10236200" h="7547609">
                  <a:moveTo>
                    <a:pt x="6780606" y="7547546"/>
                  </a:moveTo>
                  <a:lnTo>
                    <a:pt x="5827255" y="7001459"/>
                  </a:lnTo>
                  <a:lnTo>
                    <a:pt x="5828157" y="7014159"/>
                  </a:lnTo>
                  <a:lnTo>
                    <a:pt x="5830087" y="7026859"/>
                  </a:lnTo>
                  <a:lnTo>
                    <a:pt x="6745478" y="7547546"/>
                  </a:lnTo>
                  <a:lnTo>
                    <a:pt x="6780606" y="7547546"/>
                  </a:lnTo>
                  <a:close/>
                </a:path>
                <a:path w="10236200" h="7547609">
                  <a:moveTo>
                    <a:pt x="6851142" y="7547546"/>
                  </a:moveTo>
                  <a:lnTo>
                    <a:pt x="5823102" y="6963804"/>
                  </a:lnTo>
                  <a:lnTo>
                    <a:pt x="5824664" y="6976059"/>
                  </a:lnTo>
                  <a:lnTo>
                    <a:pt x="6816014" y="7547546"/>
                  </a:lnTo>
                  <a:lnTo>
                    <a:pt x="6851142" y="7547546"/>
                  </a:lnTo>
                  <a:close/>
                </a:path>
                <a:path w="10236200" h="7547609">
                  <a:moveTo>
                    <a:pt x="6921690" y="7547546"/>
                  </a:moveTo>
                  <a:lnTo>
                    <a:pt x="5818263" y="6912559"/>
                  </a:lnTo>
                  <a:lnTo>
                    <a:pt x="5818848" y="6925259"/>
                  </a:lnTo>
                  <a:lnTo>
                    <a:pt x="5820168" y="6937959"/>
                  </a:lnTo>
                  <a:lnTo>
                    <a:pt x="6886562" y="7547546"/>
                  </a:lnTo>
                  <a:lnTo>
                    <a:pt x="6921690" y="7547546"/>
                  </a:lnTo>
                  <a:close/>
                </a:path>
                <a:path w="10236200" h="7547609">
                  <a:moveTo>
                    <a:pt x="6992239" y="7547546"/>
                  </a:moveTo>
                  <a:lnTo>
                    <a:pt x="5815088" y="6874459"/>
                  </a:lnTo>
                  <a:lnTo>
                    <a:pt x="5815533" y="6887159"/>
                  </a:lnTo>
                  <a:lnTo>
                    <a:pt x="5816574" y="6899859"/>
                  </a:lnTo>
                  <a:lnTo>
                    <a:pt x="6957111" y="7547546"/>
                  </a:lnTo>
                  <a:lnTo>
                    <a:pt x="6992239" y="7547546"/>
                  </a:lnTo>
                  <a:close/>
                </a:path>
                <a:path w="10236200" h="7547609">
                  <a:moveTo>
                    <a:pt x="7062787" y="7547546"/>
                  </a:moveTo>
                  <a:lnTo>
                    <a:pt x="5813082" y="6836537"/>
                  </a:lnTo>
                  <a:lnTo>
                    <a:pt x="5813831" y="6849059"/>
                  </a:lnTo>
                  <a:lnTo>
                    <a:pt x="7027646" y="7547546"/>
                  </a:lnTo>
                  <a:lnTo>
                    <a:pt x="7062787" y="7547546"/>
                  </a:lnTo>
                  <a:close/>
                </a:path>
                <a:path w="10236200" h="7547609">
                  <a:moveTo>
                    <a:pt x="7133323" y="7547546"/>
                  </a:moveTo>
                  <a:lnTo>
                    <a:pt x="5811240" y="6785559"/>
                  </a:lnTo>
                  <a:lnTo>
                    <a:pt x="5811418" y="6798259"/>
                  </a:lnTo>
                  <a:lnTo>
                    <a:pt x="5811913" y="6810959"/>
                  </a:lnTo>
                  <a:lnTo>
                    <a:pt x="7098195" y="7547546"/>
                  </a:lnTo>
                  <a:lnTo>
                    <a:pt x="7133323" y="7547546"/>
                  </a:lnTo>
                  <a:close/>
                </a:path>
                <a:path w="10236200" h="7547609">
                  <a:moveTo>
                    <a:pt x="7203872" y="7547546"/>
                  </a:moveTo>
                  <a:lnTo>
                    <a:pt x="5810516" y="6747459"/>
                  </a:lnTo>
                  <a:lnTo>
                    <a:pt x="5810567" y="6760159"/>
                  </a:lnTo>
                  <a:lnTo>
                    <a:pt x="5810809" y="6772859"/>
                  </a:lnTo>
                  <a:lnTo>
                    <a:pt x="7168743" y="7547546"/>
                  </a:lnTo>
                  <a:lnTo>
                    <a:pt x="7203872" y="7547546"/>
                  </a:lnTo>
                  <a:close/>
                </a:path>
                <a:path w="10236200" h="7547609">
                  <a:moveTo>
                    <a:pt x="7274420" y="7547546"/>
                  </a:moveTo>
                  <a:lnTo>
                    <a:pt x="5810542" y="6709359"/>
                  </a:lnTo>
                  <a:lnTo>
                    <a:pt x="5810466" y="6734759"/>
                  </a:lnTo>
                  <a:lnTo>
                    <a:pt x="7239292" y="7547546"/>
                  </a:lnTo>
                  <a:lnTo>
                    <a:pt x="7274420" y="7547546"/>
                  </a:lnTo>
                  <a:close/>
                </a:path>
                <a:path w="10236200" h="7547609">
                  <a:moveTo>
                    <a:pt x="7344969" y="7547546"/>
                  </a:moveTo>
                  <a:lnTo>
                    <a:pt x="5811317" y="6671259"/>
                  </a:lnTo>
                  <a:lnTo>
                    <a:pt x="5811126" y="6671259"/>
                  </a:lnTo>
                  <a:lnTo>
                    <a:pt x="5810885" y="6683959"/>
                  </a:lnTo>
                  <a:lnTo>
                    <a:pt x="7309840" y="7547546"/>
                  </a:lnTo>
                  <a:lnTo>
                    <a:pt x="7344969" y="7547546"/>
                  </a:lnTo>
                  <a:close/>
                </a:path>
                <a:path w="10236200" h="7547609">
                  <a:moveTo>
                    <a:pt x="7415517" y="7547546"/>
                  </a:moveTo>
                  <a:lnTo>
                    <a:pt x="5812802" y="6633159"/>
                  </a:lnTo>
                  <a:lnTo>
                    <a:pt x="5812498" y="6633159"/>
                  </a:lnTo>
                  <a:lnTo>
                    <a:pt x="5812269" y="6645859"/>
                  </a:lnTo>
                  <a:lnTo>
                    <a:pt x="5812015" y="6645859"/>
                  </a:lnTo>
                  <a:lnTo>
                    <a:pt x="7380376" y="7547546"/>
                  </a:lnTo>
                  <a:lnTo>
                    <a:pt x="7415517" y="7547546"/>
                  </a:lnTo>
                  <a:close/>
                </a:path>
                <a:path w="10236200" h="7547609">
                  <a:moveTo>
                    <a:pt x="7486053" y="7547546"/>
                  </a:moveTo>
                  <a:lnTo>
                    <a:pt x="5815000" y="6595059"/>
                  </a:lnTo>
                  <a:lnTo>
                    <a:pt x="5814568" y="6595059"/>
                  </a:lnTo>
                  <a:lnTo>
                    <a:pt x="5814238" y="6607759"/>
                  </a:lnTo>
                  <a:lnTo>
                    <a:pt x="5813869" y="6607759"/>
                  </a:lnTo>
                  <a:lnTo>
                    <a:pt x="7450925" y="7547546"/>
                  </a:lnTo>
                  <a:lnTo>
                    <a:pt x="7486053" y="7547546"/>
                  </a:lnTo>
                  <a:close/>
                </a:path>
                <a:path w="10236200" h="7547609">
                  <a:moveTo>
                    <a:pt x="7556601" y="7547546"/>
                  </a:moveTo>
                  <a:lnTo>
                    <a:pt x="5817870" y="6544259"/>
                  </a:lnTo>
                  <a:lnTo>
                    <a:pt x="5817336" y="6556959"/>
                  </a:lnTo>
                  <a:lnTo>
                    <a:pt x="5816892" y="6556959"/>
                  </a:lnTo>
                  <a:lnTo>
                    <a:pt x="5816409" y="6569659"/>
                  </a:lnTo>
                  <a:lnTo>
                    <a:pt x="7521473" y="7547546"/>
                  </a:lnTo>
                  <a:lnTo>
                    <a:pt x="7556601" y="7547546"/>
                  </a:lnTo>
                  <a:close/>
                </a:path>
                <a:path w="10236200" h="7547609">
                  <a:moveTo>
                    <a:pt x="7627150" y="7547546"/>
                  </a:moveTo>
                  <a:lnTo>
                    <a:pt x="5821400" y="6506159"/>
                  </a:lnTo>
                  <a:lnTo>
                    <a:pt x="5820753" y="6518859"/>
                  </a:lnTo>
                  <a:lnTo>
                    <a:pt x="5820207" y="6518859"/>
                  </a:lnTo>
                  <a:lnTo>
                    <a:pt x="5819622" y="6531559"/>
                  </a:lnTo>
                  <a:lnTo>
                    <a:pt x="7592009" y="7547546"/>
                  </a:lnTo>
                  <a:lnTo>
                    <a:pt x="7627150" y="7547546"/>
                  </a:lnTo>
                  <a:close/>
                </a:path>
                <a:path w="10236200" h="7547609">
                  <a:moveTo>
                    <a:pt x="7697686" y="7547546"/>
                  </a:moveTo>
                  <a:lnTo>
                    <a:pt x="5825591" y="6468059"/>
                  </a:lnTo>
                  <a:lnTo>
                    <a:pt x="5824842" y="6480759"/>
                  </a:lnTo>
                  <a:lnTo>
                    <a:pt x="5824182" y="6480759"/>
                  </a:lnTo>
                  <a:lnTo>
                    <a:pt x="5823483" y="6493459"/>
                  </a:lnTo>
                  <a:lnTo>
                    <a:pt x="7662558" y="7547546"/>
                  </a:lnTo>
                  <a:lnTo>
                    <a:pt x="7697686" y="7547546"/>
                  </a:lnTo>
                  <a:close/>
                </a:path>
                <a:path w="10236200" h="7547609">
                  <a:moveTo>
                    <a:pt x="7768234" y="7547546"/>
                  </a:moveTo>
                  <a:lnTo>
                    <a:pt x="5830417" y="6429959"/>
                  </a:lnTo>
                  <a:lnTo>
                    <a:pt x="5829554" y="6442659"/>
                  </a:lnTo>
                  <a:lnTo>
                    <a:pt x="5828804" y="6442659"/>
                  </a:lnTo>
                  <a:lnTo>
                    <a:pt x="5828004" y="6455359"/>
                  </a:lnTo>
                  <a:lnTo>
                    <a:pt x="7733106" y="7547546"/>
                  </a:lnTo>
                  <a:lnTo>
                    <a:pt x="7768234" y="7547546"/>
                  </a:lnTo>
                  <a:close/>
                </a:path>
                <a:path w="10236200" h="7547609">
                  <a:moveTo>
                    <a:pt x="7838783" y="7547546"/>
                  </a:moveTo>
                  <a:lnTo>
                    <a:pt x="5835866" y="6391859"/>
                  </a:lnTo>
                  <a:lnTo>
                    <a:pt x="5834900" y="6404559"/>
                  </a:lnTo>
                  <a:lnTo>
                    <a:pt x="5834050" y="6404559"/>
                  </a:lnTo>
                  <a:lnTo>
                    <a:pt x="5833148" y="6417259"/>
                  </a:lnTo>
                  <a:lnTo>
                    <a:pt x="7803655" y="7547546"/>
                  </a:lnTo>
                  <a:lnTo>
                    <a:pt x="7838783" y="7547546"/>
                  </a:lnTo>
                  <a:close/>
                </a:path>
                <a:path w="10236200" h="7547609">
                  <a:moveTo>
                    <a:pt x="7909331" y="7547546"/>
                  </a:moveTo>
                  <a:lnTo>
                    <a:pt x="5841924" y="6366459"/>
                  </a:lnTo>
                  <a:lnTo>
                    <a:pt x="5839904" y="6366459"/>
                  </a:lnTo>
                  <a:lnTo>
                    <a:pt x="5838901" y="6379159"/>
                  </a:lnTo>
                  <a:lnTo>
                    <a:pt x="7874190" y="7547546"/>
                  </a:lnTo>
                  <a:lnTo>
                    <a:pt x="7909331" y="7547546"/>
                  </a:lnTo>
                  <a:close/>
                </a:path>
                <a:path w="10236200" h="7547609">
                  <a:moveTo>
                    <a:pt x="7979867" y="7547546"/>
                  </a:moveTo>
                  <a:lnTo>
                    <a:pt x="5848566" y="6328359"/>
                  </a:lnTo>
                  <a:lnTo>
                    <a:pt x="5847410" y="6328359"/>
                  </a:lnTo>
                  <a:lnTo>
                    <a:pt x="5846356" y="6341059"/>
                  </a:lnTo>
                  <a:lnTo>
                    <a:pt x="5845251" y="6341059"/>
                  </a:lnTo>
                  <a:lnTo>
                    <a:pt x="7944739" y="7547546"/>
                  </a:lnTo>
                  <a:lnTo>
                    <a:pt x="7979867" y="7547546"/>
                  </a:lnTo>
                  <a:close/>
                </a:path>
                <a:path w="10236200" h="7547609">
                  <a:moveTo>
                    <a:pt x="8050416" y="7547546"/>
                  </a:moveTo>
                  <a:lnTo>
                    <a:pt x="5855779" y="6290259"/>
                  </a:lnTo>
                  <a:lnTo>
                    <a:pt x="5854535" y="6290259"/>
                  </a:lnTo>
                  <a:lnTo>
                    <a:pt x="5853392" y="6302959"/>
                  </a:lnTo>
                  <a:lnTo>
                    <a:pt x="5852185" y="6302959"/>
                  </a:lnTo>
                  <a:lnTo>
                    <a:pt x="8015287" y="7547546"/>
                  </a:lnTo>
                  <a:lnTo>
                    <a:pt x="8050416" y="7547546"/>
                  </a:lnTo>
                  <a:close/>
                </a:path>
                <a:path w="10236200" h="7547609">
                  <a:moveTo>
                    <a:pt x="8120964" y="7547546"/>
                  </a:moveTo>
                  <a:lnTo>
                    <a:pt x="5863564" y="6252159"/>
                  </a:lnTo>
                  <a:lnTo>
                    <a:pt x="5862218" y="6252159"/>
                  </a:lnTo>
                  <a:lnTo>
                    <a:pt x="5860986" y="6264859"/>
                  </a:lnTo>
                  <a:lnTo>
                    <a:pt x="5859691" y="6264859"/>
                  </a:lnTo>
                  <a:lnTo>
                    <a:pt x="8085836" y="7547546"/>
                  </a:lnTo>
                  <a:lnTo>
                    <a:pt x="8120964" y="7547546"/>
                  </a:lnTo>
                  <a:close/>
                </a:path>
                <a:path w="10236200" h="7547609">
                  <a:moveTo>
                    <a:pt x="8191513" y="7547546"/>
                  </a:moveTo>
                  <a:lnTo>
                    <a:pt x="5871908" y="6214059"/>
                  </a:lnTo>
                  <a:lnTo>
                    <a:pt x="5870460" y="6226759"/>
                  </a:lnTo>
                  <a:lnTo>
                    <a:pt x="5867755" y="6226759"/>
                  </a:lnTo>
                  <a:lnTo>
                    <a:pt x="8156372" y="7547546"/>
                  </a:lnTo>
                  <a:lnTo>
                    <a:pt x="8191513" y="7547546"/>
                  </a:lnTo>
                  <a:close/>
                </a:path>
                <a:path w="10236200" h="7547609">
                  <a:moveTo>
                    <a:pt x="8262048" y="7547546"/>
                  </a:moveTo>
                  <a:lnTo>
                    <a:pt x="5880798" y="6175959"/>
                  </a:lnTo>
                  <a:lnTo>
                    <a:pt x="5879274" y="6188659"/>
                  </a:lnTo>
                  <a:lnTo>
                    <a:pt x="5877852" y="6188659"/>
                  </a:lnTo>
                  <a:lnTo>
                    <a:pt x="5876379" y="6201359"/>
                  </a:lnTo>
                  <a:lnTo>
                    <a:pt x="8226920" y="7547546"/>
                  </a:lnTo>
                  <a:lnTo>
                    <a:pt x="8262048" y="7547546"/>
                  </a:lnTo>
                  <a:close/>
                </a:path>
                <a:path w="10236200" h="7547609">
                  <a:moveTo>
                    <a:pt x="8332597" y="7547546"/>
                  </a:moveTo>
                  <a:lnTo>
                    <a:pt x="5890234" y="6137859"/>
                  </a:lnTo>
                  <a:lnTo>
                    <a:pt x="5888609" y="6150559"/>
                  </a:lnTo>
                  <a:lnTo>
                    <a:pt x="5887110" y="6150559"/>
                  </a:lnTo>
                  <a:lnTo>
                    <a:pt x="5885535" y="6163259"/>
                  </a:lnTo>
                  <a:lnTo>
                    <a:pt x="8297469" y="7547546"/>
                  </a:lnTo>
                  <a:lnTo>
                    <a:pt x="8332597" y="7547546"/>
                  </a:lnTo>
                  <a:close/>
                </a:path>
                <a:path w="10236200" h="7547609">
                  <a:moveTo>
                    <a:pt x="8403145" y="7547546"/>
                  </a:moveTo>
                  <a:lnTo>
                    <a:pt x="5900204" y="6112459"/>
                  </a:lnTo>
                  <a:lnTo>
                    <a:pt x="5898489" y="6112459"/>
                  </a:lnTo>
                  <a:lnTo>
                    <a:pt x="5896902" y="6125159"/>
                  </a:lnTo>
                  <a:lnTo>
                    <a:pt x="5895238" y="6125159"/>
                  </a:lnTo>
                  <a:lnTo>
                    <a:pt x="8368017" y="7547546"/>
                  </a:lnTo>
                  <a:lnTo>
                    <a:pt x="8403145" y="7547546"/>
                  </a:lnTo>
                  <a:close/>
                </a:path>
                <a:path w="10236200" h="7547609">
                  <a:moveTo>
                    <a:pt x="8473694" y="7547546"/>
                  </a:moveTo>
                  <a:lnTo>
                    <a:pt x="5910694" y="6074359"/>
                  </a:lnTo>
                  <a:lnTo>
                    <a:pt x="5908891" y="6074359"/>
                  </a:lnTo>
                  <a:lnTo>
                    <a:pt x="5907214" y="6087059"/>
                  </a:lnTo>
                  <a:lnTo>
                    <a:pt x="5905474" y="6087059"/>
                  </a:lnTo>
                  <a:lnTo>
                    <a:pt x="8438553" y="7547546"/>
                  </a:lnTo>
                  <a:lnTo>
                    <a:pt x="8473694" y="7547546"/>
                  </a:lnTo>
                  <a:close/>
                </a:path>
                <a:path w="10236200" h="7547609">
                  <a:moveTo>
                    <a:pt x="8511222" y="4575759"/>
                  </a:moveTo>
                  <a:lnTo>
                    <a:pt x="8489480" y="4563059"/>
                  </a:lnTo>
                  <a:lnTo>
                    <a:pt x="8504034" y="4575759"/>
                  </a:lnTo>
                  <a:lnTo>
                    <a:pt x="8511222" y="4575759"/>
                  </a:lnTo>
                  <a:close/>
                </a:path>
                <a:path w="10236200" h="7547609">
                  <a:moveTo>
                    <a:pt x="8544230" y="7547546"/>
                  </a:moveTo>
                  <a:lnTo>
                    <a:pt x="5921705" y="6036259"/>
                  </a:lnTo>
                  <a:lnTo>
                    <a:pt x="5919813" y="6048959"/>
                  </a:lnTo>
                  <a:lnTo>
                    <a:pt x="5918060" y="6048959"/>
                  </a:lnTo>
                  <a:lnTo>
                    <a:pt x="5916219" y="6061659"/>
                  </a:lnTo>
                  <a:lnTo>
                    <a:pt x="8509102" y="7547546"/>
                  </a:lnTo>
                  <a:lnTo>
                    <a:pt x="8544230" y="7547546"/>
                  </a:lnTo>
                  <a:close/>
                </a:path>
                <a:path w="10236200" h="7547609">
                  <a:moveTo>
                    <a:pt x="8614778" y="7547546"/>
                  </a:moveTo>
                  <a:lnTo>
                    <a:pt x="5933237" y="6010859"/>
                  </a:lnTo>
                  <a:lnTo>
                    <a:pt x="5929414" y="6010859"/>
                  </a:lnTo>
                  <a:lnTo>
                    <a:pt x="5927496" y="6023559"/>
                  </a:lnTo>
                  <a:lnTo>
                    <a:pt x="8579650" y="7547546"/>
                  </a:lnTo>
                  <a:lnTo>
                    <a:pt x="8614778" y="7547546"/>
                  </a:lnTo>
                  <a:close/>
                </a:path>
                <a:path w="10236200" h="7547609">
                  <a:moveTo>
                    <a:pt x="8685327" y="7547546"/>
                  </a:moveTo>
                  <a:lnTo>
                    <a:pt x="5945276" y="5972759"/>
                  </a:lnTo>
                  <a:lnTo>
                    <a:pt x="5943219" y="5972759"/>
                  </a:lnTo>
                  <a:lnTo>
                    <a:pt x="5941301" y="5985459"/>
                  </a:lnTo>
                  <a:lnTo>
                    <a:pt x="5939282" y="5985459"/>
                  </a:lnTo>
                  <a:lnTo>
                    <a:pt x="8650186" y="7547546"/>
                  </a:lnTo>
                  <a:lnTo>
                    <a:pt x="8685327" y="7547546"/>
                  </a:lnTo>
                  <a:close/>
                </a:path>
                <a:path w="10236200" h="7547609">
                  <a:moveTo>
                    <a:pt x="8755863" y="7547546"/>
                  </a:moveTo>
                  <a:lnTo>
                    <a:pt x="5957824" y="5934659"/>
                  </a:lnTo>
                  <a:lnTo>
                    <a:pt x="5955677" y="5947359"/>
                  </a:lnTo>
                  <a:lnTo>
                    <a:pt x="5953671" y="5947359"/>
                  </a:lnTo>
                  <a:lnTo>
                    <a:pt x="5951575" y="5960059"/>
                  </a:lnTo>
                  <a:lnTo>
                    <a:pt x="8720734" y="7547546"/>
                  </a:lnTo>
                  <a:lnTo>
                    <a:pt x="8755863" y="7547546"/>
                  </a:lnTo>
                  <a:close/>
                </a:path>
                <a:path w="10236200" h="7547609">
                  <a:moveTo>
                    <a:pt x="8826411" y="7547546"/>
                  </a:moveTo>
                  <a:lnTo>
                    <a:pt x="5970867" y="5909259"/>
                  </a:lnTo>
                  <a:lnTo>
                    <a:pt x="5968644" y="5909259"/>
                  </a:lnTo>
                  <a:lnTo>
                    <a:pt x="5966549" y="5921959"/>
                  </a:lnTo>
                  <a:lnTo>
                    <a:pt x="5964377" y="5921959"/>
                  </a:lnTo>
                  <a:lnTo>
                    <a:pt x="8791283" y="7547546"/>
                  </a:lnTo>
                  <a:lnTo>
                    <a:pt x="8826411" y="7547546"/>
                  </a:lnTo>
                  <a:close/>
                </a:path>
                <a:path w="10236200" h="7547609">
                  <a:moveTo>
                    <a:pt x="8896960" y="7547546"/>
                  </a:moveTo>
                  <a:lnTo>
                    <a:pt x="5984405" y="5871159"/>
                  </a:lnTo>
                  <a:lnTo>
                    <a:pt x="5982093" y="5883859"/>
                  </a:lnTo>
                  <a:lnTo>
                    <a:pt x="5977661" y="5883859"/>
                  </a:lnTo>
                  <a:lnTo>
                    <a:pt x="8861831" y="7547546"/>
                  </a:lnTo>
                  <a:lnTo>
                    <a:pt x="8896960" y="7547546"/>
                  </a:lnTo>
                  <a:close/>
                </a:path>
                <a:path w="10236200" h="7547609">
                  <a:moveTo>
                    <a:pt x="8967508" y="7547546"/>
                  </a:moveTo>
                  <a:lnTo>
                    <a:pt x="5998451" y="5845759"/>
                  </a:lnTo>
                  <a:lnTo>
                    <a:pt x="5993803" y="5845759"/>
                  </a:lnTo>
                  <a:lnTo>
                    <a:pt x="5991453" y="5858459"/>
                  </a:lnTo>
                  <a:lnTo>
                    <a:pt x="8932367" y="7547546"/>
                  </a:lnTo>
                  <a:lnTo>
                    <a:pt x="8967508" y="7547546"/>
                  </a:lnTo>
                  <a:close/>
                </a:path>
                <a:path w="10236200" h="7547609">
                  <a:moveTo>
                    <a:pt x="9038044" y="7547546"/>
                  </a:moveTo>
                  <a:lnTo>
                    <a:pt x="6012967" y="5807659"/>
                  </a:lnTo>
                  <a:lnTo>
                    <a:pt x="6010491" y="5807659"/>
                  </a:lnTo>
                  <a:lnTo>
                    <a:pt x="6008167" y="5820359"/>
                  </a:lnTo>
                  <a:lnTo>
                    <a:pt x="6005741" y="5820359"/>
                  </a:lnTo>
                  <a:lnTo>
                    <a:pt x="9002916" y="7547546"/>
                  </a:lnTo>
                  <a:lnTo>
                    <a:pt x="9038044" y="7547546"/>
                  </a:lnTo>
                  <a:close/>
                </a:path>
                <a:path w="10236200" h="7547609">
                  <a:moveTo>
                    <a:pt x="9108592" y="7547546"/>
                  </a:moveTo>
                  <a:lnTo>
                    <a:pt x="6027979" y="5769559"/>
                  </a:lnTo>
                  <a:lnTo>
                    <a:pt x="6025426" y="5782259"/>
                  </a:lnTo>
                  <a:lnTo>
                    <a:pt x="6023013" y="5782259"/>
                  </a:lnTo>
                  <a:lnTo>
                    <a:pt x="6020498" y="5794959"/>
                  </a:lnTo>
                  <a:lnTo>
                    <a:pt x="9073464" y="7547546"/>
                  </a:lnTo>
                  <a:lnTo>
                    <a:pt x="9108592" y="7547546"/>
                  </a:lnTo>
                  <a:close/>
                </a:path>
                <a:path w="10236200" h="7547609">
                  <a:moveTo>
                    <a:pt x="9179141" y="7547546"/>
                  </a:moveTo>
                  <a:lnTo>
                    <a:pt x="6043473" y="5744159"/>
                  </a:lnTo>
                  <a:lnTo>
                    <a:pt x="6040831" y="5744159"/>
                  </a:lnTo>
                  <a:lnTo>
                    <a:pt x="6038342" y="5756859"/>
                  </a:lnTo>
                  <a:lnTo>
                    <a:pt x="6035751" y="5756859"/>
                  </a:lnTo>
                  <a:lnTo>
                    <a:pt x="9144013" y="7547546"/>
                  </a:lnTo>
                  <a:lnTo>
                    <a:pt x="9179141" y="7547546"/>
                  </a:lnTo>
                  <a:close/>
                </a:path>
                <a:path w="10236200" h="7547609">
                  <a:moveTo>
                    <a:pt x="9249677" y="7547546"/>
                  </a:moveTo>
                  <a:lnTo>
                    <a:pt x="6059436" y="5706059"/>
                  </a:lnTo>
                  <a:lnTo>
                    <a:pt x="6056719" y="5718759"/>
                  </a:lnTo>
                  <a:lnTo>
                    <a:pt x="6054153" y="5718759"/>
                  </a:lnTo>
                  <a:lnTo>
                    <a:pt x="6051486" y="5731459"/>
                  </a:lnTo>
                  <a:lnTo>
                    <a:pt x="9214548" y="7547546"/>
                  </a:lnTo>
                  <a:lnTo>
                    <a:pt x="9249677" y="7547546"/>
                  </a:lnTo>
                  <a:close/>
                </a:path>
                <a:path w="10236200" h="7547609">
                  <a:moveTo>
                    <a:pt x="9320225" y="7547546"/>
                  </a:moveTo>
                  <a:lnTo>
                    <a:pt x="6075896" y="5680659"/>
                  </a:lnTo>
                  <a:lnTo>
                    <a:pt x="6073089" y="5680659"/>
                  </a:lnTo>
                  <a:lnTo>
                    <a:pt x="6070447" y="5693359"/>
                  </a:lnTo>
                  <a:lnTo>
                    <a:pt x="6067691" y="5693359"/>
                  </a:lnTo>
                  <a:lnTo>
                    <a:pt x="9285097" y="7547546"/>
                  </a:lnTo>
                  <a:lnTo>
                    <a:pt x="9320225" y="7547546"/>
                  </a:lnTo>
                  <a:close/>
                </a:path>
                <a:path w="10236200" h="7547609">
                  <a:moveTo>
                    <a:pt x="9390774" y="7547546"/>
                  </a:moveTo>
                  <a:lnTo>
                    <a:pt x="6092812" y="5655259"/>
                  </a:lnTo>
                  <a:lnTo>
                    <a:pt x="6087224" y="5655259"/>
                  </a:lnTo>
                  <a:lnTo>
                    <a:pt x="6084379" y="5667959"/>
                  </a:lnTo>
                  <a:lnTo>
                    <a:pt x="9355645" y="7547546"/>
                  </a:lnTo>
                  <a:lnTo>
                    <a:pt x="9390774" y="7547546"/>
                  </a:lnTo>
                  <a:close/>
                </a:path>
                <a:path w="10236200" h="7547609">
                  <a:moveTo>
                    <a:pt x="9453829" y="5045659"/>
                  </a:moveTo>
                  <a:lnTo>
                    <a:pt x="9431795" y="5020259"/>
                  </a:lnTo>
                  <a:lnTo>
                    <a:pt x="9386926" y="4994859"/>
                  </a:lnTo>
                  <a:lnTo>
                    <a:pt x="9364053" y="4969459"/>
                  </a:lnTo>
                  <a:lnTo>
                    <a:pt x="8876919" y="4690059"/>
                  </a:lnTo>
                  <a:lnTo>
                    <a:pt x="8823401" y="4664659"/>
                  </a:lnTo>
                  <a:lnTo>
                    <a:pt x="8796515" y="4664659"/>
                  </a:lnTo>
                  <a:lnTo>
                    <a:pt x="8769566" y="4651959"/>
                  </a:lnTo>
                  <a:lnTo>
                    <a:pt x="9453829" y="5045659"/>
                  </a:lnTo>
                  <a:close/>
                </a:path>
                <a:path w="10236200" h="7547609">
                  <a:moveTo>
                    <a:pt x="9461322" y="7547546"/>
                  </a:moveTo>
                  <a:lnTo>
                    <a:pt x="6110198" y="5617159"/>
                  </a:lnTo>
                  <a:lnTo>
                    <a:pt x="6104318" y="5629859"/>
                  </a:lnTo>
                  <a:lnTo>
                    <a:pt x="6101486" y="5629859"/>
                  </a:lnTo>
                  <a:lnTo>
                    <a:pt x="9426181" y="7547546"/>
                  </a:lnTo>
                  <a:lnTo>
                    <a:pt x="9461322" y="7547546"/>
                  </a:lnTo>
                  <a:close/>
                </a:path>
                <a:path w="10236200" h="7547609">
                  <a:moveTo>
                    <a:pt x="9531871" y="7547546"/>
                  </a:moveTo>
                  <a:lnTo>
                    <a:pt x="6128194" y="5591759"/>
                  </a:lnTo>
                  <a:lnTo>
                    <a:pt x="6122162" y="5604459"/>
                  </a:lnTo>
                  <a:lnTo>
                    <a:pt x="6119165" y="5604459"/>
                  </a:lnTo>
                  <a:lnTo>
                    <a:pt x="9496730" y="7547546"/>
                  </a:lnTo>
                  <a:lnTo>
                    <a:pt x="9531871" y="7547546"/>
                  </a:lnTo>
                  <a:close/>
                </a:path>
                <a:path w="10236200" h="7547609">
                  <a:moveTo>
                    <a:pt x="9575521" y="5159959"/>
                  </a:moveTo>
                  <a:lnTo>
                    <a:pt x="9548774" y="5134559"/>
                  </a:lnTo>
                  <a:lnTo>
                    <a:pt x="9521546" y="5109159"/>
                  </a:lnTo>
                  <a:lnTo>
                    <a:pt x="8684146" y="4626559"/>
                  </a:lnTo>
                  <a:lnTo>
                    <a:pt x="8666302" y="4613859"/>
                  </a:lnTo>
                  <a:lnTo>
                    <a:pt x="8648433" y="4613859"/>
                  </a:lnTo>
                  <a:lnTo>
                    <a:pt x="8630526" y="4601159"/>
                  </a:lnTo>
                  <a:lnTo>
                    <a:pt x="8612619" y="4601159"/>
                  </a:lnTo>
                  <a:lnTo>
                    <a:pt x="9575521" y="5159959"/>
                  </a:lnTo>
                  <a:close/>
                </a:path>
                <a:path w="10236200" h="7547609">
                  <a:moveTo>
                    <a:pt x="9602406" y="7547546"/>
                  </a:moveTo>
                  <a:lnTo>
                    <a:pt x="6146660" y="5553659"/>
                  </a:lnTo>
                  <a:lnTo>
                    <a:pt x="6143561" y="5566359"/>
                  </a:lnTo>
                  <a:lnTo>
                    <a:pt x="6137402" y="5579059"/>
                  </a:lnTo>
                  <a:lnTo>
                    <a:pt x="9567278" y="7547546"/>
                  </a:lnTo>
                  <a:lnTo>
                    <a:pt x="9602406" y="7547546"/>
                  </a:lnTo>
                  <a:close/>
                </a:path>
                <a:path w="10236200" h="7547609">
                  <a:moveTo>
                    <a:pt x="9663366" y="5248859"/>
                  </a:moveTo>
                  <a:lnTo>
                    <a:pt x="9643250" y="5223459"/>
                  </a:lnTo>
                  <a:lnTo>
                    <a:pt x="9633077" y="5210759"/>
                  </a:lnTo>
                  <a:lnTo>
                    <a:pt x="9622803" y="5198059"/>
                  </a:lnTo>
                  <a:lnTo>
                    <a:pt x="8547621" y="4588459"/>
                  </a:lnTo>
                  <a:lnTo>
                    <a:pt x="8533105" y="4575759"/>
                  </a:lnTo>
                  <a:lnTo>
                    <a:pt x="8511222" y="4575759"/>
                  </a:lnTo>
                  <a:lnTo>
                    <a:pt x="9663366" y="5248859"/>
                  </a:lnTo>
                  <a:close/>
                </a:path>
                <a:path w="10236200" h="7547609">
                  <a:moveTo>
                    <a:pt x="9672955" y="7547546"/>
                  </a:moveTo>
                  <a:lnTo>
                    <a:pt x="6165621" y="5528259"/>
                  </a:lnTo>
                  <a:lnTo>
                    <a:pt x="6159271" y="5540959"/>
                  </a:lnTo>
                  <a:lnTo>
                    <a:pt x="6156122" y="5540959"/>
                  </a:lnTo>
                  <a:lnTo>
                    <a:pt x="9637827" y="7547546"/>
                  </a:lnTo>
                  <a:lnTo>
                    <a:pt x="9672955" y="7547546"/>
                  </a:lnTo>
                  <a:close/>
                </a:path>
                <a:path w="10236200" h="7547609">
                  <a:moveTo>
                    <a:pt x="9733204" y="5325059"/>
                  </a:moveTo>
                  <a:lnTo>
                    <a:pt x="9725050" y="5312359"/>
                  </a:lnTo>
                  <a:lnTo>
                    <a:pt x="9716833" y="5312359"/>
                  </a:lnTo>
                  <a:lnTo>
                    <a:pt x="9708566" y="5299659"/>
                  </a:lnTo>
                  <a:lnTo>
                    <a:pt x="9700222" y="5286959"/>
                  </a:lnTo>
                  <a:lnTo>
                    <a:pt x="8434934" y="4563059"/>
                  </a:lnTo>
                  <a:lnTo>
                    <a:pt x="8422297" y="4550359"/>
                  </a:lnTo>
                  <a:lnTo>
                    <a:pt x="8384375" y="4550359"/>
                  </a:lnTo>
                  <a:lnTo>
                    <a:pt x="9733204" y="5325059"/>
                  </a:lnTo>
                  <a:close/>
                </a:path>
                <a:path w="10236200" h="7547609">
                  <a:moveTo>
                    <a:pt x="9743503" y="7547546"/>
                  </a:moveTo>
                  <a:lnTo>
                    <a:pt x="6185065" y="5502859"/>
                  </a:lnTo>
                  <a:lnTo>
                    <a:pt x="6178550" y="5502859"/>
                  </a:lnTo>
                  <a:lnTo>
                    <a:pt x="6175324" y="5515559"/>
                  </a:lnTo>
                  <a:lnTo>
                    <a:pt x="9708375" y="7547546"/>
                  </a:lnTo>
                  <a:lnTo>
                    <a:pt x="9743503" y="7547546"/>
                  </a:lnTo>
                  <a:close/>
                </a:path>
                <a:path w="10236200" h="7547609">
                  <a:moveTo>
                    <a:pt x="9791649" y="5401259"/>
                  </a:moveTo>
                  <a:lnTo>
                    <a:pt x="9784753" y="5388559"/>
                  </a:lnTo>
                  <a:lnTo>
                    <a:pt x="9777806" y="5388559"/>
                  </a:lnTo>
                  <a:lnTo>
                    <a:pt x="9770796" y="5375859"/>
                  </a:lnTo>
                  <a:lnTo>
                    <a:pt x="9763747" y="5363159"/>
                  </a:lnTo>
                  <a:lnTo>
                    <a:pt x="8336127" y="4537659"/>
                  </a:lnTo>
                  <a:lnTo>
                    <a:pt x="8290661" y="4537659"/>
                  </a:lnTo>
                  <a:lnTo>
                    <a:pt x="9791649" y="5401259"/>
                  </a:lnTo>
                  <a:close/>
                </a:path>
                <a:path w="10236200" h="7547609">
                  <a:moveTo>
                    <a:pt x="9814039" y="7547546"/>
                  </a:moveTo>
                  <a:lnTo>
                    <a:pt x="6204991" y="5464759"/>
                  </a:lnTo>
                  <a:lnTo>
                    <a:pt x="6198324" y="5477459"/>
                  </a:lnTo>
                  <a:lnTo>
                    <a:pt x="6195009" y="5490159"/>
                  </a:lnTo>
                  <a:lnTo>
                    <a:pt x="9778911" y="7547546"/>
                  </a:lnTo>
                  <a:lnTo>
                    <a:pt x="9814039" y="7547546"/>
                  </a:lnTo>
                  <a:close/>
                </a:path>
                <a:path w="10236200" h="7547609">
                  <a:moveTo>
                    <a:pt x="9841928" y="5477459"/>
                  </a:moveTo>
                  <a:lnTo>
                    <a:pt x="9835959" y="5464759"/>
                  </a:lnTo>
                  <a:lnTo>
                    <a:pt x="9829940" y="5452059"/>
                  </a:lnTo>
                  <a:lnTo>
                    <a:pt x="9823882" y="5452059"/>
                  </a:lnTo>
                  <a:lnTo>
                    <a:pt x="9817786" y="5439359"/>
                  </a:lnTo>
                  <a:lnTo>
                    <a:pt x="8246821" y="4524959"/>
                  </a:lnTo>
                  <a:lnTo>
                    <a:pt x="8205102" y="4524959"/>
                  </a:lnTo>
                  <a:lnTo>
                    <a:pt x="9841928" y="5477459"/>
                  </a:lnTo>
                  <a:close/>
                </a:path>
                <a:path w="10236200" h="7547609">
                  <a:moveTo>
                    <a:pt x="9884588" y="7547546"/>
                  </a:moveTo>
                  <a:lnTo>
                    <a:pt x="6225413" y="5439359"/>
                  </a:lnTo>
                  <a:lnTo>
                    <a:pt x="6218580" y="5452059"/>
                  </a:lnTo>
                  <a:lnTo>
                    <a:pt x="6215189" y="5452059"/>
                  </a:lnTo>
                  <a:lnTo>
                    <a:pt x="9849460" y="7547546"/>
                  </a:lnTo>
                  <a:lnTo>
                    <a:pt x="9884588" y="7547546"/>
                  </a:lnTo>
                  <a:close/>
                </a:path>
                <a:path w="10236200" h="7547609">
                  <a:moveTo>
                    <a:pt x="9885972" y="5540959"/>
                  </a:moveTo>
                  <a:lnTo>
                    <a:pt x="9880714" y="5528259"/>
                  </a:lnTo>
                  <a:lnTo>
                    <a:pt x="9875431" y="5528259"/>
                  </a:lnTo>
                  <a:lnTo>
                    <a:pt x="9870097" y="5515559"/>
                  </a:lnTo>
                  <a:lnTo>
                    <a:pt x="9864738" y="5502859"/>
                  </a:lnTo>
                  <a:lnTo>
                    <a:pt x="8164589" y="4524959"/>
                  </a:lnTo>
                  <a:lnTo>
                    <a:pt x="8125790" y="4524959"/>
                  </a:lnTo>
                  <a:lnTo>
                    <a:pt x="9885972" y="5540959"/>
                  </a:lnTo>
                  <a:close/>
                </a:path>
                <a:path w="10236200" h="7547609">
                  <a:moveTo>
                    <a:pt x="9924974" y="5604459"/>
                  </a:moveTo>
                  <a:lnTo>
                    <a:pt x="9920313" y="5591759"/>
                  </a:lnTo>
                  <a:lnTo>
                    <a:pt x="9915614" y="5591759"/>
                  </a:lnTo>
                  <a:lnTo>
                    <a:pt x="9910889" y="5579059"/>
                  </a:lnTo>
                  <a:lnTo>
                    <a:pt x="9906127" y="5566359"/>
                  </a:lnTo>
                  <a:lnTo>
                    <a:pt x="8087931" y="4524959"/>
                  </a:lnTo>
                  <a:lnTo>
                    <a:pt x="8051508" y="4524959"/>
                  </a:lnTo>
                  <a:lnTo>
                    <a:pt x="9924974" y="5604459"/>
                  </a:lnTo>
                  <a:close/>
                </a:path>
                <a:path w="10236200" h="7547609">
                  <a:moveTo>
                    <a:pt x="9955136" y="7547546"/>
                  </a:moveTo>
                  <a:lnTo>
                    <a:pt x="6246330" y="5413959"/>
                  </a:lnTo>
                  <a:lnTo>
                    <a:pt x="6242824" y="5413959"/>
                  </a:lnTo>
                  <a:lnTo>
                    <a:pt x="6235852" y="5426659"/>
                  </a:lnTo>
                  <a:lnTo>
                    <a:pt x="9920008" y="7547546"/>
                  </a:lnTo>
                  <a:lnTo>
                    <a:pt x="9955136" y="7547546"/>
                  </a:lnTo>
                  <a:close/>
                </a:path>
                <a:path w="10236200" h="7547609">
                  <a:moveTo>
                    <a:pt x="9959784" y="5667959"/>
                  </a:moveTo>
                  <a:lnTo>
                    <a:pt x="9955606" y="5655259"/>
                  </a:lnTo>
                  <a:lnTo>
                    <a:pt x="9951415" y="5642559"/>
                  </a:lnTo>
                  <a:lnTo>
                    <a:pt x="9947186" y="5642559"/>
                  </a:lnTo>
                  <a:lnTo>
                    <a:pt x="9942932" y="5629859"/>
                  </a:lnTo>
                  <a:lnTo>
                    <a:pt x="8015859" y="4524959"/>
                  </a:lnTo>
                  <a:lnTo>
                    <a:pt x="7981442" y="4524959"/>
                  </a:lnTo>
                  <a:lnTo>
                    <a:pt x="9959784" y="5667959"/>
                  </a:lnTo>
                  <a:close/>
                </a:path>
                <a:path w="10236200" h="7547609">
                  <a:moveTo>
                    <a:pt x="9986505" y="5716155"/>
                  </a:moveTo>
                  <a:lnTo>
                    <a:pt x="9979698" y="5693359"/>
                  </a:lnTo>
                  <a:lnTo>
                    <a:pt x="9975875" y="5693359"/>
                  </a:lnTo>
                  <a:lnTo>
                    <a:pt x="7947634" y="4524959"/>
                  </a:lnTo>
                  <a:lnTo>
                    <a:pt x="7914919" y="4524959"/>
                  </a:lnTo>
                  <a:lnTo>
                    <a:pt x="9986505" y="5716155"/>
                  </a:lnTo>
                  <a:close/>
                </a:path>
                <a:path w="10236200" h="7547609">
                  <a:moveTo>
                    <a:pt x="9991026" y="5718759"/>
                  </a:moveTo>
                  <a:lnTo>
                    <a:pt x="9986505" y="5716155"/>
                  </a:lnTo>
                  <a:lnTo>
                    <a:pt x="9987280" y="5718759"/>
                  </a:lnTo>
                  <a:lnTo>
                    <a:pt x="9991026" y="5718759"/>
                  </a:lnTo>
                  <a:close/>
                </a:path>
                <a:path w="10236200" h="7547609">
                  <a:moveTo>
                    <a:pt x="10019220" y="5782259"/>
                  </a:moveTo>
                  <a:lnTo>
                    <a:pt x="10012426" y="5769559"/>
                  </a:lnTo>
                  <a:lnTo>
                    <a:pt x="10008997" y="5756859"/>
                  </a:lnTo>
                  <a:lnTo>
                    <a:pt x="10005530" y="5744159"/>
                  </a:lnTo>
                  <a:lnTo>
                    <a:pt x="7882699" y="4524959"/>
                  </a:lnTo>
                  <a:lnTo>
                    <a:pt x="7851457" y="4524959"/>
                  </a:lnTo>
                  <a:lnTo>
                    <a:pt x="10019220" y="5782259"/>
                  </a:lnTo>
                  <a:close/>
                </a:path>
                <a:path w="10236200" h="7547609">
                  <a:moveTo>
                    <a:pt x="10025685" y="7547546"/>
                  </a:moveTo>
                  <a:lnTo>
                    <a:pt x="6267742" y="5388559"/>
                  </a:lnTo>
                  <a:lnTo>
                    <a:pt x="6260579" y="5388559"/>
                  </a:lnTo>
                  <a:lnTo>
                    <a:pt x="6257010" y="5401259"/>
                  </a:lnTo>
                  <a:lnTo>
                    <a:pt x="9990557" y="7547546"/>
                  </a:lnTo>
                  <a:lnTo>
                    <a:pt x="10025685" y="7547546"/>
                  </a:lnTo>
                  <a:close/>
                </a:path>
                <a:path w="10236200" h="7547609">
                  <a:moveTo>
                    <a:pt x="10044735" y="5833059"/>
                  </a:moveTo>
                  <a:lnTo>
                    <a:pt x="10038588" y="5820359"/>
                  </a:lnTo>
                  <a:lnTo>
                    <a:pt x="10035476" y="5807659"/>
                  </a:lnTo>
                  <a:lnTo>
                    <a:pt x="10032340" y="5807659"/>
                  </a:lnTo>
                  <a:lnTo>
                    <a:pt x="7820622" y="4524959"/>
                  </a:lnTo>
                  <a:lnTo>
                    <a:pt x="7805636" y="4524959"/>
                  </a:lnTo>
                  <a:lnTo>
                    <a:pt x="7790675" y="4537659"/>
                  </a:lnTo>
                  <a:lnTo>
                    <a:pt x="10044735" y="5833059"/>
                  </a:lnTo>
                  <a:close/>
                </a:path>
                <a:path w="10236200" h="7547609">
                  <a:moveTo>
                    <a:pt x="10067861" y="5883859"/>
                  </a:moveTo>
                  <a:lnTo>
                    <a:pt x="10062286" y="5871159"/>
                  </a:lnTo>
                  <a:lnTo>
                    <a:pt x="10059467" y="5871159"/>
                  </a:lnTo>
                  <a:lnTo>
                    <a:pt x="10056622" y="5858459"/>
                  </a:lnTo>
                  <a:lnTo>
                    <a:pt x="7761071" y="4537659"/>
                  </a:lnTo>
                  <a:lnTo>
                    <a:pt x="7732268" y="4537659"/>
                  </a:lnTo>
                  <a:lnTo>
                    <a:pt x="10067861" y="5883859"/>
                  </a:lnTo>
                  <a:close/>
                </a:path>
                <a:path w="10236200" h="7547609">
                  <a:moveTo>
                    <a:pt x="10081870" y="7547546"/>
                  </a:moveTo>
                  <a:lnTo>
                    <a:pt x="6289649" y="5350459"/>
                  </a:lnTo>
                  <a:lnTo>
                    <a:pt x="6282321" y="5363159"/>
                  </a:lnTo>
                  <a:lnTo>
                    <a:pt x="6278677" y="5375859"/>
                  </a:lnTo>
                  <a:lnTo>
                    <a:pt x="10061092" y="7547546"/>
                  </a:lnTo>
                  <a:lnTo>
                    <a:pt x="10081870" y="7547546"/>
                  </a:lnTo>
                  <a:close/>
                </a:path>
                <a:path w="10236200" h="7547609">
                  <a:moveTo>
                    <a:pt x="10088855" y="5934659"/>
                  </a:moveTo>
                  <a:lnTo>
                    <a:pt x="10083800" y="5921959"/>
                  </a:lnTo>
                  <a:lnTo>
                    <a:pt x="10081235" y="5921959"/>
                  </a:lnTo>
                  <a:lnTo>
                    <a:pt x="10078656" y="5909259"/>
                  </a:lnTo>
                  <a:lnTo>
                    <a:pt x="7703769" y="4537659"/>
                  </a:lnTo>
                  <a:lnTo>
                    <a:pt x="7696809" y="4550359"/>
                  </a:lnTo>
                  <a:lnTo>
                    <a:pt x="7675994" y="4550359"/>
                  </a:lnTo>
                  <a:lnTo>
                    <a:pt x="10088855" y="5934659"/>
                  </a:lnTo>
                  <a:close/>
                </a:path>
                <a:path w="10236200" h="7547609">
                  <a:moveTo>
                    <a:pt x="10094722" y="7509459"/>
                  </a:moveTo>
                  <a:lnTo>
                    <a:pt x="6312065" y="5325059"/>
                  </a:lnTo>
                  <a:lnTo>
                    <a:pt x="6304572" y="5337759"/>
                  </a:lnTo>
                  <a:lnTo>
                    <a:pt x="6300838" y="5337759"/>
                  </a:lnTo>
                  <a:lnTo>
                    <a:pt x="10088385" y="7534859"/>
                  </a:lnTo>
                  <a:lnTo>
                    <a:pt x="10092639" y="7522159"/>
                  </a:lnTo>
                  <a:lnTo>
                    <a:pt x="10094722" y="7509459"/>
                  </a:lnTo>
                  <a:close/>
                </a:path>
                <a:path w="10236200" h="7547609">
                  <a:moveTo>
                    <a:pt x="10107079" y="7484059"/>
                  </a:moveTo>
                  <a:lnTo>
                    <a:pt x="6334988" y="5299659"/>
                  </a:lnTo>
                  <a:lnTo>
                    <a:pt x="6327318" y="5312359"/>
                  </a:lnTo>
                  <a:lnTo>
                    <a:pt x="6323508" y="5312359"/>
                  </a:lnTo>
                  <a:lnTo>
                    <a:pt x="10100996" y="7496759"/>
                  </a:lnTo>
                  <a:lnTo>
                    <a:pt x="10105072" y="7484059"/>
                  </a:lnTo>
                  <a:lnTo>
                    <a:pt x="10107079" y="7484059"/>
                  </a:lnTo>
                  <a:close/>
                </a:path>
                <a:path w="10236200" h="7547609">
                  <a:moveTo>
                    <a:pt x="10107917" y="5998159"/>
                  </a:moveTo>
                  <a:lnTo>
                    <a:pt x="10103333" y="5985459"/>
                  </a:lnTo>
                  <a:lnTo>
                    <a:pt x="10098659" y="5972759"/>
                  </a:lnTo>
                  <a:lnTo>
                    <a:pt x="7648486" y="4550359"/>
                  </a:lnTo>
                  <a:lnTo>
                    <a:pt x="7635075" y="4550359"/>
                  </a:lnTo>
                  <a:lnTo>
                    <a:pt x="7621664" y="4563059"/>
                  </a:lnTo>
                  <a:lnTo>
                    <a:pt x="10107917" y="5998159"/>
                  </a:lnTo>
                  <a:close/>
                </a:path>
                <a:path w="10236200" h="7547609">
                  <a:moveTo>
                    <a:pt x="10118915" y="7445959"/>
                  </a:moveTo>
                  <a:lnTo>
                    <a:pt x="6358420" y="5274259"/>
                  </a:lnTo>
                  <a:lnTo>
                    <a:pt x="6354496" y="5274259"/>
                  </a:lnTo>
                  <a:lnTo>
                    <a:pt x="6346685" y="5286959"/>
                  </a:lnTo>
                  <a:lnTo>
                    <a:pt x="10113086" y="7458659"/>
                  </a:lnTo>
                  <a:lnTo>
                    <a:pt x="10116998" y="7445959"/>
                  </a:lnTo>
                  <a:lnTo>
                    <a:pt x="10118915" y="7445959"/>
                  </a:lnTo>
                  <a:close/>
                </a:path>
                <a:path w="10236200" h="7547609">
                  <a:moveTo>
                    <a:pt x="10125215" y="6048959"/>
                  </a:moveTo>
                  <a:lnTo>
                    <a:pt x="10121049" y="6036259"/>
                  </a:lnTo>
                  <a:lnTo>
                    <a:pt x="10116807" y="6023559"/>
                  </a:lnTo>
                  <a:lnTo>
                    <a:pt x="7595070" y="4563059"/>
                  </a:lnTo>
                  <a:lnTo>
                    <a:pt x="7569098" y="4563059"/>
                  </a:lnTo>
                  <a:lnTo>
                    <a:pt x="10125215" y="6048959"/>
                  </a:lnTo>
                  <a:close/>
                </a:path>
                <a:path w="10236200" h="7547609">
                  <a:moveTo>
                    <a:pt x="10130231" y="7407859"/>
                  </a:moveTo>
                  <a:lnTo>
                    <a:pt x="6382385" y="5248859"/>
                  </a:lnTo>
                  <a:lnTo>
                    <a:pt x="6374371" y="5261559"/>
                  </a:lnTo>
                  <a:lnTo>
                    <a:pt x="6370396" y="5261559"/>
                  </a:lnTo>
                  <a:lnTo>
                    <a:pt x="10124656" y="7433259"/>
                  </a:lnTo>
                  <a:lnTo>
                    <a:pt x="10128390" y="7420559"/>
                  </a:lnTo>
                  <a:lnTo>
                    <a:pt x="10130231" y="7407859"/>
                  </a:lnTo>
                  <a:close/>
                </a:path>
                <a:path w="10236200" h="7547609">
                  <a:moveTo>
                    <a:pt x="10140874" y="6087059"/>
                  </a:moveTo>
                  <a:lnTo>
                    <a:pt x="10137102" y="6074359"/>
                  </a:lnTo>
                  <a:lnTo>
                    <a:pt x="10133266" y="6074359"/>
                  </a:lnTo>
                  <a:lnTo>
                    <a:pt x="7543330" y="4575759"/>
                  </a:lnTo>
                  <a:lnTo>
                    <a:pt x="7518171" y="4575759"/>
                  </a:lnTo>
                  <a:lnTo>
                    <a:pt x="10140874" y="6087059"/>
                  </a:lnTo>
                  <a:close/>
                </a:path>
                <a:path w="10236200" h="7547609">
                  <a:moveTo>
                    <a:pt x="10141026" y="7382459"/>
                  </a:moveTo>
                  <a:lnTo>
                    <a:pt x="6406858" y="5223459"/>
                  </a:lnTo>
                  <a:lnTo>
                    <a:pt x="6398679" y="5223459"/>
                  </a:lnTo>
                  <a:lnTo>
                    <a:pt x="6394602" y="5236159"/>
                  </a:lnTo>
                  <a:lnTo>
                    <a:pt x="10135705" y="7395159"/>
                  </a:lnTo>
                  <a:lnTo>
                    <a:pt x="10139274" y="7382459"/>
                  </a:lnTo>
                  <a:lnTo>
                    <a:pt x="10141026" y="7382459"/>
                  </a:lnTo>
                  <a:close/>
                </a:path>
                <a:path w="10236200" h="7547609">
                  <a:moveTo>
                    <a:pt x="10151275" y="7344359"/>
                  </a:moveTo>
                  <a:lnTo>
                    <a:pt x="6431877" y="5198059"/>
                  </a:lnTo>
                  <a:lnTo>
                    <a:pt x="6427686" y="5198059"/>
                  </a:lnTo>
                  <a:lnTo>
                    <a:pt x="6419355" y="5210759"/>
                  </a:lnTo>
                  <a:lnTo>
                    <a:pt x="10146233" y="7357059"/>
                  </a:lnTo>
                  <a:lnTo>
                    <a:pt x="10147948" y="7357059"/>
                  </a:lnTo>
                  <a:lnTo>
                    <a:pt x="10149624" y="7344359"/>
                  </a:lnTo>
                  <a:lnTo>
                    <a:pt x="10151275" y="7344359"/>
                  </a:lnTo>
                  <a:close/>
                </a:path>
                <a:path w="10236200" h="7547609">
                  <a:moveTo>
                    <a:pt x="10152520" y="6136411"/>
                  </a:moveTo>
                  <a:lnTo>
                    <a:pt x="10150500" y="6125159"/>
                  </a:lnTo>
                  <a:lnTo>
                    <a:pt x="10148164" y="6112459"/>
                  </a:lnTo>
                  <a:lnTo>
                    <a:pt x="7493165" y="4588459"/>
                  </a:lnTo>
                  <a:lnTo>
                    <a:pt x="7468743" y="4588459"/>
                  </a:lnTo>
                  <a:lnTo>
                    <a:pt x="10152520" y="6136411"/>
                  </a:lnTo>
                  <a:close/>
                </a:path>
                <a:path w="10236200" h="7547609">
                  <a:moveTo>
                    <a:pt x="10155034" y="6137859"/>
                  </a:moveTo>
                  <a:lnTo>
                    <a:pt x="10152520" y="6136411"/>
                  </a:lnTo>
                  <a:lnTo>
                    <a:pt x="10152786" y="6137859"/>
                  </a:lnTo>
                  <a:lnTo>
                    <a:pt x="10155034" y="6137859"/>
                  </a:lnTo>
                  <a:close/>
                </a:path>
                <a:path w="10236200" h="7547609">
                  <a:moveTo>
                    <a:pt x="10161003" y="7306259"/>
                  </a:moveTo>
                  <a:lnTo>
                    <a:pt x="6457416" y="5172659"/>
                  </a:lnTo>
                  <a:lnTo>
                    <a:pt x="6453137" y="5172659"/>
                  </a:lnTo>
                  <a:lnTo>
                    <a:pt x="6444628" y="5185359"/>
                  </a:lnTo>
                  <a:lnTo>
                    <a:pt x="10156228" y="7318959"/>
                  </a:lnTo>
                  <a:lnTo>
                    <a:pt x="10157841" y="7318959"/>
                  </a:lnTo>
                  <a:lnTo>
                    <a:pt x="10161003" y="7306259"/>
                  </a:lnTo>
                  <a:close/>
                </a:path>
                <a:path w="10236200" h="7547609">
                  <a:moveTo>
                    <a:pt x="10167785" y="6188659"/>
                  </a:moveTo>
                  <a:lnTo>
                    <a:pt x="10165766" y="6175959"/>
                  </a:lnTo>
                  <a:lnTo>
                    <a:pt x="10163721" y="6175959"/>
                  </a:lnTo>
                  <a:lnTo>
                    <a:pt x="10161600" y="6163259"/>
                  </a:lnTo>
                  <a:lnTo>
                    <a:pt x="7444460" y="4601159"/>
                  </a:lnTo>
                  <a:lnTo>
                    <a:pt x="7420711" y="4601159"/>
                  </a:lnTo>
                  <a:lnTo>
                    <a:pt x="10167785" y="6188659"/>
                  </a:lnTo>
                  <a:close/>
                </a:path>
                <a:path w="10236200" h="7547609">
                  <a:moveTo>
                    <a:pt x="10170185" y="7268159"/>
                  </a:moveTo>
                  <a:lnTo>
                    <a:pt x="6483515" y="5147259"/>
                  </a:lnTo>
                  <a:lnTo>
                    <a:pt x="6474790" y="5147259"/>
                  </a:lnTo>
                  <a:lnTo>
                    <a:pt x="6470459" y="5159959"/>
                  </a:lnTo>
                  <a:lnTo>
                    <a:pt x="10165677" y="7293559"/>
                  </a:lnTo>
                  <a:lnTo>
                    <a:pt x="10168712" y="7280859"/>
                  </a:lnTo>
                  <a:lnTo>
                    <a:pt x="10170185" y="7268159"/>
                  </a:lnTo>
                  <a:close/>
                </a:path>
                <a:path w="10236200" h="7547609">
                  <a:moveTo>
                    <a:pt x="10178809" y="7230059"/>
                  </a:moveTo>
                  <a:lnTo>
                    <a:pt x="6510160" y="5121859"/>
                  </a:lnTo>
                  <a:lnTo>
                    <a:pt x="6505702" y="5121859"/>
                  </a:lnTo>
                  <a:lnTo>
                    <a:pt x="6496825" y="5134559"/>
                  </a:lnTo>
                  <a:lnTo>
                    <a:pt x="10174592" y="7255459"/>
                  </a:lnTo>
                  <a:lnTo>
                    <a:pt x="10177437" y="7242759"/>
                  </a:lnTo>
                  <a:lnTo>
                    <a:pt x="10178809" y="7230059"/>
                  </a:lnTo>
                  <a:close/>
                </a:path>
                <a:path w="10236200" h="7547609">
                  <a:moveTo>
                    <a:pt x="10179228" y="6239459"/>
                  </a:moveTo>
                  <a:lnTo>
                    <a:pt x="10177424" y="6226759"/>
                  </a:lnTo>
                  <a:lnTo>
                    <a:pt x="10175583" y="6226759"/>
                  </a:lnTo>
                  <a:lnTo>
                    <a:pt x="10173691" y="6214059"/>
                  </a:lnTo>
                  <a:lnTo>
                    <a:pt x="7397089" y="4613859"/>
                  </a:lnTo>
                  <a:lnTo>
                    <a:pt x="7373988" y="4613859"/>
                  </a:lnTo>
                  <a:lnTo>
                    <a:pt x="10179228" y="6239459"/>
                  </a:lnTo>
                  <a:close/>
                </a:path>
                <a:path w="10236200" h="7547609">
                  <a:moveTo>
                    <a:pt x="10186886" y="7204659"/>
                  </a:moveTo>
                  <a:lnTo>
                    <a:pt x="6537363" y="5096459"/>
                  </a:lnTo>
                  <a:lnTo>
                    <a:pt x="6528270" y="5096459"/>
                  </a:lnTo>
                  <a:lnTo>
                    <a:pt x="6523749" y="5109159"/>
                  </a:lnTo>
                  <a:lnTo>
                    <a:pt x="10182936" y="7217359"/>
                  </a:lnTo>
                  <a:lnTo>
                    <a:pt x="10185590" y="7204659"/>
                  </a:lnTo>
                  <a:lnTo>
                    <a:pt x="10186886" y="7204659"/>
                  </a:lnTo>
                  <a:close/>
                </a:path>
                <a:path w="10236200" h="7547609">
                  <a:moveTo>
                    <a:pt x="10189451" y="6290259"/>
                  </a:moveTo>
                  <a:lnTo>
                    <a:pt x="10187838" y="6277559"/>
                  </a:lnTo>
                  <a:lnTo>
                    <a:pt x="10186200" y="6264859"/>
                  </a:lnTo>
                  <a:lnTo>
                    <a:pt x="10184511" y="6264859"/>
                  </a:lnTo>
                  <a:lnTo>
                    <a:pt x="7351001" y="4626559"/>
                  </a:lnTo>
                  <a:lnTo>
                    <a:pt x="7328497" y="4626559"/>
                  </a:lnTo>
                  <a:lnTo>
                    <a:pt x="10189451" y="6290259"/>
                  </a:lnTo>
                  <a:close/>
                </a:path>
                <a:path w="10236200" h="7547609">
                  <a:moveTo>
                    <a:pt x="10194379" y="7166559"/>
                  </a:moveTo>
                  <a:lnTo>
                    <a:pt x="6565138" y="5071059"/>
                  </a:lnTo>
                  <a:lnTo>
                    <a:pt x="6560490" y="5071059"/>
                  </a:lnTo>
                  <a:lnTo>
                    <a:pt x="6551231" y="5083759"/>
                  </a:lnTo>
                  <a:lnTo>
                    <a:pt x="10190721" y="7179259"/>
                  </a:lnTo>
                  <a:lnTo>
                    <a:pt x="10193198" y="7166559"/>
                  </a:lnTo>
                  <a:lnTo>
                    <a:pt x="10194379" y="7166559"/>
                  </a:lnTo>
                  <a:close/>
                </a:path>
                <a:path w="10236200" h="7547609">
                  <a:moveTo>
                    <a:pt x="10196982" y="6327483"/>
                  </a:moveTo>
                  <a:lnTo>
                    <a:pt x="10195623" y="6315659"/>
                  </a:lnTo>
                  <a:lnTo>
                    <a:pt x="10194138" y="6302959"/>
                  </a:lnTo>
                  <a:lnTo>
                    <a:pt x="7306107" y="4639259"/>
                  </a:lnTo>
                  <a:lnTo>
                    <a:pt x="7291476" y="4639259"/>
                  </a:lnTo>
                  <a:lnTo>
                    <a:pt x="7284174" y="4651959"/>
                  </a:lnTo>
                  <a:lnTo>
                    <a:pt x="10196982" y="6327483"/>
                  </a:lnTo>
                  <a:close/>
                </a:path>
                <a:path w="10236200" h="7547609">
                  <a:moveTo>
                    <a:pt x="10198494" y="6328359"/>
                  </a:moveTo>
                  <a:lnTo>
                    <a:pt x="10196982" y="6327483"/>
                  </a:lnTo>
                  <a:lnTo>
                    <a:pt x="10197084" y="6328359"/>
                  </a:lnTo>
                  <a:lnTo>
                    <a:pt x="10198494" y="6328359"/>
                  </a:lnTo>
                  <a:close/>
                </a:path>
                <a:path w="10236200" h="7547609">
                  <a:moveTo>
                    <a:pt x="10201300" y="7128459"/>
                  </a:moveTo>
                  <a:lnTo>
                    <a:pt x="6593484" y="5045659"/>
                  </a:lnTo>
                  <a:lnTo>
                    <a:pt x="6588734" y="5045659"/>
                  </a:lnTo>
                  <a:lnTo>
                    <a:pt x="6579298" y="5058359"/>
                  </a:lnTo>
                  <a:lnTo>
                    <a:pt x="10197935" y="7141159"/>
                  </a:lnTo>
                  <a:lnTo>
                    <a:pt x="10200208" y="7128459"/>
                  </a:lnTo>
                  <a:lnTo>
                    <a:pt x="10201300" y="7128459"/>
                  </a:lnTo>
                  <a:close/>
                </a:path>
                <a:path w="10236200" h="7547609">
                  <a:moveTo>
                    <a:pt x="10206457" y="6379159"/>
                  </a:moveTo>
                  <a:lnTo>
                    <a:pt x="10205212" y="6366459"/>
                  </a:lnTo>
                  <a:lnTo>
                    <a:pt x="10203929" y="6366459"/>
                  </a:lnTo>
                  <a:lnTo>
                    <a:pt x="10202621" y="6353759"/>
                  </a:lnTo>
                  <a:lnTo>
                    <a:pt x="7262342" y="4651959"/>
                  </a:lnTo>
                  <a:lnTo>
                    <a:pt x="7255205" y="4651959"/>
                  </a:lnTo>
                  <a:lnTo>
                    <a:pt x="7248068" y="4664659"/>
                  </a:lnTo>
                  <a:lnTo>
                    <a:pt x="7240956" y="4664659"/>
                  </a:lnTo>
                  <a:lnTo>
                    <a:pt x="10206457" y="6379159"/>
                  </a:lnTo>
                  <a:close/>
                </a:path>
                <a:path w="10236200" h="7547609">
                  <a:moveTo>
                    <a:pt x="10207638" y="7090359"/>
                  </a:moveTo>
                  <a:lnTo>
                    <a:pt x="6622428" y="5020259"/>
                  </a:lnTo>
                  <a:lnTo>
                    <a:pt x="6617576" y="5020259"/>
                  </a:lnTo>
                  <a:lnTo>
                    <a:pt x="6607950" y="5032959"/>
                  </a:lnTo>
                  <a:lnTo>
                    <a:pt x="10204552" y="7103059"/>
                  </a:lnTo>
                  <a:lnTo>
                    <a:pt x="10206634" y="7090359"/>
                  </a:lnTo>
                  <a:lnTo>
                    <a:pt x="10207638" y="7090359"/>
                  </a:lnTo>
                  <a:close/>
                </a:path>
                <a:path w="10236200" h="7547609">
                  <a:moveTo>
                    <a:pt x="10212235" y="6416599"/>
                  </a:moveTo>
                  <a:lnTo>
                    <a:pt x="10211181" y="6404559"/>
                  </a:lnTo>
                  <a:lnTo>
                    <a:pt x="10210038" y="6391859"/>
                  </a:lnTo>
                  <a:lnTo>
                    <a:pt x="7219658" y="4677359"/>
                  </a:lnTo>
                  <a:lnTo>
                    <a:pt x="7198779" y="4677359"/>
                  </a:lnTo>
                  <a:lnTo>
                    <a:pt x="10212235" y="6416599"/>
                  </a:lnTo>
                  <a:close/>
                </a:path>
                <a:path w="10236200" h="7547609">
                  <a:moveTo>
                    <a:pt x="10213353" y="6417259"/>
                  </a:moveTo>
                  <a:lnTo>
                    <a:pt x="10212235" y="6416599"/>
                  </a:lnTo>
                  <a:lnTo>
                    <a:pt x="10212286" y="6417259"/>
                  </a:lnTo>
                  <a:lnTo>
                    <a:pt x="10213353" y="6417259"/>
                  </a:lnTo>
                  <a:close/>
                </a:path>
                <a:path w="10236200" h="7547609">
                  <a:moveTo>
                    <a:pt x="10213365" y="7052259"/>
                  </a:moveTo>
                  <a:lnTo>
                    <a:pt x="6651968" y="4994859"/>
                  </a:lnTo>
                  <a:lnTo>
                    <a:pt x="6647027" y="4994859"/>
                  </a:lnTo>
                  <a:lnTo>
                    <a:pt x="6637185" y="5007559"/>
                  </a:lnTo>
                  <a:lnTo>
                    <a:pt x="10210584" y="7064959"/>
                  </a:lnTo>
                  <a:lnTo>
                    <a:pt x="10212464" y="7052259"/>
                  </a:lnTo>
                  <a:lnTo>
                    <a:pt x="10213365" y="7052259"/>
                  </a:lnTo>
                  <a:close/>
                </a:path>
                <a:path w="10236200" h="7547609">
                  <a:moveTo>
                    <a:pt x="10218483" y="7014159"/>
                  </a:moveTo>
                  <a:lnTo>
                    <a:pt x="6682118" y="4969459"/>
                  </a:lnTo>
                  <a:lnTo>
                    <a:pt x="6677076" y="4969459"/>
                  </a:lnTo>
                  <a:lnTo>
                    <a:pt x="6667030" y="4982159"/>
                  </a:lnTo>
                  <a:lnTo>
                    <a:pt x="10216007" y="7026859"/>
                  </a:lnTo>
                  <a:lnTo>
                    <a:pt x="10217683" y="7014159"/>
                  </a:lnTo>
                  <a:lnTo>
                    <a:pt x="10218483" y="7014159"/>
                  </a:lnTo>
                  <a:close/>
                </a:path>
                <a:path w="10236200" h="7547609">
                  <a:moveTo>
                    <a:pt x="10219271" y="6468059"/>
                  </a:moveTo>
                  <a:lnTo>
                    <a:pt x="10218369" y="6455359"/>
                  </a:lnTo>
                  <a:lnTo>
                    <a:pt x="10217429" y="6455359"/>
                  </a:lnTo>
                  <a:lnTo>
                    <a:pt x="10216439" y="6442659"/>
                  </a:lnTo>
                  <a:lnTo>
                    <a:pt x="7177976" y="4690059"/>
                  </a:lnTo>
                  <a:lnTo>
                    <a:pt x="7164375" y="4690059"/>
                  </a:lnTo>
                  <a:lnTo>
                    <a:pt x="7157593" y="4702759"/>
                  </a:lnTo>
                  <a:lnTo>
                    <a:pt x="10219271" y="6468059"/>
                  </a:lnTo>
                  <a:close/>
                </a:path>
                <a:path w="10236200" h="7547609">
                  <a:moveTo>
                    <a:pt x="10222979" y="6976059"/>
                  </a:moveTo>
                  <a:lnTo>
                    <a:pt x="6712902" y="4944059"/>
                  </a:lnTo>
                  <a:lnTo>
                    <a:pt x="6707746" y="4956759"/>
                  </a:lnTo>
                  <a:lnTo>
                    <a:pt x="6697497" y="4956759"/>
                  </a:lnTo>
                  <a:lnTo>
                    <a:pt x="10220820" y="6988759"/>
                  </a:lnTo>
                  <a:lnTo>
                    <a:pt x="10222293" y="6976059"/>
                  </a:lnTo>
                  <a:lnTo>
                    <a:pt x="10222979" y="6976059"/>
                  </a:lnTo>
                  <a:close/>
                </a:path>
                <a:path w="10236200" h="7547609">
                  <a:moveTo>
                    <a:pt x="10223449" y="6505702"/>
                  </a:moveTo>
                  <a:lnTo>
                    <a:pt x="10222700" y="6493459"/>
                  </a:lnTo>
                  <a:lnTo>
                    <a:pt x="10221874" y="6480759"/>
                  </a:lnTo>
                  <a:lnTo>
                    <a:pt x="7137273" y="4702759"/>
                  </a:lnTo>
                  <a:lnTo>
                    <a:pt x="7130631" y="4702759"/>
                  </a:lnTo>
                  <a:lnTo>
                    <a:pt x="7123989" y="4715459"/>
                  </a:lnTo>
                  <a:lnTo>
                    <a:pt x="7117359" y="4715459"/>
                  </a:lnTo>
                  <a:lnTo>
                    <a:pt x="10223449" y="6505702"/>
                  </a:lnTo>
                  <a:close/>
                </a:path>
                <a:path w="10236200" h="7547609">
                  <a:moveTo>
                    <a:pt x="10224224" y="6506159"/>
                  </a:moveTo>
                  <a:lnTo>
                    <a:pt x="10223449" y="6505702"/>
                  </a:lnTo>
                  <a:lnTo>
                    <a:pt x="10223475" y="6506159"/>
                  </a:lnTo>
                  <a:lnTo>
                    <a:pt x="10224224" y="6506159"/>
                  </a:lnTo>
                  <a:close/>
                </a:path>
                <a:path w="10236200" h="7547609">
                  <a:moveTo>
                    <a:pt x="10226840" y="6937959"/>
                  </a:moveTo>
                  <a:lnTo>
                    <a:pt x="6744309" y="4931359"/>
                  </a:lnTo>
                  <a:lnTo>
                    <a:pt x="6728587" y="4931359"/>
                  </a:lnTo>
                  <a:lnTo>
                    <a:pt x="10224999" y="6950659"/>
                  </a:lnTo>
                  <a:lnTo>
                    <a:pt x="10226256" y="6937959"/>
                  </a:lnTo>
                  <a:lnTo>
                    <a:pt x="10226840" y="6937959"/>
                  </a:lnTo>
                  <a:close/>
                </a:path>
                <a:path w="10236200" h="7547609">
                  <a:moveTo>
                    <a:pt x="10228262" y="6556959"/>
                  </a:moveTo>
                  <a:lnTo>
                    <a:pt x="10227666" y="6544259"/>
                  </a:lnTo>
                  <a:lnTo>
                    <a:pt x="10227043" y="6531559"/>
                  </a:lnTo>
                  <a:lnTo>
                    <a:pt x="10226370" y="6531559"/>
                  </a:lnTo>
                  <a:lnTo>
                    <a:pt x="7097509" y="4728159"/>
                  </a:lnTo>
                  <a:lnTo>
                    <a:pt x="7078053" y="4728159"/>
                  </a:lnTo>
                  <a:lnTo>
                    <a:pt x="10228262" y="6556959"/>
                  </a:lnTo>
                  <a:close/>
                </a:path>
                <a:path w="10236200" h="7547609">
                  <a:moveTo>
                    <a:pt x="10230053" y="6899859"/>
                  </a:moveTo>
                  <a:lnTo>
                    <a:pt x="6776364" y="4905959"/>
                  </a:lnTo>
                  <a:lnTo>
                    <a:pt x="6771005" y="4905959"/>
                  </a:lnTo>
                  <a:lnTo>
                    <a:pt x="6760324" y="4918659"/>
                  </a:lnTo>
                  <a:lnTo>
                    <a:pt x="10228542" y="6912559"/>
                  </a:lnTo>
                  <a:lnTo>
                    <a:pt x="10229583" y="6899859"/>
                  </a:lnTo>
                  <a:lnTo>
                    <a:pt x="10230053" y="6899859"/>
                  </a:lnTo>
                  <a:close/>
                </a:path>
                <a:path w="10236200" h="7547609">
                  <a:moveTo>
                    <a:pt x="10231425" y="6595059"/>
                  </a:moveTo>
                  <a:lnTo>
                    <a:pt x="10230968" y="6582359"/>
                  </a:lnTo>
                  <a:lnTo>
                    <a:pt x="10230485" y="6582359"/>
                  </a:lnTo>
                  <a:lnTo>
                    <a:pt x="10229964" y="6569659"/>
                  </a:lnTo>
                  <a:lnTo>
                    <a:pt x="7058647" y="4740859"/>
                  </a:lnTo>
                  <a:lnTo>
                    <a:pt x="7052284" y="4740859"/>
                  </a:lnTo>
                  <a:lnTo>
                    <a:pt x="7045947" y="4753559"/>
                  </a:lnTo>
                  <a:lnTo>
                    <a:pt x="7039610" y="4753559"/>
                  </a:lnTo>
                  <a:lnTo>
                    <a:pt x="10231425" y="6595059"/>
                  </a:lnTo>
                  <a:close/>
                </a:path>
                <a:path w="10236200" h="7547609">
                  <a:moveTo>
                    <a:pt x="10232593" y="6861759"/>
                  </a:moveTo>
                  <a:lnTo>
                    <a:pt x="6809105" y="4880559"/>
                  </a:lnTo>
                  <a:lnTo>
                    <a:pt x="6803631" y="4880559"/>
                  </a:lnTo>
                  <a:lnTo>
                    <a:pt x="6792722" y="4893259"/>
                  </a:lnTo>
                  <a:lnTo>
                    <a:pt x="10231412" y="6874459"/>
                  </a:lnTo>
                  <a:lnTo>
                    <a:pt x="10232238" y="6861759"/>
                  </a:lnTo>
                  <a:lnTo>
                    <a:pt x="10232593" y="6861759"/>
                  </a:lnTo>
                  <a:close/>
                </a:path>
                <a:path w="10236200" h="7547609">
                  <a:moveTo>
                    <a:pt x="10233419" y="6632969"/>
                  </a:moveTo>
                  <a:lnTo>
                    <a:pt x="10233076" y="6620459"/>
                  </a:lnTo>
                  <a:lnTo>
                    <a:pt x="10232695" y="6620459"/>
                  </a:lnTo>
                  <a:lnTo>
                    <a:pt x="7020636" y="4766259"/>
                  </a:lnTo>
                  <a:lnTo>
                    <a:pt x="7002031" y="4766259"/>
                  </a:lnTo>
                  <a:lnTo>
                    <a:pt x="10233419" y="6632969"/>
                  </a:lnTo>
                  <a:close/>
                </a:path>
                <a:path w="10236200" h="7547609">
                  <a:moveTo>
                    <a:pt x="10233736" y="6633159"/>
                  </a:moveTo>
                  <a:lnTo>
                    <a:pt x="10233419" y="6632969"/>
                  </a:lnTo>
                  <a:lnTo>
                    <a:pt x="10233431" y="6633159"/>
                  </a:lnTo>
                  <a:lnTo>
                    <a:pt x="10233736" y="6633159"/>
                  </a:lnTo>
                  <a:close/>
                </a:path>
                <a:path w="10236200" h="7547609">
                  <a:moveTo>
                    <a:pt x="10234447" y="6823659"/>
                  </a:moveTo>
                  <a:lnTo>
                    <a:pt x="6842519" y="4855159"/>
                  </a:lnTo>
                  <a:lnTo>
                    <a:pt x="6836931" y="4867859"/>
                  </a:lnTo>
                  <a:lnTo>
                    <a:pt x="6825793" y="4867859"/>
                  </a:lnTo>
                  <a:lnTo>
                    <a:pt x="10233609" y="6836359"/>
                  </a:lnTo>
                  <a:lnTo>
                    <a:pt x="10234206" y="6823659"/>
                  </a:lnTo>
                  <a:lnTo>
                    <a:pt x="10234447" y="6823659"/>
                  </a:lnTo>
                  <a:close/>
                </a:path>
                <a:path w="10236200" h="7547609">
                  <a:moveTo>
                    <a:pt x="10235247" y="6671259"/>
                  </a:moveTo>
                  <a:lnTo>
                    <a:pt x="10234841" y="6658559"/>
                  </a:lnTo>
                  <a:lnTo>
                    <a:pt x="10234600" y="6658559"/>
                  </a:lnTo>
                  <a:lnTo>
                    <a:pt x="6983463" y="4778959"/>
                  </a:lnTo>
                  <a:lnTo>
                    <a:pt x="6977380" y="4778959"/>
                  </a:lnTo>
                  <a:lnTo>
                    <a:pt x="6965251" y="4791659"/>
                  </a:lnTo>
                  <a:lnTo>
                    <a:pt x="10235247" y="6671259"/>
                  </a:lnTo>
                  <a:close/>
                </a:path>
                <a:path w="10236200" h="7547609">
                  <a:moveTo>
                    <a:pt x="10235603" y="6772859"/>
                  </a:moveTo>
                  <a:lnTo>
                    <a:pt x="6876643" y="4842459"/>
                  </a:lnTo>
                  <a:lnTo>
                    <a:pt x="6870928" y="4842459"/>
                  </a:lnTo>
                  <a:lnTo>
                    <a:pt x="6859562" y="4855159"/>
                  </a:lnTo>
                  <a:lnTo>
                    <a:pt x="10235120" y="6798259"/>
                  </a:lnTo>
                  <a:lnTo>
                    <a:pt x="10235476" y="6785559"/>
                  </a:lnTo>
                  <a:lnTo>
                    <a:pt x="10235603" y="6772859"/>
                  </a:lnTo>
                  <a:close/>
                </a:path>
                <a:path w="10236200" h="7547609">
                  <a:moveTo>
                    <a:pt x="10235959" y="6722059"/>
                  </a:moveTo>
                  <a:lnTo>
                    <a:pt x="10235692" y="6696659"/>
                  </a:lnTo>
                  <a:lnTo>
                    <a:pt x="6947090" y="4804359"/>
                  </a:lnTo>
                  <a:lnTo>
                    <a:pt x="6929272" y="4804359"/>
                  </a:lnTo>
                  <a:lnTo>
                    <a:pt x="10235959" y="6722059"/>
                  </a:lnTo>
                  <a:close/>
                </a:path>
                <a:path w="10236200" h="7547609">
                  <a:moveTo>
                    <a:pt x="10236022" y="6734759"/>
                  </a:moveTo>
                  <a:lnTo>
                    <a:pt x="6911492" y="4817059"/>
                  </a:lnTo>
                  <a:lnTo>
                    <a:pt x="6905663" y="4817059"/>
                  </a:lnTo>
                  <a:lnTo>
                    <a:pt x="6894042" y="4829759"/>
                  </a:lnTo>
                  <a:lnTo>
                    <a:pt x="10235908" y="6760159"/>
                  </a:lnTo>
                  <a:lnTo>
                    <a:pt x="10236022" y="6747459"/>
                  </a:lnTo>
                  <a:lnTo>
                    <a:pt x="10236022" y="673475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4651" y="3759284"/>
              <a:ext cx="115200" cy="1152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7781" y="4148761"/>
              <a:ext cx="115200" cy="11520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3869" y="5114297"/>
              <a:ext cx="115201" cy="11520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4108" y="3899366"/>
              <a:ext cx="93869" cy="10666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5564" y="4225868"/>
              <a:ext cx="93868" cy="10666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8791" y="5866585"/>
              <a:ext cx="115199" cy="11520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10657" y="4647388"/>
              <a:ext cx="115199" cy="11520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5231" y="1783860"/>
              <a:ext cx="115200" cy="1152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34215" y="564663"/>
              <a:ext cx="115200" cy="11520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0030" y="2865902"/>
              <a:ext cx="115200" cy="11520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56695" y="2132200"/>
              <a:ext cx="115200" cy="11520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62751" y="913002"/>
              <a:ext cx="115200" cy="11520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51494" y="3214241"/>
              <a:ext cx="115200" cy="11520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3328" y="2544354"/>
              <a:ext cx="93867" cy="10666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01665" y="2929564"/>
              <a:ext cx="115200" cy="11520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6731" y="144500"/>
              <a:ext cx="115200" cy="11520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1530" y="1226541"/>
              <a:ext cx="115200" cy="11520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51215" y="451717"/>
              <a:ext cx="115200" cy="11520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46014" y="1533758"/>
              <a:ext cx="115200" cy="11520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6000" y="3146406"/>
              <a:ext cx="2803283" cy="86148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60156" y="3146245"/>
              <a:ext cx="2485843" cy="861879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6410" y="4195086"/>
              <a:ext cx="177739" cy="21638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84435" y="4192765"/>
              <a:ext cx="197669" cy="22097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36162" y="4195101"/>
              <a:ext cx="191757" cy="21633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50746" y="4192779"/>
              <a:ext cx="453149" cy="22092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23632" y="4192747"/>
              <a:ext cx="430368" cy="218922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4382859" y="4192746"/>
              <a:ext cx="767715" cy="219075"/>
            </a:xfrm>
            <a:custGeom>
              <a:avLst/>
              <a:gdLst/>
              <a:ahLst/>
              <a:cxnLst/>
              <a:rect l="l" t="t" r="r" b="b"/>
              <a:pathLst>
                <a:path w="767714" h="219075">
                  <a:moveTo>
                    <a:pt x="167817" y="117741"/>
                  </a:moveTo>
                  <a:lnTo>
                    <a:pt x="0" y="117741"/>
                  </a:lnTo>
                  <a:lnTo>
                    <a:pt x="0" y="148882"/>
                  </a:lnTo>
                  <a:lnTo>
                    <a:pt x="167817" y="148882"/>
                  </a:lnTo>
                  <a:lnTo>
                    <a:pt x="167817" y="117741"/>
                  </a:lnTo>
                  <a:close/>
                </a:path>
                <a:path w="767714" h="219075">
                  <a:moveTo>
                    <a:pt x="767130" y="218706"/>
                  </a:moveTo>
                  <a:lnTo>
                    <a:pt x="740206" y="159791"/>
                  </a:lnTo>
                  <a:lnTo>
                    <a:pt x="727303" y="131559"/>
                  </a:lnTo>
                  <a:lnTo>
                    <a:pt x="693572" y="57734"/>
                  </a:lnTo>
                  <a:lnTo>
                    <a:pt x="693572" y="131559"/>
                  </a:lnTo>
                  <a:lnTo>
                    <a:pt x="602526" y="131559"/>
                  </a:lnTo>
                  <a:lnTo>
                    <a:pt x="646264" y="34696"/>
                  </a:lnTo>
                  <a:lnTo>
                    <a:pt x="646671" y="33820"/>
                  </a:lnTo>
                  <a:lnTo>
                    <a:pt x="647319" y="32258"/>
                  </a:lnTo>
                  <a:lnTo>
                    <a:pt x="648081" y="30924"/>
                  </a:lnTo>
                  <a:lnTo>
                    <a:pt x="648881" y="32486"/>
                  </a:lnTo>
                  <a:lnTo>
                    <a:pt x="650519" y="36207"/>
                  </a:lnTo>
                  <a:lnTo>
                    <a:pt x="693572" y="131559"/>
                  </a:lnTo>
                  <a:lnTo>
                    <a:pt x="693572" y="57734"/>
                  </a:lnTo>
                  <a:lnTo>
                    <a:pt x="681329" y="30924"/>
                  </a:lnTo>
                  <a:lnTo>
                    <a:pt x="648081" y="0"/>
                  </a:lnTo>
                  <a:lnTo>
                    <a:pt x="635635" y="2844"/>
                  </a:lnTo>
                  <a:lnTo>
                    <a:pt x="626808" y="9690"/>
                  </a:lnTo>
                  <a:lnTo>
                    <a:pt x="620903" y="18097"/>
                  </a:lnTo>
                  <a:lnTo>
                    <a:pt x="617220" y="25565"/>
                  </a:lnTo>
                  <a:lnTo>
                    <a:pt x="531164" y="213893"/>
                  </a:lnTo>
                  <a:lnTo>
                    <a:pt x="395922" y="117500"/>
                  </a:lnTo>
                  <a:lnTo>
                    <a:pt x="386194" y="110578"/>
                  </a:lnTo>
                  <a:lnTo>
                    <a:pt x="385775" y="108191"/>
                  </a:lnTo>
                  <a:lnTo>
                    <a:pt x="386143" y="106692"/>
                  </a:lnTo>
                  <a:lnTo>
                    <a:pt x="389216" y="104076"/>
                  </a:lnTo>
                  <a:lnTo>
                    <a:pt x="394665" y="100291"/>
                  </a:lnTo>
                  <a:lnTo>
                    <a:pt x="397611" y="98094"/>
                  </a:lnTo>
                  <a:lnTo>
                    <a:pt x="525538" y="2324"/>
                  </a:lnTo>
                  <a:lnTo>
                    <a:pt x="477189" y="2324"/>
                  </a:lnTo>
                  <a:lnTo>
                    <a:pt x="373113" y="79844"/>
                  </a:lnTo>
                  <a:lnTo>
                    <a:pt x="368922" y="82854"/>
                  </a:lnTo>
                  <a:lnTo>
                    <a:pt x="360794" y="89547"/>
                  </a:lnTo>
                  <a:lnTo>
                    <a:pt x="356781" y="98094"/>
                  </a:lnTo>
                  <a:lnTo>
                    <a:pt x="356781" y="2324"/>
                  </a:lnTo>
                  <a:lnTo>
                    <a:pt x="325526" y="2324"/>
                  </a:lnTo>
                  <a:lnTo>
                    <a:pt x="325526" y="218706"/>
                  </a:lnTo>
                  <a:lnTo>
                    <a:pt x="356781" y="218706"/>
                  </a:lnTo>
                  <a:lnTo>
                    <a:pt x="356781" y="117500"/>
                  </a:lnTo>
                  <a:lnTo>
                    <a:pt x="360819" y="124231"/>
                  </a:lnTo>
                  <a:lnTo>
                    <a:pt x="365975" y="130200"/>
                  </a:lnTo>
                  <a:lnTo>
                    <a:pt x="371475" y="135242"/>
                  </a:lnTo>
                  <a:lnTo>
                    <a:pt x="376555" y="139166"/>
                  </a:lnTo>
                  <a:lnTo>
                    <a:pt x="487807" y="218706"/>
                  </a:lnTo>
                  <a:lnTo>
                    <a:pt x="562952" y="218706"/>
                  </a:lnTo>
                  <a:lnTo>
                    <a:pt x="565111" y="213893"/>
                  </a:lnTo>
                  <a:lnTo>
                    <a:pt x="589394" y="159791"/>
                  </a:lnTo>
                  <a:lnTo>
                    <a:pt x="706653" y="159791"/>
                  </a:lnTo>
                  <a:lnTo>
                    <a:pt x="733132" y="218706"/>
                  </a:lnTo>
                  <a:lnTo>
                    <a:pt x="767130" y="218706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59498" y="4195086"/>
              <a:ext cx="177756" cy="216382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7522" y="4195068"/>
              <a:ext cx="173372" cy="21640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15550" y="4195101"/>
              <a:ext cx="191804" cy="21633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5830189" y="4194499"/>
              <a:ext cx="213995" cy="217170"/>
            </a:xfrm>
            <a:custGeom>
              <a:avLst/>
              <a:gdLst/>
              <a:ahLst/>
              <a:cxnLst/>
              <a:rect l="l" t="t" r="r" b="b"/>
              <a:pathLst>
                <a:path w="213995" h="217170">
                  <a:moveTo>
                    <a:pt x="213893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287" y="29210"/>
                  </a:lnTo>
                  <a:lnTo>
                    <a:pt x="91287" y="217170"/>
                  </a:lnTo>
                  <a:lnTo>
                    <a:pt x="122555" y="217170"/>
                  </a:lnTo>
                  <a:lnTo>
                    <a:pt x="122555" y="29210"/>
                  </a:lnTo>
                  <a:lnTo>
                    <a:pt x="213893" y="29210"/>
                  </a:lnTo>
                  <a:lnTo>
                    <a:pt x="213893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76292" y="4195068"/>
              <a:ext cx="189252" cy="21640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13359" y="4192779"/>
              <a:ext cx="225738" cy="220929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6656108" y="4195101"/>
              <a:ext cx="351155" cy="216535"/>
            </a:xfrm>
            <a:custGeom>
              <a:avLst/>
              <a:gdLst/>
              <a:ahLst/>
              <a:cxnLst/>
              <a:rect l="l" t="t" r="r" b="b"/>
              <a:pathLst>
                <a:path w="351154" h="216535">
                  <a:moveTo>
                    <a:pt x="338345" y="0"/>
                  </a:moveTo>
                  <a:lnTo>
                    <a:pt x="292262" y="0"/>
                  </a:lnTo>
                  <a:lnTo>
                    <a:pt x="200632" y="82800"/>
                  </a:lnTo>
                  <a:lnTo>
                    <a:pt x="194407" y="89193"/>
                  </a:lnTo>
                  <a:lnTo>
                    <a:pt x="191044" y="96274"/>
                  </a:lnTo>
                  <a:lnTo>
                    <a:pt x="191044" y="0"/>
                  </a:lnTo>
                  <a:lnTo>
                    <a:pt x="159786" y="0"/>
                  </a:lnTo>
                  <a:lnTo>
                    <a:pt x="159786" y="96274"/>
                  </a:lnTo>
                  <a:lnTo>
                    <a:pt x="156524" y="89240"/>
                  </a:lnTo>
                  <a:lnTo>
                    <a:pt x="150199" y="82800"/>
                  </a:lnTo>
                  <a:lnTo>
                    <a:pt x="58568" y="0"/>
                  </a:lnTo>
                  <a:lnTo>
                    <a:pt x="12485" y="0"/>
                  </a:lnTo>
                  <a:lnTo>
                    <a:pt x="128818" y="103423"/>
                  </a:lnTo>
                  <a:lnTo>
                    <a:pt x="130384" y="105976"/>
                  </a:lnTo>
                  <a:lnTo>
                    <a:pt x="130845" y="105695"/>
                  </a:lnTo>
                  <a:lnTo>
                    <a:pt x="130154" y="107556"/>
                  </a:lnTo>
                  <a:lnTo>
                    <a:pt x="120337" y="116038"/>
                  </a:lnTo>
                  <a:lnTo>
                    <a:pt x="0" y="216381"/>
                  </a:lnTo>
                  <a:lnTo>
                    <a:pt x="47862" y="216381"/>
                  </a:lnTo>
                  <a:lnTo>
                    <a:pt x="146120" y="132302"/>
                  </a:lnTo>
                  <a:lnTo>
                    <a:pt x="151213" y="127100"/>
                  </a:lnTo>
                  <a:lnTo>
                    <a:pt x="156000" y="121157"/>
                  </a:lnTo>
                  <a:lnTo>
                    <a:pt x="159786" y="114757"/>
                  </a:lnTo>
                  <a:lnTo>
                    <a:pt x="159786" y="216381"/>
                  </a:lnTo>
                  <a:lnTo>
                    <a:pt x="191044" y="216381"/>
                  </a:lnTo>
                  <a:lnTo>
                    <a:pt x="191044" y="114821"/>
                  </a:lnTo>
                  <a:lnTo>
                    <a:pt x="193895" y="119840"/>
                  </a:lnTo>
                  <a:lnTo>
                    <a:pt x="197913" y="125131"/>
                  </a:lnTo>
                  <a:lnTo>
                    <a:pt x="203089" y="130682"/>
                  </a:lnTo>
                  <a:lnTo>
                    <a:pt x="209412" y="136479"/>
                  </a:lnTo>
                  <a:lnTo>
                    <a:pt x="303015" y="216381"/>
                  </a:lnTo>
                  <a:lnTo>
                    <a:pt x="350831" y="216381"/>
                  </a:lnTo>
                  <a:lnTo>
                    <a:pt x="230493" y="116038"/>
                  </a:lnTo>
                  <a:lnTo>
                    <a:pt x="219920" y="106847"/>
                  </a:lnTo>
                  <a:lnTo>
                    <a:pt x="220266" y="105925"/>
                  </a:lnTo>
                  <a:lnTo>
                    <a:pt x="222012" y="103423"/>
                  </a:lnTo>
                  <a:lnTo>
                    <a:pt x="338345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26477" y="4192765"/>
              <a:ext cx="197618" cy="220974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75056" y="4195119"/>
              <a:ext cx="177393" cy="216330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7506500" y="4194499"/>
              <a:ext cx="189865" cy="217170"/>
            </a:xfrm>
            <a:custGeom>
              <a:avLst/>
              <a:gdLst/>
              <a:ahLst/>
              <a:cxnLst/>
              <a:rect l="l" t="t" r="r" b="b"/>
              <a:pathLst>
                <a:path w="189865" h="217170">
                  <a:moveTo>
                    <a:pt x="189547" y="0"/>
                  </a:moveTo>
                  <a:lnTo>
                    <a:pt x="158292" y="0"/>
                  </a:lnTo>
                  <a:lnTo>
                    <a:pt x="158292" y="92710"/>
                  </a:lnTo>
                  <a:lnTo>
                    <a:pt x="31267" y="92710"/>
                  </a:lnTo>
                  <a:lnTo>
                    <a:pt x="31267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20650"/>
                  </a:lnTo>
                  <a:lnTo>
                    <a:pt x="0" y="217170"/>
                  </a:lnTo>
                  <a:lnTo>
                    <a:pt x="31267" y="217170"/>
                  </a:lnTo>
                  <a:lnTo>
                    <a:pt x="31267" y="120650"/>
                  </a:lnTo>
                  <a:lnTo>
                    <a:pt x="158292" y="120650"/>
                  </a:lnTo>
                  <a:lnTo>
                    <a:pt x="158292" y="217170"/>
                  </a:lnTo>
                  <a:lnTo>
                    <a:pt x="189547" y="217170"/>
                  </a:lnTo>
                  <a:lnTo>
                    <a:pt x="189547" y="120650"/>
                  </a:lnTo>
                  <a:lnTo>
                    <a:pt x="189547" y="92710"/>
                  </a:lnTo>
                  <a:lnTo>
                    <a:pt x="189547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56358" y="4192779"/>
              <a:ext cx="197669" cy="220976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8014335" y="4195096"/>
              <a:ext cx="31750" cy="216535"/>
            </a:xfrm>
            <a:custGeom>
              <a:avLst/>
              <a:gdLst/>
              <a:ahLst/>
              <a:cxnLst/>
              <a:rect l="l" t="t" r="r" b="b"/>
              <a:pathLst>
                <a:path w="31750" h="216535">
                  <a:moveTo>
                    <a:pt x="31203" y="179717"/>
                  </a:moveTo>
                  <a:lnTo>
                    <a:pt x="0" y="179717"/>
                  </a:lnTo>
                  <a:lnTo>
                    <a:pt x="0" y="216382"/>
                  </a:lnTo>
                  <a:lnTo>
                    <a:pt x="31203" y="216382"/>
                  </a:lnTo>
                  <a:lnTo>
                    <a:pt x="31203" y="179717"/>
                  </a:lnTo>
                  <a:close/>
                </a:path>
                <a:path w="31750" h="216535">
                  <a:moveTo>
                    <a:pt x="31203" y="0"/>
                  </a:moveTo>
                  <a:lnTo>
                    <a:pt x="0" y="0"/>
                  </a:lnTo>
                  <a:lnTo>
                    <a:pt x="0" y="155206"/>
                  </a:lnTo>
                  <a:lnTo>
                    <a:pt x="31203" y="155206"/>
                  </a:lnTo>
                  <a:lnTo>
                    <a:pt x="31203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289145" y="7560000"/>
                  </a:moveTo>
                  <a:lnTo>
                    <a:pt x="2289145" y="0"/>
                  </a:lnTo>
                </a:path>
                <a:path w="10692130" h="7560309">
                  <a:moveTo>
                    <a:pt x="0" y="883699"/>
                  </a:moveTo>
                  <a:lnTo>
                    <a:pt x="10692000" y="883699"/>
                  </a:lnTo>
                </a:path>
                <a:path w="10692130" h="7560309">
                  <a:moveTo>
                    <a:pt x="2883048" y="7560000"/>
                  </a:moveTo>
                  <a:lnTo>
                    <a:pt x="2883048" y="0"/>
                  </a:lnTo>
                </a:path>
                <a:path w="10692130" h="7560309">
                  <a:moveTo>
                    <a:pt x="2582585" y="7560000"/>
                  </a:moveTo>
                  <a:lnTo>
                    <a:pt x="2582585" y="0"/>
                  </a:lnTo>
                </a:path>
                <a:path w="10692130" h="7560309">
                  <a:moveTo>
                    <a:pt x="0" y="2625462"/>
                  </a:moveTo>
                  <a:lnTo>
                    <a:pt x="10692000" y="2625462"/>
                  </a:lnTo>
                </a:path>
                <a:path w="10692130" h="7560309">
                  <a:moveTo>
                    <a:pt x="0" y="2610849"/>
                  </a:moveTo>
                  <a:lnTo>
                    <a:pt x="10692000" y="2610849"/>
                  </a:lnTo>
                </a:path>
                <a:path w="10692130" h="7560309">
                  <a:moveTo>
                    <a:pt x="0" y="4544157"/>
                  </a:moveTo>
                  <a:lnTo>
                    <a:pt x="10692000" y="4544157"/>
                  </a:lnTo>
                </a:path>
                <a:path w="10692130" h="7560309">
                  <a:moveTo>
                    <a:pt x="0" y="4536241"/>
                  </a:moveTo>
                  <a:lnTo>
                    <a:pt x="10692000" y="4536241"/>
                  </a:lnTo>
                </a:path>
                <a:path w="10692130" h="7560309">
                  <a:moveTo>
                    <a:pt x="0" y="5898898"/>
                  </a:moveTo>
                  <a:lnTo>
                    <a:pt x="10692000" y="589889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118617" y="4677099"/>
            <a:ext cx="4425950" cy="2882900"/>
          </a:xfrm>
          <a:custGeom>
            <a:avLst/>
            <a:gdLst/>
            <a:ahLst/>
            <a:cxnLst/>
            <a:rect l="l" t="t" r="r" b="b"/>
            <a:pathLst>
              <a:path w="4425950" h="2882900">
                <a:moveTo>
                  <a:pt x="94946" y="2844800"/>
                </a:moveTo>
                <a:lnTo>
                  <a:pt x="98711" y="2857500"/>
                </a:lnTo>
                <a:lnTo>
                  <a:pt x="102546" y="2870200"/>
                </a:lnTo>
                <a:lnTo>
                  <a:pt x="130255" y="2882900"/>
                </a:lnTo>
                <a:lnTo>
                  <a:pt x="165387" y="2882900"/>
                </a:lnTo>
                <a:lnTo>
                  <a:pt x="94946" y="2844800"/>
                </a:lnTo>
                <a:close/>
              </a:path>
              <a:path w="4425950" h="2882900">
                <a:moveTo>
                  <a:pt x="80812" y="2794000"/>
                </a:moveTo>
                <a:lnTo>
                  <a:pt x="83051" y="2806700"/>
                </a:lnTo>
                <a:lnTo>
                  <a:pt x="85341" y="2819400"/>
                </a:lnTo>
                <a:lnTo>
                  <a:pt x="87670" y="2819400"/>
                </a:lnTo>
                <a:lnTo>
                  <a:pt x="200799" y="2882900"/>
                </a:lnTo>
                <a:lnTo>
                  <a:pt x="235929" y="2882900"/>
                </a:lnTo>
                <a:lnTo>
                  <a:pt x="80812" y="2794000"/>
                </a:lnTo>
                <a:close/>
              </a:path>
              <a:path w="4425950" h="2882900">
                <a:moveTo>
                  <a:pt x="70289" y="2757071"/>
                </a:moveTo>
                <a:lnTo>
                  <a:pt x="72162" y="2768600"/>
                </a:lnTo>
                <a:lnTo>
                  <a:pt x="74256" y="2781300"/>
                </a:lnTo>
                <a:lnTo>
                  <a:pt x="271344" y="2882900"/>
                </a:lnTo>
                <a:lnTo>
                  <a:pt x="306475" y="2882900"/>
                </a:lnTo>
                <a:lnTo>
                  <a:pt x="70289" y="2757071"/>
                </a:lnTo>
                <a:close/>
              </a:path>
              <a:path w="4425950" h="2882900">
                <a:moveTo>
                  <a:pt x="56688" y="2705100"/>
                </a:moveTo>
                <a:lnTo>
                  <a:pt x="58486" y="2717800"/>
                </a:lnTo>
                <a:lnTo>
                  <a:pt x="60328" y="2717800"/>
                </a:lnTo>
                <a:lnTo>
                  <a:pt x="62208" y="2730500"/>
                </a:lnTo>
                <a:lnTo>
                  <a:pt x="341889" y="2882900"/>
                </a:lnTo>
                <a:lnTo>
                  <a:pt x="377018" y="2882900"/>
                </a:lnTo>
                <a:lnTo>
                  <a:pt x="56688" y="2705100"/>
                </a:lnTo>
                <a:close/>
              </a:path>
              <a:path w="4425950" h="2882900">
                <a:moveTo>
                  <a:pt x="46522" y="2654300"/>
                </a:moveTo>
                <a:lnTo>
                  <a:pt x="48121" y="2667000"/>
                </a:lnTo>
                <a:lnTo>
                  <a:pt x="49762" y="2667000"/>
                </a:lnTo>
                <a:lnTo>
                  <a:pt x="51440" y="2679700"/>
                </a:lnTo>
                <a:lnTo>
                  <a:pt x="412437" y="2882900"/>
                </a:lnTo>
                <a:lnTo>
                  <a:pt x="447564" y="2882900"/>
                </a:lnTo>
                <a:lnTo>
                  <a:pt x="46522" y="2654300"/>
                </a:lnTo>
                <a:close/>
              </a:path>
              <a:path w="4425950" h="2882900">
                <a:moveTo>
                  <a:pt x="39012" y="2617034"/>
                </a:moveTo>
                <a:lnTo>
                  <a:pt x="40374" y="2628900"/>
                </a:lnTo>
                <a:lnTo>
                  <a:pt x="41860" y="2628900"/>
                </a:lnTo>
                <a:lnTo>
                  <a:pt x="482981" y="2882900"/>
                </a:lnTo>
                <a:lnTo>
                  <a:pt x="518113" y="2882900"/>
                </a:lnTo>
                <a:lnTo>
                  <a:pt x="39012" y="2617034"/>
                </a:lnTo>
                <a:close/>
              </a:path>
              <a:path w="4425950" h="2882900">
                <a:moveTo>
                  <a:pt x="29580" y="2565400"/>
                </a:moveTo>
                <a:lnTo>
                  <a:pt x="30812" y="2578100"/>
                </a:lnTo>
                <a:lnTo>
                  <a:pt x="32090" y="2578100"/>
                </a:lnTo>
                <a:lnTo>
                  <a:pt x="33397" y="2590800"/>
                </a:lnTo>
                <a:lnTo>
                  <a:pt x="553521" y="2882900"/>
                </a:lnTo>
                <a:lnTo>
                  <a:pt x="588657" y="2882900"/>
                </a:lnTo>
                <a:lnTo>
                  <a:pt x="29580" y="2565400"/>
                </a:lnTo>
                <a:close/>
              </a:path>
              <a:path w="4425950" h="2882900">
                <a:moveTo>
                  <a:pt x="23865" y="2527955"/>
                </a:moveTo>
                <a:lnTo>
                  <a:pt x="25999" y="2540000"/>
                </a:lnTo>
                <a:lnTo>
                  <a:pt x="624067" y="2882900"/>
                </a:lnTo>
                <a:lnTo>
                  <a:pt x="659200" y="2882900"/>
                </a:lnTo>
                <a:lnTo>
                  <a:pt x="23865" y="2527955"/>
                </a:lnTo>
                <a:close/>
              </a:path>
              <a:path w="4425950" h="2882900">
                <a:moveTo>
                  <a:pt x="16790" y="2476500"/>
                </a:moveTo>
                <a:lnTo>
                  <a:pt x="17687" y="2489200"/>
                </a:lnTo>
                <a:lnTo>
                  <a:pt x="19616" y="2501900"/>
                </a:lnTo>
                <a:lnTo>
                  <a:pt x="694614" y="2882900"/>
                </a:lnTo>
                <a:lnTo>
                  <a:pt x="729745" y="2882900"/>
                </a:lnTo>
                <a:lnTo>
                  <a:pt x="16790" y="2476500"/>
                </a:lnTo>
                <a:close/>
              </a:path>
              <a:path w="4425950" h="2882900">
                <a:moveTo>
                  <a:pt x="12635" y="2438850"/>
                </a:moveTo>
                <a:lnTo>
                  <a:pt x="14198" y="2451100"/>
                </a:lnTo>
                <a:lnTo>
                  <a:pt x="765161" y="2882900"/>
                </a:lnTo>
                <a:lnTo>
                  <a:pt x="800288" y="2882900"/>
                </a:lnTo>
                <a:lnTo>
                  <a:pt x="12635" y="2438850"/>
                </a:lnTo>
                <a:close/>
              </a:path>
              <a:path w="4425950" h="2882900">
                <a:moveTo>
                  <a:pt x="7793" y="2387600"/>
                </a:moveTo>
                <a:lnTo>
                  <a:pt x="8384" y="2400300"/>
                </a:lnTo>
                <a:lnTo>
                  <a:pt x="9709" y="2413000"/>
                </a:lnTo>
                <a:lnTo>
                  <a:pt x="835709" y="2882900"/>
                </a:lnTo>
                <a:lnTo>
                  <a:pt x="870838" y="2882900"/>
                </a:lnTo>
                <a:lnTo>
                  <a:pt x="7793" y="2387600"/>
                </a:lnTo>
                <a:close/>
              </a:path>
              <a:path w="4425950" h="2882900">
                <a:moveTo>
                  <a:pt x="5079" y="2349759"/>
                </a:moveTo>
                <a:lnTo>
                  <a:pt x="6109" y="2374900"/>
                </a:lnTo>
                <a:lnTo>
                  <a:pt x="906249" y="2882900"/>
                </a:lnTo>
                <a:lnTo>
                  <a:pt x="941381" y="2882900"/>
                </a:lnTo>
                <a:lnTo>
                  <a:pt x="5079" y="2349759"/>
                </a:lnTo>
                <a:close/>
              </a:path>
              <a:path w="4425950" h="2882900">
                <a:moveTo>
                  <a:pt x="2617" y="2311583"/>
                </a:moveTo>
                <a:lnTo>
                  <a:pt x="3369" y="2324100"/>
                </a:lnTo>
                <a:lnTo>
                  <a:pt x="976794" y="2882900"/>
                </a:lnTo>
                <a:lnTo>
                  <a:pt x="1011927" y="2882900"/>
                </a:lnTo>
                <a:lnTo>
                  <a:pt x="2617" y="2311583"/>
                </a:lnTo>
                <a:close/>
              </a:path>
              <a:path w="4425950" h="2882900">
                <a:moveTo>
                  <a:pt x="777" y="2260600"/>
                </a:moveTo>
                <a:lnTo>
                  <a:pt x="953" y="2273300"/>
                </a:lnTo>
                <a:lnTo>
                  <a:pt x="1454" y="2286000"/>
                </a:lnTo>
                <a:lnTo>
                  <a:pt x="1047339" y="2882900"/>
                </a:lnTo>
                <a:lnTo>
                  <a:pt x="1082471" y="2882900"/>
                </a:lnTo>
                <a:lnTo>
                  <a:pt x="777" y="2260600"/>
                </a:lnTo>
                <a:close/>
              </a:path>
              <a:path w="4425950" h="2882900">
                <a:moveTo>
                  <a:pt x="46" y="2222500"/>
                </a:moveTo>
                <a:lnTo>
                  <a:pt x="97" y="2235200"/>
                </a:lnTo>
                <a:lnTo>
                  <a:pt x="341" y="2247900"/>
                </a:lnTo>
                <a:lnTo>
                  <a:pt x="1117884" y="2882900"/>
                </a:lnTo>
                <a:lnTo>
                  <a:pt x="1153017" y="2882900"/>
                </a:lnTo>
                <a:lnTo>
                  <a:pt x="46" y="2222500"/>
                </a:lnTo>
                <a:close/>
              </a:path>
              <a:path w="4425950" h="2882900">
                <a:moveTo>
                  <a:pt x="80" y="2184400"/>
                </a:moveTo>
                <a:lnTo>
                  <a:pt x="0" y="2197100"/>
                </a:lnTo>
                <a:lnTo>
                  <a:pt x="1188433" y="2882900"/>
                </a:lnTo>
                <a:lnTo>
                  <a:pt x="1223561" y="2882900"/>
                </a:lnTo>
                <a:lnTo>
                  <a:pt x="80" y="2184400"/>
                </a:lnTo>
                <a:close/>
              </a:path>
              <a:path w="4425950" h="2882900">
                <a:moveTo>
                  <a:pt x="849" y="2146300"/>
                </a:moveTo>
                <a:lnTo>
                  <a:pt x="655" y="2146300"/>
                </a:lnTo>
                <a:lnTo>
                  <a:pt x="414" y="2159000"/>
                </a:lnTo>
                <a:lnTo>
                  <a:pt x="1258978" y="2882900"/>
                </a:lnTo>
                <a:lnTo>
                  <a:pt x="1294107" y="2882900"/>
                </a:lnTo>
                <a:lnTo>
                  <a:pt x="849" y="2146300"/>
                </a:lnTo>
                <a:close/>
              </a:path>
              <a:path w="4425950" h="2882900">
                <a:moveTo>
                  <a:pt x="2344" y="2108200"/>
                </a:moveTo>
                <a:lnTo>
                  <a:pt x="2030" y="2108200"/>
                </a:lnTo>
                <a:lnTo>
                  <a:pt x="1807" y="2120900"/>
                </a:lnTo>
                <a:lnTo>
                  <a:pt x="1551" y="2120900"/>
                </a:lnTo>
                <a:lnTo>
                  <a:pt x="1329520" y="2882900"/>
                </a:lnTo>
                <a:lnTo>
                  <a:pt x="1364655" y="2882900"/>
                </a:lnTo>
                <a:lnTo>
                  <a:pt x="2344" y="2108200"/>
                </a:lnTo>
                <a:close/>
              </a:path>
              <a:path w="4425950" h="2882900">
                <a:moveTo>
                  <a:pt x="4532" y="2057400"/>
                </a:moveTo>
                <a:lnTo>
                  <a:pt x="4104" y="2070100"/>
                </a:lnTo>
                <a:lnTo>
                  <a:pt x="3769" y="2070100"/>
                </a:lnTo>
                <a:lnTo>
                  <a:pt x="3402" y="2082800"/>
                </a:lnTo>
                <a:lnTo>
                  <a:pt x="1400066" y="2882900"/>
                </a:lnTo>
                <a:lnTo>
                  <a:pt x="1435198" y="2882900"/>
                </a:lnTo>
                <a:lnTo>
                  <a:pt x="4532" y="2057400"/>
                </a:lnTo>
                <a:close/>
              </a:path>
              <a:path w="4425950" h="2882900">
                <a:moveTo>
                  <a:pt x="7401" y="2019300"/>
                </a:moveTo>
                <a:lnTo>
                  <a:pt x="6865" y="2032000"/>
                </a:lnTo>
                <a:lnTo>
                  <a:pt x="6422" y="2032000"/>
                </a:lnTo>
                <a:lnTo>
                  <a:pt x="5939" y="2044700"/>
                </a:lnTo>
                <a:lnTo>
                  <a:pt x="1470611" y="2882900"/>
                </a:lnTo>
                <a:lnTo>
                  <a:pt x="1505740" y="2882900"/>
                </a:lnTo>
                <a:lnTo>
                  <a:pt x="7401" y="2019300"/>
                </a:lnTo>
                <a:close/>
              </a:path>
              <a:path w="4425950" h="2882900">
                <a:moveTo>
                  <a:pt x="10941" y="1981200"/>
                </a:moveTo>
                <a:lnTo>
                  <a:pt x="10292" y="1993900"/>
                </a:lnTo>
                <a:lnTo>
                  <a:pt x="9742" y="1993900"/>
                </a:lnTo>
                <a:lnTo>
                  <a:pt x="9151" y="2006600"/>
                </a:lnTo>
                <a:lnTo>
                  <a:pt x="1541158" y="2882900"/>
                </a:lnTo>
                <a:lnTo>
                  <a:pt x="1576289" y="2882900"/>
                </a:lnTo>
                <a:lnTo>
                  <a:pt x="10941" y="1981200"/>
                </a:lnTo>
                <a:close/>
              </a:path>
              <a:path w="4425950" h="2882900">
                <a:moveTo>
                  <a:pt x="15126" y="1943100"/>
                </a:moveTo>
                <a:lnTo>
                  <a:pt x="14371" y="1955800"/>
                </a:lnTo>
                <a:lnTo>
                  <a:pt x="13719" y="1955800"/>
                </a:lnTo>
                <a:lnTo>
                  <a:pt x="13021" y="1968500"/>
                </a:lnTo>
                <a:lnTo>
                  <a:pt x="1611704" y="2882900"/>
                </a:lnTo>
                <a:lnTo>
                  <a:pt x="1646833" y="2882900"/>
                </a:lnTo>
                <a:lnTo>
                  <a:pt x="15126" y="1943100"/>
                </a:lnTo>
                <a:close/>
              </a:path>
              <a:path w="4425950" h="2882900">
                <a:moveTo>
                  <a:pt x="19951" y="1905000"/>
                </a:moveTo>
                <a:lnTo>
                  <a:pt x="19094" y="1917700"/>
                </a:lnTo>
                <a:lnTo>
                  <a:pt x="18338" y="1917700"/>
                </a:lnTo>
                <a:lnTo>
                  <a:pt x="17536" y="1930400"/>
                </a:lnTo>
                <a:lnTo>
                  <a:pt x="1682248" y="2882900"/>
                </a:lnTo>
                <a:lnTo>
                  <a:pt x="1717377" y="2882900"/>
                </a:lnTo>
                <a:lnTo>
                  <a:pt x="19951" y="1905000"/>
                </a:lnTo>
                <a:close/>
              </a:path>
              <a:path w="4425950" h="2882900">
                <a:moveTo>
                  <a:pt x="25398" y="1866900"/>
                </a:moveTo>
                <a:lnTo>
                  <a:pt x="24441" y="1879600"/>
                </a:lnTo>
                <a:lnTo>
                  <a:pt x="23587" y="1879600"/>
                </a:lnTo>
                <a:lnTo>
                  <a:pt x="22679" y="1892300"/>
                </a:lnTo>
                <a:lnTo>
                  <a:pt x="1752793" y="2882900"/>
                </a:lnTo>
                <a:lnTo>
                  <a:pt x="1787924" y="2882900"/>
                </a:lnTo>
                <a:lnTo>
                  <a:pt x="25398" y="1866900"/>
                </a:lnTo>
                <a:close/>
              </a:path>
              <a:path w="4425950" h="2882900">
                <a:moveTo>
                  <a:pt x="31456" y="1828800"/>
                </a:moveTo>
                <a:lnTo>
                  <a:pt x="30398" y="1841500"/>
                </a:lnTo>
                <a:lnTo>
                  <a:pt x="29444" y="1841500"/>
                </a:lnTo>
                <a:lnTo>
                  <a:pt x="28440" y="1854200"/>
                </a:lnTo>
                <a:lnTo>
                  <a:pt x="1823338" y="2882900"/>
                </a:lnTo>
                <a:lnTo>
                  <a:pt x="1858467" y="2882900"/>
                </a:lnTo>
                <a:lnTo>
                  <a:pt x="31456" y="1828800"/>
                </a:lnTo>
                <a:close/>
              </a:path>
              <a:path w="4425950" h="2882900">
                <a:moveTo>
                  <a:pt x="38098" y="1803400"/>
                </a:moveTo>
                <a:lnTo>
                  <a:pt x="36943" y="1803400"/>
                </a:lnTo>
                <a:lnTo>
                  <a:pt x="35895" y="1816100"/>
                </a:lnTo>
                <a:lnTo>
                  <a:pt x="34790" y="1816100"/>
                </a:lnTo>
                <a:lnTo>
                  <a:pt x="1893882" y="2882900"/>
                </a:lnTo>
                <a:lnTo>
                  <a:pt x="1929014" y="2882900"/>
                </a:lnTo>
                <a:lnTo>
                  <a:pt x="38098" y="1803400"/>
                </a:lnTo>
                <a:close/>
              </a:path>
              <a:path w="4425950" h="2882900">
                <a:moveTo>
                  <a:pt x="45317" y="1765300"/>
                </a:moveTo>
                <a:lnTo>
                  <a:pt x="44063" y="1765300"/>
                </a:lnTo>
                <a:lnTo>
                  <a:pt x="42925" y="1778000"/>
                </a:lnTo>
                <a:lnTo>
                  <a:pt x="41724" y="1778000"/>
                </a:lnTo>
                <a:lnTo>
                  <a:pt x="1964428" y="2882900"/>
                </a:lnTo>
                <a:lnTo>
                  <a:pt x="1999562" y="2882900"/>
                </a:lnTo>
                <a:lnTo>
                  <a:pt x="45317" y="1765300"/>
                </a:lnTo>
                <a:close/>
              </a:path>
              <a:path w="4425950" h="2882900">
                <a:moveTo>
                  <a:pt x="53103" y="1727200"/>
                </a:moveTo>
                <a:lnTo>
                  <a:pt x="51753" y="1727200"/>
                </a:lnTo>
                <a:lnTo>
                  <a:pt x="50523" y="1739900"/>
                </a:lnTo>
                <a:lnTo>
                  <a:pt x="49226" y="1739900"/>
                </a:lnTo>
                <a:lnTo>
                  <a:pt x="2034973" y="2882900"/>
                </a:lnTo>
                <a:lnTo>
                  <a:pt x="2070105" y="2882900"/>
                </a:lnTo>
                <a:lnTo>
                  <a:pt x="53103" y="1727200"/>
                </a:lnTo>
                <a:close/>
              </a:path>
              <a:path w="4425950" h="2882900">
                <a:moveTo>
                  <a:pt x="61445" y="1689100"/>
                </a:moveTo>
                <a:lnTo>
                  <a:pt x="60001" y="1689100"/>
                </a:lnTo>
                <a:lnTo>
                  <a:pt x="58680" y="1701800"/>
                </a:lnTo>
                <a:lnTo>
                  <a:pt x="57290" y="1701800"/>
                </a:lnTo>
                <a:lnTo>
                  <a:pt x="2105520" y="2882900"/>
                </a:lnTo>
                <a:lnTo>
                  <a:pt x="2140651" y="2882900"/>
                </a:lnTo>
                <a:lnTo>
                  <a:pt x="61445" y="1689100"/>
                </a:lnTo>
                <a:close/>
              </a:path>
              <a:path w="4425950" h="2882900">
                <a:moveTo>
                  <a:pt x="70336" y="1651000"/>
                </a:moveTo>
                <a:lnTo>
                  <a:pt x="68803" y="1663700"/>
                </a:lnTo>
                <a:lnTo>
                  <a:pt x="67392" y="1663700"/>
                </a:lnTo>
                <a:lnTo>
                  <a:pt x="65909" y="1676400"/>
                </a:lnTo>
                <a:lnTo>
                  <a:pt x="2176061" y="2882900"/>
                </a:lnTo>
                <a:lnTo>
                  <a:pt x="2211195" y="2882900"/>
                </a:lnTo>
                <a:lnTo>
                  <a:pt x="70336" y="1651000"/>
                </a:lnTo>
                <a:close/>
              </a:path>
              <a:path w="4425950" h="2882900">
                <a:moveTo>
                  <a:pt x="79768" y="1612900"/>
                </a:moveTo>
                <a:lnTo>
                  <a:pt x="78145" y="1625600"/>
                </a:lnTo>
                <a:lnTo>
                  <a:pt x="76644" y="1625600"/>
                </a:lnTo>
                <a:lnTo>
                  <a:pt x="75070" y="1638300"/>
                </a:lnTo>
                <a:lnTo>
                  <a:pt x="2246611" y="2882900"/>
                </a:lnTo>
                <a:lnTo>
                  <a:pt x="2281740" y="2882900"/>
                </a:lnTo>
                <a:lnTo>
                  <a:pt x="79768" y="1612900"/>
                </a:lnTo>
                <a:close/>
              </a:path>
              <a:path w="4425950" h="2882900">
                <a:moveTo>
                  <a:pt x="89734" y="1587500"/>
                </a:moveTo>
                <a:lnTo>
                  <a:pt x="88019" y="1587500"/>
                </a:lnTo>
                <a:lnTo>
                  <a:pt x="86436" y="1600200"/>
                </a:lnTo>
                <a:lnTo>
                  <a:pt x="84769" y="1600200"/>
                </a:lnTo>
                <a:lnTo>
                  <a:pt x="2317155" y="2882900"/>
                </a:lnTo>
                <a:lnTo>
                  <a:pt x="2352286" y="2882900"/>
                </a:lnTo>
                <a:lnTo>
                  <a:pt x="89734" y="1587500"/>
                </a:lnTo>
                <a:close/>
              </a:path>
              <a:path w="4425950" h="2882900">
                <a:moveTo>
                  <a:pt x="100228" y="1549400"/>
                </a:moveTo>
                <a:lnTo>
                  <a:pt x="98427" y="1549400"/>
                </a:lnTo>
                <a:lnTo>
                  <a:pt x="96753" y="1562100"/>
                </a:lnTo>
                <a:lnTo>
                  <a:pt x="95003" y="1562100"/>
                </a:lnTo>
                <a:lnTo>
                  <a:pt x="2387701" y="2882900"/>
                </a:lnTo>
                <a:lnTo>
                  <a:pt x="2422830" y="2882900"/>
                </a:lnTo>
                <a:lnTo>
                  <a:pt x="100228" y="1549400"/>
                </a:lnTo>
                <a:close/>
              </a:path>
              <a:path w="4425950" h="2882900">
                <a:moveTo>
                  <a:pt x="111244" y="1511300"/>
                </a:moveTo>
                <a:lnTo>
                  <a:pt x="109353" y="1524000"/>
                </a:lnTo>
                <a:lnTo>
                  <a:pt x="107596" y="1524000"/>
                </a:lnTo>
                <a:lnTo>
                  <a:pt x="105757" y="1536700"/>
                </a:lnTo>
                <a:lnTo>
                  <a:pt x="2458241" y="2882900"/>
                </a:lnTo>
                <a:lnTo>
                  <a:pt x="2493376" y="2882900"/>
                </a:lnTo>
                <a:lnTo>
                  <a:pt x="111244" y="1511300"/>
                </a:lnTo>
                <a:close/>
              </a:path>
              <a:path w="4425950" h="2882900">
                <a:moveTo>
                  <a:pt x="122770" y="1485900"/>
                </a:moveTo>
                <a:lnTo>
                  <a:pt x="118954" y="1485900"/>
                </a:lnTo>
                <a:lnTo>
                  <a:pt x="117033" y="1498600"/>
                </a:lnTo>
                <a:lnTo>
                  <a:pt x="2528787" y="2882900"/>
                </a:lnTo>
                <a:lnTo>
                  <a:pt x="2563918" y="2882900"/>
                </a:lnTo>
                <a:lnTo>
                  <a:pt x="122770" y="1485900"/>
                </a:lnTo>
                <a:close/>
              </a:path>
              <a:path w="4425950" h="2882900">
                <a:moveTo>
                  <a:pt x="134813" y="1447800"/>
                </a:moveTo>
                <a:lnTo>
                  <a:pt x="132754" y="1447800"/>
                </a:lnTo>
                <a:lnTo>
                  <a:pt x="130831" y="1460500"/>
                </a:lnTo>
                <a:lnTo>
                  <a:pt x="128818" y="1460500"/>
                </a:lnTo>
                <a:lnTo>
                  <a:pt x="2599331" y="2882900"/>
                </a:lnTo>
                <a:lnTo>
                  <a:pt x="2634464" y="2882900"/>
                </a:lnTo>
                <a:lnTo>
                  <a:pt x="134813" y="1447800"/>
                </a:lnTo>
                <a:close/>
              </a:path>
              <a:path w="4425950" h="2882900">
                <a:moveTo>
                  <a:pt x="147359" y="1409700"/>
                </a:moveTo>
                <a:lnTo>
                  <a:pt x="145213" y="1422400"/>
                </a:lnTo>
                <a:lnTo>
                  <a:pt x="143207" y="1422400"/>
                </a:lnTo>
                <a:lnTo>
                  <a:pt x="141113" y="1435100"/>
                </a:lnTo>
                <a:lnTo>
                  <a:pt x="2669879" y="2882900"/>
                </a:lnTo>
                <a:lnTo>
                  <a:pt x="2705011" y="2882900"/>
                </a:lnTo>
                <a:lnTo>
                  <a:pt x="147359" y="1409700"/>
                </a:lnTo>
                <a:close/>
              </a:path>
              <a:path w="4425950" h="2882900">
                <a:moveTo>
                  <a:pt x="160404" y="1384300"/>
                </a:moveTo>
                <a:lnTo>
                  <a:pt x="156089" y="1384300"/>
                </a:lnTo>
                <a:lnTo>
                  <a:pt x="153907" y="1397000"/>
                </a:lnTo>
                <a:lnTo>
                  <a:pt x="2740426" y="2882900"/>
                </a:lnTo>
                <a:lnTo>
                  <a:pt x="2775558" y="2882900"/>
                </a:lnTo>
                <a:lnTo>
                  <a:pt x="160404" y="1384300"/>
                </a:lnTo>
                <a:close/>
              </a:path>
              <a:path w="4425950" h="2882900">
                <a:moveTo>
                  <a:pt x="173945" y="1346200"/>
                </a:moveTo>
                <a:lnTo>
                  <a:pt x="171634" y="1346200"/>
                </a:lnTo>
                <a:lnTo>
                  <a:pt x="169466" y="1358900"/>
                </a:lnTo>
                <a:lnTo>
                  <a:pt x="167201" y="1358900"/>
                </a:lnTo>
                <a:lnTo>
                  <a:pt x="2810970" y="2882900"/>
                </a:lnTo>
                <a:lnTo>
                  <a:pt x="2846098" y="2882900"/>
                </a:lnTo>
                <a:lnTo>
                  <a:pt x="173945" y="1346200"/>
                </a:lnTo>
                <a:close/>
              </a:path>
              <a:path w="4425950" h="2882900">
                <a:moveTo>
                  <a:pt x="187981" y="1308100"/>
                </a:moveTo>
                <a:lnTo>
                  <a:pt x="185587" y="1320800"/>
                </a:lnTo>
                <a:lnTo>
                  <a:pt x="183337" y="1320800"/>
                </a:lnTo>
                <a:lnTo>
                  <a:pt x="180990" y="1333500"/>
                </a:lnTo>
                <a:lnTo>
                  <a:pt x="2881513" y="2882900"/>
                </a:lnTo>
                <a:lnTo>
                  <a:pt x="2916646" y="2882900"/>
                </a:lnTo>
                <a:lnTo>
                  <a:pt x="187981" y="1308100"/>
                </a:lnTo>
                <a:close/>
              </a:path>
              <a:path w="4425950" h="2882900">
                <a:moveTo>
                  <a:pt x="202504" y="1282700"/>
                </a:moveTo>
                <a:lnTo>
                  <a:pt x="200027" y="1282700"/>
                </a:lnTo>
                <a:lnTo>
                  <a:pt x="197700" y="1295400"/>
                </a:lnTo>
                <a:lnTo>
                  <a:pt x="195271" y="1295400"/>
                </a:lnTo>
                <a:lnTo>
                  <a:pt x="2952060" y="2882900"/>
                </a:lnTo>
                <a:lnTo>
                  <a:pt x="2987192" y="2882900"/>
                </a:lnTo>
                <a:lnTo>
                  <a:pt x="202504" y="1282700"/>
                </a:lnTo>
                <a:close/>
              </a:path>
              <a:path w="4425950" h="2882900">
                <a:moveTo>
                  <a:pt x="217511" y="1244600"/>
                </a:moveTo>
                <a:lnTo>
                  <a:pt x="214956" y="1257300"/>
                </a:lnTo>
                <a:lnTo>
                  <a:pt x="212547" y="1257300"/>
                </a:lnTo>
                <a:lnTo>
                  <a:pt x="210038" y="1270000"/>
                </a:lnTo>
                <a:lnTo>
                  <a:pt x="3022605" y="2882900"/>
                </a:lnTo>
                <a:lnTo>
                  <a:pt x="3057737" y="2882900"/>
                </a:lnTo>
                <a:lnTo>
                  <a:pt x="217511" y="1244600"/>
                </a:lnTo>
                <a:close/>
              </a:path>
              <a:path w="4425950" h="2882900">
                <a:moveTo>
                  <a:pt x="233003" y="1219200"/>
                </a:moveTo>
                <a:lnTo>
                  <a:pt x="230367" y="1219200"/>
                </a:lnTo>
                <a:lnTo>
                  <a:pt x="227876" y="1231900"/>
                </a:lnTo>
                <a:lnTo>
                  <a:pt x="225287" y="1231900"/>
                </a:lnTo>
                <a:lnTo>
                  <a:pt x="3093153" y="2882900"/>
                </a:lnTo>
                <a:lnTo>
                  <a:pt x="3128282" y="2882900"/>
                </a:lnTo>
                <a:lnTo>
                  <a:pt x="233003" y="1219200"/>
                </a:lnTo>
                <a:close/>
              </a:path>
              <a:path w="4425950" h="2882900">
                <a:moveTo>
                  <a:pt x="248972" y="1181100"/>
                </a:moveTo>
                <a:lnTo>
                  <a:pt x="246258" y="1193800"/>
                </a:lnTo>
                <a:lnTo>
                  <a:pt x="243691" y="1193800"/>
                </a:lnTo>
                <a:lnTo>
                  <a:pt x="241020" y="1206500"/>
                </a:lnTo>
                <a:lnTo>
                  <a:pt x="3163694" y="2882900"/>
                </a:lnTo>
                <a:lnTo>
                  <a:pt x="3198824" y="2882900"/>
                </a:lnTo>
                <a:lnTo>
                  <a:pt x="248972" y="1181100"/>
                </a:lnTo>
                <a:close/>
              </a:path>
              <a:path w="4425950" h="2882900">
                <a:moveTo>
                  <a:pt x="265424" y="1155700"/>
                </a:moveTo>
                <a:lnTo>
                  <a:pt x="262627" y="1155700"/>
                </a:lnTo>
                <a:lnTo>
                  <a:pt x="259985" y="1168400"/>
                </a:lnTo>
                <a:lnTo>
                  <a:pt x="257230" y="1168400"/>
                </a:lnTo>
                <a:lnTo>
                  <a:pt x="3234238" y="2882900"/>
                </a:lnTo>
                <a:lnTo>
                  <a:pt x="3269370" y="2882900"/>
                </a:lnTo>
                <a:lnTo>
                  <a:pt x="265424" y="1155700"/>
                </a:lnTo>
                <a:close/>
              </a:path>
              <a:path w="4425950" h="2882900">
                <a:moveTo>
                  <a:pt x="282347" y="1130300"/>
                </a:moveTo>
                <a:lnTo>
                  <a:pt x="276753" y="1130300"/>
                </a:lnTo>
                <a:lnTo>
                  <a:pt x="273921" y="1143000"/>
                </a:lnTo>
                <a:lnTo>
                  <a:pt x="3304785" y="2882900"/>
                </a:lnTo>
                <a:lnTo>
                  <a:pt x="3339916" y="2882900"/>
                </a:lnTo>
                <a:lnTo>
                  <a:pt x="282347" y="1130300"/>
                </a:lnTo>
                <a:close/>
              </a:path>
              <a:path w="4425950" h="2882900">
                <a:moveTo>
                  <a:pt x="299732" y="1092200"/>
                </a:moveTo>
                <a:lnTo>
                  <a:pt x="293857" y="1104900"/>
                </a:lnTo>
                <a:lnTo>
                  <a:pt x="291020" y="1104900"/>
                </a:lnTo>
                <a:lnTo>
                  <a:pt x="3375328" y="2882900"/>
                </a:lnTo>
                <a:lnTo>
                  <a:pt x="3410463" y="2882900"/>
                </a:lnTo>
                <a:lnTo>
                  <a:pt x="299732" y="1092200"/>
                </a:lnTo>
                <a:close/>
              </a:path>
              <a:path w="4425950" h="2882900">
                <a:moveTo>
                  <a:pt x="317724" y="1066800"/>
                </a:moveTo>
                <a:lnTo>
                  <a:pt x="311694" y="1066800"/>
                </a:lnTo>
                <a:lnTo>
                  <a:pt x="308703" y="1079500"/>
                </a:lnTo>
                <a:lnTo>
                  <a:pt x="3445876" y="2882900"/>
                </a:lnTo>
                <a:lnTo>
                  <a:pt x="3481011" y="2882900"/>
                </a:lnTo>
                <a:lnTo>
                  <a:pt x="317724" y="1066800"/>
                </a:lnTo>
                <a:close/>
              </a:path>
              <a:path w="4425950" h="2882900">
                <a:moveTo>
                  <a:pt x="336200" y="1028700"/>
                </a:moveTo>
                <a:lnTo>
                  <a:pt x="333094" y="1041400"/>
                </a:lnTo>
                <a:lnTo>
                  <a:pt x="330008" y="1041400"/>
                </a:lnTo>
                <a:lnTo>
                  <a:pt x="326941" y="1054100"/>
                </a:lnTo>
                <a:lnTo>
                  <a:pt x="3516418" y="2882900"/>
                </a:lnTo>
                <a:lnTo>
                  <a:pt x="3551554" y="2882900"/>
                </a:lnTo>
                <a:lnTo>
                  <a:pt x="336200" y="1028700"/>
                </a:lnTo>
                <a:close/>
              </a:path>
              <a:path w="4425950" h="2882900">
                <a:moveTo>
                  <a:pt x="355158" y="1003300"/>
                </a:moveTo>
                <a:lnTo>
                  <a:pt x="348808" y="1016000"/>
                </a:lnTo>
                <a:lnTo>
                  <a:pt x="345657" y="1016000"/>
                </a:lnTo>
                <a:lnTo>
                  <a:pt x="3586966" y="2882900"/>
                </a:lnTo>
                <a:lnTo>
                  <a:pt x="3622096" y="2882900"/>
                </a:lnTo>
                <a:lnTo>
                  <a:pt x="355158" y="1003300"/>
                </a:lnTo>
                <a:close/>
              </a:path>
              <a:path w="4425950" h="2882900">
                <a:moveTo>
                  <a:pt x="374601" y="977900"/>
                </a:moveTo>
                <a:lnTo>
                  <a:pt x="368089" y="977900"/>
                </a:lnTo>
                <a:lnTo>
                  <a:pt x="364859" y="990600"/>
                </a:lnTo>
                <a:lnTo>
                  <a:pt x="3657513" y="2882900"/>
                </a:lnTo>
                <a:lnTo>
                  <a:pt x="3692642" y="2882900"/>
                </a:lnTo>
                <a:lnTo>
                  <a:pt x="374601" y="977900"/>
                </a:lnTo>
                <a:close/>
              </a:path>
              <a:path w="4425950" h="2882900">
                <a:moveTo>
                  <a:pt x="394531" y="939800"/>
                </a:moveTo>
                <a:lnTo>
                  <a:pt x="387856" y="952500"/>
                </a:lnTo>
                <a:lnTo>
                  <a:pt x="384544" y="965200"/>
                </a:lnTo>
                <a:lnTo>
                  <a:pt x="3728054" y="2882900"/>
                </a:lnTo>
                <a:lnTo>
                  <a:pt x="3763188" y="2882900"/>
                </a:lnTo>
                <a:lnTo>
                  <a:pt x="394531" y="939800"/>
                </a:lnTo>
                <a:close/>
              </a:path>
              <a:path w="4425950" h="2882900">
                <a:moveTo>
                  <a:pt x="414950" y="914400"/>
                </a:moveTo>
                <a:lnTo>
                  <a:pt x="408114" y="927100"/>
                </a:lnTo>
                <a:lnTo>
                  <a:pt x="404723" y="927100"/>
                </a:lnTo>
                <a:lnTo>
                  <a:pt x="3798602" y="2882900"/>
                </a:lnTo>
                <a:lnTo>
                  <a:pt x="3833736" y="2882900"/>
                </a:lnTo>
                <a:lnTo>
                  <a:pt x="414950" y="914400"/>
                </a:lnTo>
                <a:close/>
              </a:path>
              <a:path w="4425950" h="2882900">
                <a:moveTo>
                  <a:pt x="435866" y="889000"/>
                </a:moveTo>
                <a:lnTo>
                  <a:pt x="432356" y="889000"/>
                </a:lnTo>
                <a:lnTo>
                  <a:pt x="425390" y="901700"/>
                </a:lnTo>
                <a:lnTo>
                  <a:pt x="3869150" y="2882900"/>
                </a:lnTo>
                <a:lnTo>
                  <a:pt x="3904281" y="2882900"/>
                </a:lnTo>
                <a:lnTo>
                  <a:pt x="435866" y="889000"/>
                </a:lnTo>
                <a:close/>
              </a:path>
              <a:path w="4425950" h="2882900">
                <a:moveTo>
                  <a:pt x="457276" y="863600"/>
                </a:moveTo>
                <a:lnTo>
                  <a:pt x="450112" y="863600"/>
                </a:lnTo>
                <a:lnTo>
                  <a:pt x="446551" y="876300"/>
                </a:lnTo>
                <a:lnTo>
                  <a:pt x="3939693" y="2882900"/>
                </a:lnTo>
                <a:lnTo>
                  <a:pt x="3974824" y="2882900"/>
                </a:lnTo>
                <a:lnTo>
                  <a:pt x="457276" y="863600"/>
                </a:lnTo>
                <a:close/>
              </a:path>
              <a:path w="4425950" h="2882900">
                <a:moveTo>
                  <a:pt x="479188" y="825500"/>
                </a:moveTo>
                <a:lnTo>
                  <a:pt x="471855" y="838200"/>
                </a:lnTo>
                <a:lnTo>
                  <a:pt x="468215" y="838200"/>
                </a:lnTo>
                <a:lnTo>
                  <a:pt x="4010236" y="2882900"/>
                </a:lnTo>
                <a:lnTo>
                  <a:pt x="4045367" y="2882900"/>
                </a:lnTo>
                <a:lnTo>
                  <a:pt x="479188" y="825500"/>
                </a:lnTo>
                <a:close/>
              </a:path>
              <a:path w="4425950" h="2882900">
                <a:moveTo>
                  <a:pt x="501599" y="800100"/>
                </a:moveTo>
                <a:lnTo>
                  <a:pt x="494103" y="812800"/>
                </a:lnTo>
                <a:lnTo>
                  <a:pt x="490373" y="812800"/>
                </a:lnTo>
                <a:lnTo>
                  <a:pt x="4080782" y="2882900"/>
                </a:lnTo>
                <a:lnTo>
                  <a:pt x="4115912" y="2882900"/>
                </a:lnTo>
                <a:lnTo>
                  <a:pt x="501599" y="800100"/>
                </a:lnTo>
                <a:close/>
              </a:path>
              <a:path w="4425950" h="2882900">
                <a:moveTo>
                  <a:pt x="524523" y="774700"/>
                </a:moveTo>
                <a:lnTo>
                  <a:pt x="516851" y="787400"/>
                </a:lnTo>
                <a:lnTo>
                  <a:pt x="513043" y="787400"/>
                </a:lnTo>
                <a:lnTo>
                  <a:pt x="4151327" y="2882900"/>
                </a:lnTo>
                <a:lnTo>
                  <a:pt x="4186456" y="2882900"/>
                </a:lnTo>
                <a:lnTo>
                  <a:pt x="524523" y="774700"/>
                </a:lnTo>
                <a:close/>
              </a:path>
              <a:path w="4425950" h="2882900">
                <a:moveTo>
                  <a:pt x="547959" y="749300"/>
                </a:moveTo>
                <a:lnTo>
                  <a:pt x="544032" y="749300"/>
                </a:lnTo>
                <a:lnTo>
                  <a:pt x="536223" y="762000"/>
                </a:lnTo>
                <a:lnTo>
                  <a:pt x="4221872" y="2882900"/>
                </a:lnTo>
                <a:lnTo>
                  <a:pt x="4257005" y="2882900"/>
                </a:lnTo>
                <a:lnTo>
                  <a:pt x="547959" y="749300"/>
                </a:lnTo>
                <a:close/>
              </a:path>
              <a:path w="4425950" h="2882900">
                <a:moveTo>
                  <a:pt x="571917" y="723900"/>
                </a:moveTo>
                <a:lnTo>
                  <a:pt x="567903" y="723900"/>
                </a:lnTo>
                <a:lnTo>
                  <a:pt x="559926" y="736600"/>
                </a:lnTo>
                <a:lnTo>
                  <a:pt x="4292415" y="2882900"/>
                </a:lnTo>
                <a:lnTo>
                  <a:pt x="4319762" y="2882900"/>
                </a:lnTo>
                <a:lnTo>
                  <a:pt x="571917" y="723900"/>
                </a:lnTo>
                <a:close/>
              </a:path>
              <a:path w="4425950" h="2882900">
                <a:moveTo>
                  <a:pt x="596398" y="698500"/>
                </a:moveTo>
                <a:lnTo>
                  <a:pt x="592297" y="698500"/>
                </a:lnTo>
                <a:lnTo>
                  <a:pt x="584140" y="711200"/>
                </a:lnTo>
                <a:lnTo>
                  <a:pt x="4325245" y="2870200"/>
                </a:lnTo>
                <a:lnTo>
                  <a:pt x="4328808" y="2857500"/>
                </a:lnTo>
                <a:lnTo>
                  <a:pt x="4330555" y="2844800"/>
                </a:lnTo>
                <a:lnTo>
                  <a:pt x="596398" y="698500"/>
                </a:lnTo>
                <a:close/>
              </a:path>
              <a:path w="4425950" h="2882900">
                <a:moveTo>
                  <a:pt x="621407" y="673100"/>
                </a:moveTo>
                <a:lnTo>
                  <a:pt x="617216" y="673100"/>
                </a:lnTo>
                <a:lnTo>
                  <a:pt x="608886" y="685800"/>
                </a:lnTo>
                <a:lnTo>
                  <a:pt x="4335772" y="2832100"/>
                </a:lnTo>
                <a:lnTo>
                  <a:pt x="4339159" y="2819400"/>
                </a:lnTo>
                <a:lnTo>
                  <a:pt x="4340815" y="2819400"/>
                </a:lnTo>
                <a:lnTo>
                  <a:pt x="621407" y="673100"/>
                </a:lnTo>
                <a:close/>
              </a:path>
              <a:path w="4425950" h="2882900">
                <a:moveTo>
                  <a:pt x="646955" y="647700"/>
                </a:moveTo>
                <a:lnTo>
                  <a:pt x="642675" y="647700"/>
                </a:lnTo>
                <a:lnTo>
                  <a:pt x="634165" y="660400"/>
                </a:lnTo>
                <a:lnTo>
                  <a:pt x="4345766" y="2794000"/>
                </a:lnTo>
                <a:lnTo>
                  <a:pt x="4348972" y="2781300"/>
                </a:lnTo>
                <a:lnTo>
                  <a:pt x="4350538" y="2781300"/>
                </a:lnTo>
                <a:lnTo>
                  <a:pt x="646955" y="647700"/>
                </a:lnTo>
                <a:close/>
              </a:path>
              <a:path w="4425950" h="2882900">
                <a:moveTo>
                  <a:pt x="673049" y="622300"/>
                </a:moveTo>
                <a:lnTo>
                  <a:pt x="664325" y="622300"/>
                </a:lnTo>
                <a:lnTo>
                  <a:pt x="659988" y="635000"/>
                </a:lnTo>
                <a:lnTo>
                  <a:pt x="4355214" y="2768600"/>
                </a:lnTo>
                <a:lnTo>
                  <a:pt x="4358242" y="2755900"/>
                </a:lnTo>
                <a:lnTo>
                  <a:pt x="4359719" y="2743200"/>
                </a:lnTo>
                <a:lnTo>
                  <a:pt x="673049" y="622300"/>
                </a:lnTo>
                <a:close/>
              </a:path>
              <a:path w="4425950" h="2882900">
                <a:moveTo>
                  <a:pt x="70098" y="2755900"/>
                </a:moveTo>
                <a:lnTo>
                  <a:pt x="68091" y="2755900"/>
                </a:lnTo>
                <a:lnTo>
                  <a:pt x="70289" y="2757071"/>
                </a:lnTo>
                <a:lnTo>
                  <a:pt x="70098" y="2755900"/>
                </a:lnTo>
                <a:close/>
              </a:path>
              <a:path w="4425950" h="2882900">
                <a:moveTo>
                  <a:pt x="699692" y="596900"/>
                </a:moveTo>
                <a:lnTo>
                  <a:pt x="695232" y="596900"/>
                </a:lnTo>
                <a:lnTo>
                  <a:pt x="686358" y="609600"/>
                </a:lnTo>
                <a:lnTo>
                  <a:pt x="4364121" y="2730500"/>
                </a:lnTo>
                <a:lnTo>
                  <a:pt x="4366966" y="2717800"/>
                </a:lnTo>
                <a:lnTo>
                  <a:pt x="4368347" y="2705100"/>
                </a:lnTo>
                <a:lnTo>
                  <a:pt x="699692" y="596900"/>
                </a:lnTo>
                <a:close/>
              </a:path>
              <a:path w="4425950" h="2882900">
                <a:moveTo>
                  <a:pt x="726897" y="571500"/>
                </a:moveTo>
                <a:lnTo>
                  <a:pt x="717804" y="571500"/>
                </a:lnTo>
                <a:lnTo>
                  <a:pt x="713282" y="584200"/>
                </a:lnTo>
                <a:lnTo>
                  <a:pt x="4372466" y="2692400"/>
                </a:lnTo>
                <a:lnTo>
                  <a:pt x="4375130" y="2679700"/>
                </a:lnTo>
                <a:lnTo>
                  <a:pt x="4376420" y="2667000"/>
                </a:lnTo>
                <a:lnTo>
                  <a:pt x="726897" y="571500"/>
                </a:lnTo>
                <a:close/>
              </a:path>
              <a:path w="4425950" h="2882900">
                <a:moveTo>
                  <a:pt x="754668" y="546100"/>
                </a:moveTo>
                <a:lnTo>
                  <a:pt x="750020" y="546100"/>
                </a:lnTo>
                <a:lnTo>
                  <a:pt x="740768" y="558800"/>
                </a:lnTo>
                <a:lnTo>
                  <a:pt x="4380252" y="2654300"/>
                </a:lnTo>
                <a:lnTo>
                  <a:pt x="4382726" y="2641600"/>
                </a:lnTo>
                <a:lnTo>
                  <a:pt x="4383918" y="2641600"/>
                </a:lnTo>
                <a:lnTo>
                  <a:pt x="754668" y="546100"/>
                </a:lnTo>
                <a:close/>
              </a:path>
              <a:path w="4425950" h="2882900">
                <a:moveTo>
                  <a:pt x="38916" y="2616200"/>
                </a:moveTo>
                <a:lnTo>
                  <a:pt x="37508" y="2616200"/>
                </a:lnTo>
                <a:lnTo>
                  <a:pt x="39012" y="2617034"/>
                </a:lnTo>
                <a:lnTo>
                  <a:pt x="38916" y="2616200"/>
                </a:lnTo>
                <a:close/>
              </a:path>
              <a:path w="4425950" h="2882900">
                <a:moveTo>
                  <a:pt x="783018" y="520700"/>
                </a:moveTo>
                <a:lnTo>
                  <a:pt x="778273" y="520700"/>
                </a:lnTo>
                <a:lnTo>
                  <a:pt x="768830" y="533400"/>
                </a:lnTo>
                <a:lnTo>
                  <a:pt x="4387463" y="2616200"/>
                </a:lnTo>
                <a:lnTo>
                  <a:pt x="4389743" y="2603500"/>
                </a:lnTo>
                <a:lnTo>
                  <a:pt x="4390840" y="2603500"/>
                </a:lnTo>
                <a:lnTo>
                  <a:pt x="783018" y="520700"/>
                </a:lnTo>
                <a:close/>
              </a:path>
              <a:path w="4425950" h="2882900">
                <a:moveTo>
                  <a:pt x="811961" y="495300"/>
                </a:moveTo>
                <a:lnTo>
                  <a:pt x="807116" y="495300"/>
                </a:lnTo>
                <a:lnTo>
                  <a:pt x="797479" y="508000"/>
                </a:lnTo>
                <a:lnTo>
                  <a:pt x="4394088" y="2578100"/>
                </a:lnTo>
                <a:lnTo>
                  <a:pt x="4396172" y="2565400"/>
                </a:lnTo>
                <a:lnTo>
                  <a:pt x="4397169" y="2565400"/>
                </a:lnTo>
                <a:lnTo>
                  <a:pt x="811961" y="495300"/>
                </a:lnTo>
                <a:close/>
              </a:path>
              <a:path w="4425950" h="2882900">
                <a:moveTo>
                  <a:pt x="841503" y="469900"/>
                </a:moveTo>
                <a:lnTo>
                  <a:pt x="836560" y="469900"/>
                </a:lnTo>
                <a:lnTo>
                  <a:pt x="826725" y="482600"/>
                </a:lnTo>
                <a:lnTo>
                  <a:pt x="4400114" y="2540000"/>
                </a:lnTo>
                <a:lnTo>
                  <a:pt x="4402001" y="2527300"/>
                </a:lnTo>
                <a:lnTo>
                  <a:pt x="4402900" y="2527300"/>
                </a:lnTo>
                <a:lnTo>
                  <a:pt x="841503" y="469900"/>
                </a:lnTo>
                <a:close/>
              </a:path>
              <a:path w="4425950" h="2882900">
                <a:moveTo>
                  <a:pt x="23749" y="2527300"/>
                </a:moveTo>
                <a:lnTo>
                  <a:pt x="22691" y="2527300"/>
                </a:lnTo>
                <a:lnTo>
                  <a:pt x="23865" y="2527955"/>
                </a:lnTo>
                <a:lnTo>
                  <a:pt x="23749" y="2527300"/>
                </a:lnTo>
                <a:close/>
              </a:path>
              <a:path w="4425950" h="2882900">
                <a:moveTo>
                  <a:pt x="871656" y="444500"/>
                </a:moveTo>
                <a:lnTo>
                  <a:pt x="866613" y="444500"/>
                </a:lnTo>
                <a:lnTo>
                  <a:pt x="856569" y="457200"/>
                </a:lnTo>
                <a:lnTo>
                  <a:pt x="4405539" y="2501900"/>
                </a:lnTo>
                <a:lnTo>
                  <a:pt x="4407225" y="2489200"/>
                </a:lnTo>
                <a:lnTo>
                  <a:pt x="4408020" y="2489200"/>
                </a:lnTo>
                <a:lnTo>
                  <a:pt x="871656" y="444500"/>
                </a:lnTo>
                <a:close/>
              </a:path>
              <a:path w="4425950" h="2882900">
                <a:moveTo>
                  <a:pt x="902434" y="419100"/>
                </a:moveTo>
                <a:lnTo>
                  <a:pt x="897281" y="431800"/>
                </a:lnTo>
                <a:lnTo>
                  <a:pt x="887036" y="431800"/>
                </a:lnTo>
                <a:lnTo>
                  <a:pt x="4410349" y="2463800"/>
                </a:lnTo>
                <a:lnTo>
                  <a:pt x="4411825" y="2451100"/>
                </a:lnTo>
                <a:lnTo>
                  <a:pt x="4412517" y="2451100"/>
                </a:lnTo>
                <a:lnTo>
                  <a:pt x="902434" y="419100"/>
                </a:lnTo>
                <a:close/>
              </a:path>
              <a:path w="4425950" h="2882900">
                <a:moveTo>
                  <a:pt x="12578" y="2438400"/>
                </a:moveTo>
                <a:lnTo>
                  <a:pt x="11836" y="2438400"/>
                </a:lnTo>
                <a:lnTo>
                  <a:pt x="12635" y="2438850"/>
                </a:lnTo>
                <a:lnTo>
                  <a:pt x="12578" y="2438400"/>
                </a:lnTo>
                <a:close/>
              </a:path>
              <a:path w="4425950" h="2882900">
                <a:moveTo>
                  <a:pt x="933843" y="406400"/>
                </a:moveTo>
                <a:lnTo>
                  <a:pt x="918126" y="406400"/>
                </a:lnTo>
                <a:lnTo>
                  <a:pt x="4414532" y="2425700"/>
                </a:lnTo>
                <a:lnTo>
                  <a:pt x="4415796" y="2413000"/>
                </a:lnTo>
                <a:lnTo>
                  <a:pt x="4416379" y="2413000"/>
                </a:lnTo>
                <a:lnTo>
                  <a:pt x="933843" y="406400"/>
                </a:lnTo>
                <a:close/>
              </a:path>
              <a:path w="4425950" h="2882900">
                <a:moveTo>
                  <a:pt x="965904" y="381000"/>
                </a:moveTo>
                <a:lnTo>
                  <a:pt x="960541" y="381000"/>
                </a:lnTo>
                <a:lnTo>
                  <a:pt x="949859" y="393700"/>
                </a:lnTo>
                <a:lnTo>
                  <a:pt x="4418070" y="2387600"/>
                </a:lnTo>
                <a:lnTo>
                  <a:pt x="4419114" y="2374900"/>
                </a:lnTo>
                <a:lnTo>
                  <a:pt x="4419591" y="2374900"/>
                </a:lnTo>
                <a:lnTo>
                  <a:pt x="965904" y="381000"/>
                </a:lnTo>
                <a:close/>
              </a:path>
              <a:path w="4425950" h="2882900">
                <a:moveTo>
                  <a:pt x="5068" y="2349500"/>
                </a:moveTo>
                <a:lnTo>
                  <a:pt x="4622" y="2349500"/>
                </a:lnTo>
                <a:lnTo>
                  <a:pt x="5079" y="2349759"/>
                </a:lnTo>
                <a:lnTo>
                  <a:pt x="5068" y="2349500"/>
                </a:lnTo>
                <a:close/>
              </a:path>
              <a:path w="4425950" h="2882900">
                <a:moveTo>
                  <a:pt x="998636" y="355600"/>
                </a:moveTo>
                <a:lnTo>
                  <a:pt x="993161" y="355600"/>
                </a:lnTo>
                <a:lnTo>
                  <a:pt x="982253" y="368300"/>
                </a:lnTo>
                <a:lnTo>
                  <a:pt x="4420947" y="2349500"/>
                </a:lnTo>
                <a:lnTo>
                  <a:pt x="4421769" y="2336800"/>
                </a:lnTo>
                <a:lnTo>
                  <a:pt x="4422132" y="2336800"/>
                </a:lnTo>
                <a:lnTo>
                  <a:pt x="998636" y="355600"/>
                </a:lnTo>
                <a:close/>
              </a:path>
              <a:path w="4425950" h="2882900">
                <a:moveTo>
                  <a:pt x="2606" y="2311400"/>
                </a:moveTo>
                <a:lnTo>
                  <a:pt x="2293" y="2311400"/>
                </a:lnTo>
                <a:lnTo>
                  <a:pt x="2617" y="2311583"/>
                </a:lnTo>
                <a:lnTo>
                  <a:pt x="2606" y="2311400"/>
                </a:lnTo>
                <a:close/>
              </a:path>
              <a:path w="4425950" h="2882900">
                <a:moveTo>
                  <a:pt x="1032051" y="330200"/>
                </a:moveTo>
                <a:lnTo>
                  <a:pt x="1026460" y="342900"/>
                </a:lnTo>
                <a:lnTo>
                  <a:pt x="1015325" y="342900"/>
                </a:lnTo>
                <a:lnTo>
                  <a:pt x="4423147" y="2311400"/>
                </a:lnTo>
                <a:lnTo>
                  <a:pt x="4423741" y="2298700"/>
                </a:lnTo>
                <a:lnTo>
                  <a:pt x="4423986" y="2298700"/>
                </a:lnTo>
                <a:lnTo>
                  <a:pt x="1032051" y="330200"/>
                </a:lnTo>
                <a:close/>
              </a:path>
              <a:path w="4425950" h="2882900">
                <a:moveTo>
                  <a:pt x="1066176" y="317500"/>
                </a:moveTo>
                <a:lnTo>
                  <a:pt x="1060466" y="317500"/>
                </a:lnTo>
                <a:lnTo>
                  <a:pt x="1049093" y="330200"/>
                </a:lnTo>
                <a:lnTo>
                  <a:pt x="4424652" y="2273300"/>
                </a:lnTo>
                <a:lnTo>
                  <a:pt x="4425008" y="2260600"/>
                </a:lnTo>
                <a:lnTo>
                  <a:pt x="4425138" y="2247900"/>
                </a:lnTo>
                <a:lnTo>
                  <a:pt x="1066176" y="317500"/>
                </a:lnTo>
                <a:close/>
              </a:path>
              <a:path w="4425950" h="2882900">
                <a:moveTo>
                  <a:pt x="1101027" y="292100"/>
                </a:moveTo>
                <a:lnTo>
                  <a:pt x="1095195" y="292100"/>
                </a:lnTo>
                <a:lnTo>
                  <a:pt x="1083577" y="304800"/>
                </a:lnTo>
                <a:lnTo>
                  <a:pt x="4425440" y="2235200"/>
                </a:lnTo>
                <a:lnTo>
                  <a:pt x="4425552" y="2222500"/>
                </a:lnTo>
                <a:lnTo>
                  <a:pt x="4425558" y="2209800"/>
                </a:lnTo>
                <a:lnTo>
                  <a:pt x="1101027" y="292100"/>
                </a:lnTo>
                <a:close/>
              </a:path>
              <a:path w="4425950" h="2882900">
                <a:moveTo>
                  <a:pt x="1136624" y="279400"/>
                </a:moveTo>
                <a:lnTo>
                  <a:pt x="1118801" y="279400"/>
                </a:lnTo>
                <a:lnTo>
                  <a:pt x="4425491" y="2197100"/>
                </a:lnTo>
                <a:lnTo>
                  <a:pt x="4425231" y="2171700"/>
                </a:lnTo>
                <a:lnTo>
                  <a:pt x="1136624" y="279400"/>
                </a:lnTo>
                <a:close/>
              </a:path>
              <a:path w="4425950" h="2882900">
                <a:moveTo>
                  <a:pt x="1172998" y="254000"/>
                </a:moveTo>
                <a:lnTo>
                  <a:pt x="1166911" y="254000"/>
                </a:lnTo>
                <a:lnTo>
                  <a:pt x="1154786" y="266700"/>
                </a:lnTo>
                <a:lnTo>
                  <a:pt x="4424777" y="2146300"/>
                </a:lnTo>
                <a:lnTo>
                  <a:pt x="4424382" y="2133600"/>
                </a:lnTo>
                <a:lnTo>
                  <a:pt x="4424133" y="2133600"/>
                </a:lnTo>
                <a:lnTo>
                  <a:pt x="1172998" y="254000"/>
                </a:lnTo>
                <a:close/>
              </a:path>
              <a:path w="4425950" h="2882900">
                <a:moveTo>
                  <a:pt x="4422955" y="2108014"/>
                </a:moveTo>
                <a:lnTo>
                  <a:pt x="4422960" y="2108200"/>
                </a:lnTo>
                <a:lnTo>
                  <a:pt x="4423276" y="2108200"/>
                </a:lnTo>
                <a:lnTo>
                  <a:pt x="4422955" y="2108014"/>
                </a:lnTo>
                <a:close/>
              </a:path>
              <a:path w="4425950" h="2882900">
                <a:moveTo>
                  <a:pt x="1210172" y="228600"/>
                </a:moveTo>
                <a:lnTo>
                  <a:pt x="1203954" y="241300"/>
                </a:lnTo>
                <a:lnTo>
                  <a:pt x="1191560" y="241300"/>
                </a:lnTo>
                <a:lnTo>
                  <a:pt x="4422955" y="2108014"/>
                </a:lnTo>
                <a:lnTo>
                  <a:pt x="4422614" y="2095500"/>
                </a:lnTo>
                <a:lnTo>
                  <a:pt x="4422228" y="2082800"/>
                </a:lnTo>
                <a:lnTo>
                  <a:pt x="1210172" y="228600"/>
                </a:lnTo>
                <a:close/>
              </a:path>
              <a:path w="4425950" h="2882900">
                <a:moveTo>
                  <a:pt x="1248177" y="215900"/>
                </a:moveTo>
                <a:lnTo>
                  <a:pt x="1235477" y="215900"/>
                </a:lnTo>
                <a:lnTo>
                  <a:pt x="1229144" y="228600"/>
                </a:lnTo>
                <a:lnTo>
                  <a:pt x="4420965" y="2070100"/>
                </a:lnTo>
                <a:lnTo>
                  <a:pt x="4420508" y="2057400"/>
                </a:lnTo>
                <a:lnTo>
                  <a:pt x="4420022" y="2057400"/>
                </a:lnTo>
                <a:lnTo>
                  <a:pt x="4419497" y="2044700"/>
                </a:lnTo>
                <a:lnTo>
                  <a:pt x="1248177" y="215900"/>
                </a:lnTo>
                <a:close/>
              </a:path>
              <a:path w="4425950" h="2882900">
                <a:moveTo>
                  <a:pt x="4417185" y="2018945"/>
                </a:moveTo>
                <a:lnTo>
                  <a:pt x="4417203" y="2019300"/>
                </a:lnTo>
                <a:lnTo>
                  <a:pt x="4417801" y="2019300"/>
                </a:lnTo>
                <a:lnTo>
                  <a:pt x="4417185" y="2018945"/>
                </a:lnTo>
                <a:close/>
              </a:path>
              <a:path w="4425950" h="2882900">
                <a:moveTo>
                  <a:pt x="1287047" y="203200"/>
                </a:moveTo>
                <a:lnTo>
                  <a:pt x="1267581" y="203200"/>
                </a:lnTo>
                <a:lnTo>
                  <a:pt x="4417185" y="2018945"/>
                </a:lnTo>
                <a:lnTo>
                  <a:pt x="4416573" y="2006600"/>
                </a:lnTo>
                <a:lnTo>
                  <a:pt x="4415904" y="2006600"/>
                </a:lnTo>
                <a:lnTo>
                  <a:pt x="1287047" y="203200"/>
                </a:lnTo>
                <a:close/>
              </a:path>
              <a:path w="4425950" h="2882900">
                <a:moveTo>
                  <a:pt x="1326812" y="177800"/>
                </a:moveTo>
                <a:lnTo>
                  <a:pt x="1320159" y="177800"/>
                </a:lnTo>
                <a:lnTo>
                  <a:pt x="1313521" y="190500"/>
                </a:lnTo>
                <a:lnTo>
                  <a:pt x="1306893" y="190500"/>
                </a:lnTo>
                <a:lnTo>
                  <a:pt x="4413761" y="1981200"/>
                </a:lnTo>
                <a:lnTo>
                  <a:pt x="4413013" y="1968500"/>
                </a:lnTo>
                <a:lnTo>
                  <a:pt x="4412228" y="1968500"/>
                </a:lnTo>
                <a:lnTo>
                  <a:pt x="4411407" y="1955800"/>
                </a:lnTo>
                <a:lnTo>
                  <a:pt x="1326812" y="177800"/>
                </a:lnTo>
                <a:close/>
              </a:path>
              <a:path w="4425950" h="2882900">
                <a:moveTo>
                  <a:pt x="1367514" y="165100"/>
                </a:moveTo>
                <a:lnTo>
                  <a:pt x="1347123" y="165100"/>
                </a:lnTo>
                <a:lnTo>
                  <a:pt x="4408805" y="1943100"/>
                </a:lnTo>
                <a:lnTo>
                  <a:pt x="4407898" y="1930400"/>
                </a:lnTo>
                <a:lnTo>
                  <a:pt x="4406958" y="1917700"/>
                </a:lnTo>
                <a:lnTo>
                  <a:pt x="4405979" y="1917700"/>
                </a:lnTo>
                <a:lnTo>
                  <a:pt x="1367514" y="165100"/>
                </a:lnTo>
                <a:close/>
              </a:path>
              <a:path w="4425950" h="2882900">
                <a:moveTo>
                  <a:pt x="4401768" y="1891652"/>
                </a:moveTo>
                <a:lnTo>
                  <a:pt x="4401825" y="1892300"/>
                </a:lnTo>
                <a:lnTo>
                  <a:pt x="4402890" y="1892300"/>
                </a:lnTo>
                <a:lnTo>
                  <a:pt x="4401768" y="1891652"/>
                </a:lnTo>
                <a:close/>
              </a:path>
              <a:path w="4425950" h="2882900">
                <a:moveTo>
                  <a:pt x="1409188" y="139700"/>
                </a:moveTo>
                <a:lnTo>
                  <a:pt x="1402214" y="152400"/>
                </a:lnTo>
                <a:lnTo>
                  <a:pt x="1388311" y="152400"/>
                </a:lnTo>
                <a:lnTo>
                  <a:pt x="4401768" y="1891652"/>
                </a:lnTo>
                <a:lnTo>
                  <a:pt x="4400718" y="1879600"/>
                </a:lnTo>
                <a:lnTo>
                  <a:pt x="4399578" y="1866900"/>
                </a:lnTo>
                <a:lnTo>
                  <a:pt x="1409188" y="139700"/>
                </a:lnTo>
                <a:close/>
              </a:path>
              <a:path w="4425950" h="2882900">
                <a:moveTo>
                  <a:pt x="1451884" y="127000"/>
                </a:moveTo>
                <a:lnTo>
                  <a:pt x="1444738" y="127000"/>
                </a:lnTo>
                <a:lnTo>
                  <a:pt x="1437605" y="139700"/>
                </a:lnTo>
                <a:lnTo>
                  <a:pt x="1430488" y="139700"/>
                </a:lnTo>
                <a:lnTo>
                  <a:pt x="4395985" y="1854200"/>
                </a:lnTo>
                <a:lnTo>
                  <a:pt x="4394747" y="1841500"/>
                </a:lnTo>
                <a:lnTo>
                  <a:pt x="4393468" y="1828800"/>
                </a:lnTo>
                <a:lnTo>
                  <a:pt x="4392155" y="1828800"/>
                </a:lnTo>
                <a:lnTo>
                  <a:pt x="1451884" y="127000"/>
                </a:lnTo>
                <a:close/>
              </a:path>
              <a:path w="4425950" h="2882900">
                <a:moveTo>
                  <a:pt x="1495645" y="114300"/>
                </a:moveTo>
                <a:lnTo>
                  <a:pt x="1481011" y="114300"/>
                </a:lnTo>
                <a:lnTo>
                  <a:pt x="1473714" y="127000"/>
                </a:lnTo>
                <a:lnTo>
                  <a:pt x="4388029" y="1803400"/>
                </a:lnTo>
                <a:lnTo>
                  <a:pt x="4386614" y="1790700"/>
                </a:lnTo>
                <a:lnTo>
                  <a:pt x="4385163" y="1790700"/>
                </a:lnTo>
                <a:lnTo>
                  <a:pt x="4383666" y="1778000"/>
                </a:lnTo>
                <a:lnTo>
                  <a:pt x="1495645" y="114300"/>
                </a:lnTo>
                <a:close/>
              </a:path>
              <a:path w="4425950" h="2882900">
                <a:moveTo>
                  <a:pt x="4377244" y="1751596"/>
                </a:moveTo>
                <a:lnTo>
                  <a:pt x="4377373" y="1752600"/>
                </a:lnTo>
                <a:lnTo>
                  <a:pt x="4378982" y="1752600"/>
                </a:lnTo>
                <a:lnTo>
                  <a:pt x="4377244" y="1751596"/>
                </a:lnTo>
                <a:close/>
              </a:path>
              <a:path w="4425950" h="2882900">
                <a:moveTo>
                  <a:pt x="1540540" y="101600"/>
                </a:moveTo>
                <a:lnTo>
                  <a:pt x="1518037" y="101600"/>
                </a:lnTo>
                <a:lnTo>
                  <a:pt x="4377244" y="1751596"/>
                </a:lnTo>
                <a:lnTo>
                  <a:pt x="4375731" y="1739900"/>
                </a:lnTo>
                <a:lnTo>
                  <a:pt x="4374043" y="1739900"/>
                </a:lnTo>
                <a:lnTo>
                  <a:pt x="1540540" y="101600"/>
                </a:lnTo>
                <a:close/>
              </a:path>
              <a:path w="4425950" h="2882900">
                <a:moveTo>
                  <a:pt x="1586628" y="88900"/>
                </a:moveTo>
                <a:lnTo>
                  <a:pt x="1563523" y="88900"/>
                </a:lnTo>
                <a:lnTo>
                  <a:pt x="4368765" y="1714500"/>
                </a:lnTo>
                <a:lnTo>
                  <a:pt x="4366958" y="1701800"/>
                </a:lnTo>
                <a:lnTo>
                  <a:pt x="4365119" y="1701800"/>
                </a:lnTo>
                <a:lnTo>
                  <a:pt x="4363225" y="1689100"/>
                </a:lnTo>
                <a:lnTo>
                  <a:pt x="1586628" y="88900"/>
                </a:lnTo>
                <a:close/>
              </a:path>
              <a:path w="4425950" h="2882900">
                <a:moveTo>
                  <a:pt x="1633989" y="76200"/>
                </a:moveTo>
                <a:lnTo>
                  <a:pt x="1610240" y="76200"/>
                </a:lnTo>
                <a:lnTo>
                  <a:pt x="4357325" y="1663700"/>
                </a:lnTo>
                <a:lnTo>
                  <a:pt x="4355304" y="1651000"/>
                </a:lnTo>
                <a:lnTo>
                  <a:pt x="4353250" y="1651000"/>
                </a:lnTo>
                <a:lnTo>
                  <a:pt x="4351140" y="1638300"/>
                </a:lnTo>
                <a:lnTo>
                  <a:pt x="1633989" y="76200"/>
                </a:lnTo>
                <a:close/>
              </a:path>
              <a:path w="4425950" h="2882900">
                <a:moveTo>
                  <a:pt x="4342056" y="1611452"/>
                </a:moveTo>
                <a:lnTo>
                  <a:pt x="4342316" y="1612900"/>
                </a:lnTo>
                <a:lnTo>
                  <a:pt x="4344567" y="1612900"/>
                </a:lnTo>
                <a:lnTo>
                  <a:pt x="4342056" y="1611452"/>
                </a:lnTo>
                <a:close/>
              </a:path>
              <a:path w="4425950" h="2882900">
                <a:moveTo>
                  <a:pt x="1682705" y="63500"/>
                </a:moveTo>
                <a:lnTo>
                  <a:pt x="1658272" y="63500"/>
                </a:lnTo>
                <a:lnTo>
                  <a:pt x="4342056" y="1611452"/>
                </a:lnTo>
                <a:lnTo>
                  <a:pt x="4340038" y="1600200"/>
                </a:lnTo>
                <a:lnTo>
                  <a:pt x="4337697" y="1587500"/>
                </a:lnTo>
                <a:lnTo>
                  <a:pt x="1682705" y="63500"/>
                </a:lnTo>
                <a:close/>
              </a:path>
              <a:path w="4425950" h="2882900">
                <a:moveTo>
                  <a:pt x="1732870" y="50800"/>
                </a:moveTo>
                <a:lnTo>
                  <a:pt x="1707702" y="50800"/>
                </a:lnTo>
                <a:lnTo>
                  <a:pt x="4330407" y="1562100"/>
                </a:lnTo>
                <a:lnTo>
                  <a:pt x="4326640" y="1549400"/>
                </a:lnTo>
                <a:lnTo>
                  <a:pt x="4322800" y="1536700"/>
                </a:lnTo>
                <a:lnTo>
                  <a:pt x="1732870" y="50800"/>
                </a:lnTo>
                <a:close/>
              </a:path>
              <a:path w="4425950" h="2882900">
                <a:moveTo>
                  <a:pt x="1784602" y="38100"/>
                </a:moveTo>
                <a:lnTo>
                  <a:pt x="1758636" y="38100"/>
                </a:lnTo>
                <a:lnTo>
                  <a:pt x="4314743" y="1511300"/>
                </a:lnTo>
                <a:lnTo>
                  <a:pt x="4310582" y="1498600"/>
                </a:lnTo>
                <a:lnTo>
                  <a:pt x="4306345" y="1485900"/>
                </a:lnTo>
                <a:lnTo>
                  <a:pt x="1784602" y="38100"/>
                </a:lnTo>
                <a:close/>
              </a:path>
              <a:path w="4425950" h="2882900">
                <a:moveTo>
                  <a:pt x="1838024" y="25400"/>
                </a:moveTo>
                <a:lnTo>
                  <a:pt x="1811200" y="25400"/>
                </a:lnTo>
                <a:lnTo>
                  <a:pt x="4297453" y="1460500"/>
                </a:lnTo>
                <a:lnTo>
                  <a:pt x="4292863" y="1447800"/>
                </a:lnTo>
                <a:lnTo>
                  <a:pt x="4288194" y="1435100"/>
                </a:lnTo>
                <a:lnTo>
                  <a:pt x="1838024" y="25400"/>
                </a:lnTo>
                <a:close/>
              </a:path>
              <a:path w="4425950" h="2882900">
                <a:moveTo>
                  <a:pt x="1893298" y="12700"/>
                </a:moveTo>
                <a:lnTo>
                  <a:pt x="1886350" y="12700"/>
                </a:lnTo>
                <a:lnTo>
                  <a:pt x="1872469" y="25400"/>
                </a:lnTo>
                <a:lnTo>
                  <a:pt x="1865534" y="25400"/>
                </a:lnTo>
                <a:lnTo>
                  <a:pt x="4278395" y="1409700"/>
                </a:lnTo>
                <a:lnTo>
                  <a:pt x="4273335" y="1397000"/>
                </a:lnTo>
                <a:lnTo>
                  <a:pt x="4270776" y="1397000"/>
                </a:lnTo>
                <a:lnTo>
                  <a:pt x="4268193" y="1384300"/>
                </a:lnTo>
                <a:lnTo>
                  <a:pt x="1893298" y="12700"/>
                </a:lnTo>
                <a:close/>
              </a:path>
              <a:path w="4425950" h="2882900">
                <a:moveTo>
                  <a:pt x="1950603" y="12700"/>
                </a:moveTo>
                <a:lnTo>
                  <a:pt x="1921802" y="12700"/>
                </a:lnTo>
                <a:lnTo>
                  <a:pt x="4257395" y="1358900"/>
                </a:lnTo>
                <a:lnTo>
                  <a:pt x="4251823" y="1346200"/>
                </a:lnTo>
                <a:lnTo>
                  <a:pt x="4249004" y="1346200"/>
                </a:lnTo>
                <a:lnTo>
                  <a:pt x="4246161" y="1333500"/>
                </a:lnTo>
                <a:lnTo>
                  <a:pt x="1950603" y="12700"/>
                </a:lnTo>
                <a:close/>
              </a:path>
              <a:path w="4425950" h="2882900">
                <a:moveTo>
                  <a:pt x="2010161" y="0"/>
                </a:moveTo>
                <a:lnTo>
                  <a:pt x="1995176" y="0"/>
                </a:lnTo>
                <a:lnTo>
                  <a:pt x="1980205" y="12700"/>
                </a:lnTo>
                <a:lnTo>
                  <a:pt x="4234266" y="1308100"/>
                </a:lnTo>
                <a:lnTo>
                  <a:pt x="4228118" y="1295400"/>
                </a:lnTo>
                <a:lnTo>
                  <a:pt x="4225011" y="1282700"/>
                </a:lnTo>
                <a:lnTo>
                  <a:pt x="4221878" y="1282700"/>
                </a:lnTo>
                <a:lnTo>
                  <a:pt x="2010161" y="0"/>
                </a:lnTo>
                <a:close/>
              </a:path>
              <a:path w="4425950" h="2882900">
                <a:moveTo>
                  <a:pt x="2072239" y="0"/>
                </a:moveTo>
                <a:lnTo>
                  <a:pt x="2040987" y="0"/>
                </a:lnTo>
                <a:lnTo>
                  <a:pt x="4208757" y="1257300"/>
                </a:lnTo>
                <a:lnTo>
                  <a:pt x="4201962" y="1244600"/>
                </a:lnTo>
                <a:lnTo>
                  <a:pt x="4198529" y="1231900"/>
                </a:lnTo>
                <a:lnTo>
                  <a:pt x="4195069" y="1219200"/>
                </a:lnTo>
                <a:lnTo>
                  <a:pt x="2072239" y="0"/>
                </a:lnTo>
                <a:close/>
              </a:path>
              <a:path w="4425950" h="2882900">
                <a:moveTo>
                  <a:pt x="4176040" y="1191199"/>
                </a:moveTo>
                <a:lnTo>
                  <a:pt x="4176812" y="1193800"/>
                </a:lnTo>
                <a:lnTo>
                  <a:pt x="4180561" y="1193800"/>
                </a:lnTo>
                <a:lnTo>
                  <a:pt x="4176040" y="1191199"/>
                </a:lnTo>
                <a:close/>
              </a:path>
              <a:path w="4425950" h="2882900">
                <a:moveTo>
                  <a:pt x="2137172" y="0"/>
                </a:moveTo>
                <a:lnTo>
                  <a:pt x="2104456" y="0"/>
                </a:lnTo>
                <a:lnTo>
                  <a:pt x="4176040" y="1191199"/>
                </a:lnTo>
                <a:lnTo>
                  <a:pt x="4169238" y="1168400"/>
                </a:lnTo>
                <a:lnTo>
                  <a:pt x="4165409" y="1168400"/>
                </a:lnTo>
                <a:lnTo>
                  <a:pt x="2137172" y="0"/>
                </a:lnTo>
                <a:close/>
              </a:path>
              <a:path w="4425950" h="2882900">
                <a:moveTo>
                  <a:pt x="2205393" y="0"/>
                </a:moveTo>
                <a:lnTo>
                  <a:pt x="2170973" y="0"/>
                </a:lnTo>
                <a:lnTo>
                  <a:pt x="4149313" y="1143000"/>
                </a:lnTo>
                <a:lnTo>
                  <a:pt x="4145146" y="1130300"/>
                </a:lnTo>
                <a:lnTo>
                  <a:pt x="4140949" y="1117600"/>
                </a:lnTo>
                <a:lnTo>
                  <a:pt x="4136721" y="1117600"/>
                </a:lnTo>
                <a:lnTo>
                  <a:pt x="4132461" y="1104900"/>
                </a:lnTo>
                <a:lnTo>
                  <a:pt x="2205393" y="0"/>
                </a:lnTo>
                <a:close/>
              </a:path>
              <a:path w="4425950" h="2882900">
                <a:moveTo>
                  <a:pt x="2277464" y="0"/>
                </a:moveTo>
                <a:lnTo>
                  <a:pt x="2241047" y="0"/>
                </a:lnTo>
                <a:lnTo>
                  <a:pt x="4114511" y="1079500"/>
                </a:lnTo>
                <a:lnTo>
                  <a:pt x="4109850" y="1066800"/>
                </a:lnTo>
                <a:lnTo>
                  <a:pt x="4105154" y="1054100"/>
                </a:lnTo>
                <a:lnTo>
                  <a:pt x="4100424" y="1054100"/>
                </a:lnTo>
                <a:lnTo>
                  <a:pt x="4095662" y="1041400"/>
                </a:lnTo>
                <a:lnTo>
                  <a:pt x="2277464" y="0"/>
                </a:lnTo>
                <a:close/>
              </a:path>
              <a:path w="4425950" h="2882900">
                <a:moveTo>
                  <a:pt x="2354126" y="0"/>
                </a:moveTo>
                <a:lnTo>
                  <a:pt x="2315329" y="0"/>
                </a:lnTo>
                <a:lnTo>
                  <a:pt x="4075506" y="1016000"/>
                </a:lnTo>
                <a:lnTo>
                  <a:pt x="4070253" y="1003300"/>
                </a:lnTo>
                <a:lnTo>
                  <a:pt x="4064964" y="990600"/>
                </a:lnTo>
                <a:lnTo>
                  <a:pt x="4059637" y="990600"/>
                </a:lnTo>
                <a:lnTo>
                  <a:pt x="4054273" y="977900"/>
                </a:lnTo>
                <a:lnTo>
                  <a:pt x="2354126" y="0"/>
                </a:lnTo>
                <a:close/>
              </a:path>
              <a:path w="4425950" h="2882900">
                <a:moveTo>
                  <a:pt x="2436357" y="0"/>
                </a:moveTo>
                <a:lnTo>
                  <a:pt x="2394637" y="0"/>
                </a:lnTo>
                <a:lnTo>
                  <a:pt x="4031467" y="952500"/>
                </a:lnTo>
                <a:lnTo>
                  <a:pt x="4025492" y="939800"/>
                </a:lnTo>
                <a:lnTo>
                  <a:pt x="4019477" y="927100"/>
                </a:lnTo>
                <a:lnTo>
                  <a:pt x="4013419" y="927100"/>
                </a:lnTo>
                <a:lnTo>
                  <a:pt x="4007314" y="914400"/>
                </a:lnTo>
                <a:lnTo>
                  <a:pt x="2436357" y="0"/>
                </a:lnTo>
                <a:close/>
              </a:path>
              <a:path w="4425950" h="2882900">
                <a:moveTo>
                  <a:pt x="2525662" y="12700"/>
                </a:moveTo>
                <a:lnTo>
                  <a:pt x="2480194" y="12700"/>
                </a:lnTo>
                <a:lnTo>
                  <a:pt x="3981185" y="876300"/>
                </a:lnTo>
                <a:lnTo>
                  <a:pt x="3974283" y="863600"/>
                </a:lnTo>
                <a:lnTo>
                  <a:pt x="3967335" y="863600"/>
                </a:lnTo>
                <a:lnTo>
                  <a:pt x="3960337" y="850900"/>
                </a:lnTo>
                <a:lnTo>
                  <a:pt x="3953282" y="838200"/>
                </a:lnTo>
                <a:lnTo>
                  <a:pt x="2525662" y="12700"/>
                </a:lnTo>
                <a:close/>
              </a:path>
              <a:path w="4425950" h="2882900">
                <a:moveTo>
                  <a:pt x="2611835" y="25400"/>
                </a:moveTo>
                <a:lnTo>
                  <a:pt x="2573910" y="25400"/>
                </a:lnTo>
                <a:lnTo>
                  <a:pt x="3922744" y="800100"/>
                </a:lnTo>
                <a:lnTo>
                  <a:pt x="3914584" y="787400"/>
                </a:lnTo>
                <a:lnTo>
                  <a:pt x="3906372" y="787400"/>
                </a:lnTo>
                <a:lnTo>
                  <a:pt x="3898099" y="774700"/>
                </a:lnTo>
                <a:lnTo>
                  <a:pt x="3889753" y="762000"/>
                </a:lnTo>
                <a:lnTo>
                  <a:pt x="2624465" y="38100"/>
                </a:lnTo>
                <a:lnTo>
                  <a:pt x="2611835" y="25400"/>
                </a:lnTo>
                <a:close/>
              </a:path>
              <a:path w="4425950" h="2882900">
                <a:moveTo>
                  <a:pt x="2737152" y="50800"/>
                </a:moveTo>
                <a:lnTo>
                  <a:pt x="2700757" y="50800"/>
                </a:lnTo>
                <a:lnTo>
                  <a:pt x="3852904" y="723900"/>
                </a:lnTo>
                <a:lnTo>
                  <a:pt x="3832786" y="698500"/>
                </a:lnTo>
                <a:lnTo>
                  <a:pt x="3822610" y="685800"/>
                </a:lnTo>
                <a:lnTo>
                  <a:pt x="3812339" y="673100"/>
                </a:lnTo>
                <a:lnTo>
                  <a:pt x="2737152" y="50800"/>
                </a:lnTo>
                <a:close/>
              </a:path>
              <a:path w="4425950" h="2882900">
                <a:moveTo>
                  <a:pt x="2820067" y="76200"/>
                </a:moveTo>
                <a:lnTo>
                  <a:pt x="2802149" y="76200"/>
                </a:lnTo>
                <a:lnTo>
                  <a:pt x="3765049" y="635000"/>
                </a:lnTo>
                <a:lnTo>
                  <a:pt x="3738314" y="609600"/>
                </a:lnTo>
                <a:lnTo>
                  <a:pt x="3711082" y="584200"/>
                </a:lnTo>
                <a:lnTo>
                  <a:pt x="2873682" y="88900"/>
                </a:lnTo>
                <a:lnTo>
                  <a:pt x="2837965" y="88900"/>
                </a:lnTo>
                <a:lnTo>
                  <a:pt x="2820067" y="76200"/>
                </a:lnTo>
                <a:close/>
              </a:path>
              <a:path w="4425950" h="2882900">
                <a:moveTo>
                  <a:pt x="2959106" y="127000"/>
                </a:moveTo>
                <a:lnTo>
                  <a:pt x="3643362" y="520700"/>
                </a:lnTo>
                <a:lnTo>
                  <a:pt x="3621335" y="495300"/>
                </a:lnTo>
                <a:lnTo>
                  <a:pt x="3576462" y="469900"/>
                </a:lnTo>
                <a:lnTo>
                  <a:pt x="3553585" y="444500"/>
                </a:lnTo>
                <a:lnTo>
                  <a:pt x="3066451" y="165100"/>
                </a:lnTo>
                <a:lnTo>
                  <a:pt x="3012935" y="139700"/>
                </a:lnTo>
                <a:lnTo>
                  <a:pt x="2986056" y="139700"/>
                </a:lnTo>
                <a:lnTo>
                  <a:pt x="2959106" y="127000"/>
                </a:lnTo>
                <a:close/>
              </a:path>
              <a:path w="4425950" h="2882900">
                <a:moveTo>
                  <a:pt x="2679019" y="38100"/>
                </a:moveTo>
                <a:lnTo>
                  <a:pt x="2693568" y="50800"/>
                </a:lnTo>
                <a:lnTo>
                  <a:pt x="2700757" y="50800"/>
                </a:lnTo>
                <a:lnTo>
                  <a:pt x="2679019" y="381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696272" y="1655504"/>
            <a:ext cx="4996180" cy="4580255"/>
            <a:chOff x="5696272" y="1655504"/>
            <a:chExt cx="4996180" cy="4580255"/>
          </a:xfrm>
        </p:grpSpPr>
        <p:sp>
          <p:nvSpPr>
            <p:cNvPr id="4" name="object 4" descr=""/>
            <p:cNvSpPr/>
            <p:nvPr/>
          </p:nvSpPr>
          <p:spPr>
            <a:xfrm>
              <a:off x="5696272" y="1655504"/>
              <a:ext cx="4425950" cy="4419600"/>
            </a:xfrm>
            <a:custGeom>
              <a:avLst/>
              <a:gdLst/>
              <a:ahLst/>
              <a:cxnLst/>
              <a:rect l="l" t="t" r="r" b="b"/>
              <a:pathLst>
                <a:path w="4425950" h="4419600">
                  <a:moveTo>
                    <a:pt x="401354" y="3484502"/>
                  </a:moveTo>
                  <a:lnTo>
                    <a:pt x="405136" y="3492500"/>
                  </a:lnTo>
                  <a:lnTo>
                    <a:pt x="411184" y="3505200"/>
                  </a:lnTo>
                  <a:lnTo>
                    <a:pt x="417276" y="3505200"/>
                  </a:lnTo>
                  <a:lnTo>
                    <a:pt x="1987758" y="4419600"/>
                  </a:lnTo>
                  <a:lnTo>
                    <a:pt x="2029432" y="4419600"/>
                  </a:lnTo>
                  <a:lnTo>
                    <a:pt x="401354" y="3484502"/>
                  </a:lnTo>
                  <a:close/>
                </a:path>
                <a:path w="4425950" h="4419600">
                  <a:moveTo>
                    <a:pt x="349261" y="3403600"/>
                  </a:moveTo>
                  <a:lnTo>
                    <a:pt x="354498" y="3416300"/>
                  </a:lnTo>
                  <a:lnTo>
                    <a:pt x="359773" y="3429000"/>
                  </a:lnTo>
                  <a:lnTo>
                    <a:pt x="365085" y="3429000"/>
                  </a:lnTo>
                  <a:lnTo>
                    <a:pt x="370433" y="3441700"/>
                  </a:lnTo>
                  <a:lnTo>
                    <a:pt x="2069873" y="4419600"/>
                  </a:lnTo>
                  <a:lnTo>
                    <a:pt x="2108610" y="4419600"/>
                  </a:lnTo>
                  <a:lnTo>
                    <a:pt x="349261" y="3403600"/>
                  </a:lnTo>
                  <a:close/>
                </a:path>
                <a:path w="4425950" h="4419600">
                  <a:moveTo>
                    <a:pt x="310388" y="3340100"/>
                  </a:moveTo>
                  <a:lnTo>
                    <a:pt x="315036" y="3352800"/>
                  </a:lnTo>
                  <a:lnTo>
                    <a:pt x="319718" y="3365500"/>
                  </a:lnTo>
                  <a:lnTo>
                    <a:pt x="324433" y="3365500"/>
                  </a:lnTo>
                  <a:lnTo>
                    <a:pt x="329180" y="3378200"/>
                  </a:lnTo>
                  <a:lnTo>
                    <a:pt x="2146399" y="4419600"/>
                  </a:lnTo>
                  <a:lnTo>
                    <a:pt x="2182755" y="4419600"/>
                  </a:lnTo>
                  <a:lnTo>
                    <a:pt x="310388" y="3340100"/>
                  </a:lnTo>
                  <a:close/>
                </a:path>
                <a:path w="4425950" h="4419600">
                  <a:moveTo>
                    <a:pt x="280818" y="3292231"/>
                  </a:moveTo>
                  <a:lnTo>
                    <a:pt x="284042" y="3302000"/>
                  </a:lnTo>
                  <a:lnTo>
                    <a:pt x="288264" y="3302000"/>
                  </a:lnTo>
                  <a:lnTo>
                    <a:pt x="292514" y="3314700"/>
                  </a:lnTo>
                  <a:lnTo>
                    <a:pt x="2218338" y="4419600"/>
                  </a:lnTo>
                  <a:lnTo>
                    <a:pt x="2252726" y="4419600"/>
                  </a:lnTo>
                  <a:lnTo>
                    <a:pt x="280818" y="3292231"/>
                  </a:lnTo>
                  <a:close/>
                </a:path>
                <a:path w="4425950" h="4419600">
                  <a:moveTo>
                    <a:pt x="244505" y="3225800"/>
                  </a:moveTo>
                  <a:lnTo>
                    <a:pt x="248245" y="3238500"/>
                  </a:lnTo>
                  <a:lnTo>
                    <a:pt x="252012" y="3238500"/>
                  </a:lnTo>
                  <a:lnTo>
                    <a:pt x="255807" y="3251200"/>
                  </a:lnTo>
                  <a:lnTo>
                    <a:pt x="259628" y="3251200"/>
                  </a:lnTo>
                  <a:lnTo>
                    <a:pt x="2286496" y="4419600"/>
                  </a:lnTo>
                  <a:lnTo>
                    <a:pt x="2319185" y="4419600"/>
                  </a:lnTo>
                  <a:lnTo>
                    <a:pt x="244505" y="3225800"/>
                  </a:lnTo>
                  <a:close/>
                </a:path>
                <a:path w="4425950" h="4419600">
                  <a:moveTo>
                    <a:pt x="216381" y="3162300"/>
                  </a:moveTo>
                  <a:lnTo>
                    <a:pt x="223158" y="3187700"/>
                  </a:lnTo>
                  <a:lnTo>
                    <a:pt x="226583" y="3187700"/>
                  </a:lnTo>
                  <a:lnTo>
                    <a:pt x="230032" y="3200400"/>
                  </a:lnTo>
                  <a:lnTo>
                    <a:pt x="2351361" y="4419600"/>
                  </a:lnTo>
                  <a:lnTo>
                    <a:pt x="2382577" y="4419600"/>
                  </a:lnTo>
                  <a:lnTo>
                    <a:pt x="216381" y="3162300"/>
                  </a:lnTo>
                  <a:close/>
                </a:path>
                <a:path w="4425950" h="4419600">
                  <a:moveTo>
                    <a:pt x="190911" y="3111500"/>
                  </a:moveTo>
                  <a:lnTo>
                    <a:pt x="193970" y="3124200"/>
                  </a:lnTo>
                  <a:lnTo>
                    <a:pt x="200161" y="3136900"/>
                  </a:lnTo>
                  <a:lnTo>
                    <a:pt x="203288" y="3136900"/>
                  </a:lnTo>
                  <a:lnTo>
                    <a:pt x="2413378" y="4419600"/>
                  </a:lnTo>
                  <a:lnTo>
                    <a:pt x="2443319" y="4419600"/>
                  </a:lnTo>
                  <a:lnTo>
                    <a:pt x="190911" y="3111500"/>
                  </a:lnTo>
                  <a:close/>
                </a:path>
                <a:path w="4425950" h="4419600">
                  <a:moveTo>
                    <a:pt x="443346" y="3543300"/>
                  </a:moveTo>
                  <a:lnTo>
                    <a:pt x="450244" y="3556000"/>
                  </a:lnTo>
                  <a:lnTo>
                    <a:pt x="457194" y="3556000"/>
                  </a:lnTo>
                  <a:lnTo>
                    <a:pt x="464194" y="3568700"/>
                  </a:lnTo>
                  <a:lnTo>
                    <a:pt x="471243" y="3581400"/>
                  </a:lnTo>
                  <a:lnTo>
                    <a:pt x="1898517" y="4406900"/>
                  </a:lnTo>
                  <a:lnTo>
                    <a:pt x="1943978" y="4406900"/>
                  </a:lnTo>
                  <a:lnTo>
                    <a:pt x="443346" y="3543300"/>
                  </a:lnTo>
                  <a:close/>
                </a:path>
                <a:path w="4425950" h="4419600">
                  <a:moveTo>
                    <a:pt x="171546" y="3062848"/>
                  </a:moveTo>
                  <a:lnTo>
                    <a:pt x="176216" y="3073400"/>
                  </a:lnTo>
                  <a:lnTo>
                    <a:pt x="179057" y="3086100"/>
                  </a:lnTo>
                  <a:lnTo>
                    <a:pt x="2472886" y="4406900"/>
                  </a:lnTo>
                  <a:lnTo>
                    <a:pt x="2501682" y="4406900"/>
                  </a:lnTo>
                  <a:lnTo>
                    <a:pt x="171546" y="3062848"/>
                  </a:lnTo>
                  <a:close/>
                </a:path>
                <a:path w="4425950" h="4419600">
                  <a:moveTo>
                    <a:pt x="150151" y="3011778"/>
                  </a:moveTo>
                  <a:lnTo>
                    <a:pt x="154501" y="3022600"/>
                  </a:lnTo>
                  <a:lnTo>
                    <a:pt x="157082" y="3035300"/>
                  </a:lnTo>
                  <a:lnTo>
                    <a:pt x="2530134" y="4406900"/>
                  </a:lnTo>
                  <a:lnTo>
                    <a:pt x="2544024" y="4394200"/>
                  </a:lnTo>
                  <a:lnTo>
                    <a:pt x="2557900" y="4394200"/>
                  </a:lnTo>
                  <a:lnTo>
                    <a:pt x="150151" y="3011778"/>
                  </a:lnTo>
                  <a:close/>
                </a:path>
                <a:path w="4425950" h="4419600">
                  <a:moveTo>
                    <a:pt x="501738" y="3619500"/>
                  </a:moveTo>
                  <a:lnTo>
                    <a:pt x="509911" y="3632200"/>
                  </a:lnTo>
                  <a:lnTo>
                    <a:pt x="518148" y="3632200"/>
                  </a:lnTo>
                  <a:lnTo>
                    <a:pt x="526447" y="3644900"/>
                  </a:lnTo>
                  <a:lnTo>
                    <a:pt x="534808" y="3657600"/>
                  </a:lnTo>
                  <a:lnTo>
                    <a:pt x="1799680" y="4394200"/>
                  </a:lnTo>
                  <a:lnTo>
                    <a:pt x="1850313" y="4394200"/>
                  </a:lnTo>
                  <a:lnTo>
                    <a:pt x="501738" y="3619500"/>
                  </a:lnTo>
                  <a:close/>
                </a:path>
                <a:path w="4425950" h="4419600">
                  <a:moveTo>
                    <a:pt x="130751" y="2960772"/>
                  </a:moveTo>
                  <a:lnTo>
                    <a:pt x="134777" y="2971800"/>
                  </a:lnTo>
                  <a:lnTo>
                    <a:pt x="137120" y="2984500"/>
                  </a:lnTo>
                  <a:lnTo>
                    <a:pt x="2585369" y="4394200"/>
                  </a:lnTo>
                  <a:lnTo>
                    <a:pt x="2612193" y="4394200"/>
                  </a:lnTo>
                  <a:lnTo>
                    <a:pt x="130751" y="2960772"/>
                  </a:lnTo>
                  <a:close/>
                </a:path>
                <a:path w="4425950" h="4419600">
                  <a:moveTo>
                    <a:pt x="1730606" y="4368800"/>
                  </a:moveTo>
                  <a:lnTo>
                    <a:pt x="1723474" y="4368800"/>
                  </a:lnTo>
                  <a:lnTo>
                    <a:pt x="1745208" y="4381500"/>
                  </a:lnTo>
                  <a:lnTo>
                    <a:pt x="1730606" y="4368800"/>
                  </a:lnTo>
                  <a:close/>
                </a:path>
                <a:path w="4425950" h="4419600">
                  <a:moveTo>
                    <a:pt x="110591" y="2908300"/>
                  </a:moveTo>
                  <a:lnTo>
                    <a:pt x="114751" y="2921000"/>
                  </a:lnTo>
                  <a:lnTo>
                    <a:pt x="118987" y="2933700"/>
                  </a:lnTo>
                  <a:lnTo>
                    <a:pt x="2638771" y="4381500"/>
                  </a:lnTo>
                  <a:lnTo>
                    <a:pt x="2664734" y="4381500"/>
                  </a:lnTo>
                  <a:lnTo>
                    <a:pt x="110591" y="2908300"/>
                  </a:lnTo>
                  <a:close/>
                </a:path>
                <a:path w="4425950" h="4419600">
                  <a:moveTo>
                    <a:pt x="571572" y="3695700"/>
                  </a:moveTo>
                  <a:lnTo>
                    <a:pt x="581641" y="3708400"/>
                  </a:lnTo>
                  <a:lnTo>
                    <a:pt x="591792" y="3721100"/>
                  </a:lnTo>
                  <a:lnTo>
                    <a:pt x="612341" y="3746500"/>
                  </a:lnTo>
                  <a:lnTo>
                    <a:pt x="1686873" y="4368800"/>
                  </a:lnTo>
                  <a:lnTo>
                    <a:pt x="1723474" y="4368800"/>
                  </a:lnTo>
                  <a:lnTo>
                    <a:pt x="571572" y="3695700"/>
                  </a:lnTo>
                  <a:close/>
                </a:path>
                <a:path w="4425950" h="4419600">
                  <a:moveTo>
                    <a:pt x="94946" y="2857500"/>
                  </a:moveTo>
                  <a:lnTo>
                    <a:pt x="98711" y="2870200"/>
                  </a:lnTo>
                  <a:lnTo>
                    <a:pt x="102546" y="2882900"/>
                  </a:lnTo>
                  <a:lnTo>
                    <a:pt x="2690484" y="4368800"/>
                  </a:lnTo>
                  <a:lnTo>
                    <a:pt x="2715649" y="4368800"/>
                  </a:lnTo>
                  <a:lnTo>
                    <a:pt x="94946" y="2857500"/>
                  </a:lnTo>
                  <a:close/>
                </a:path>
                <a:path w="4425950" h="4419600">
                  <a:moveTo>
                    <a:pt x="80812" y="2806700"/>
                  </a:moveTo>
                  <a:lnTo>
                    <a:pt x="83051" y="2819400"/>
                  </a:lnTo>
                  <a:lnTo>
                    <a:pt x="85341" y="2819400"/>
                  </a:lnTo>
                  <a:lnTo>
                    <a:pt x="87670" y="2832100"/>
                  </a:lnTo>
                  <a:lnTo>
                    <a:pt x="2740633" y="4356100"/>
                  </a:lnTo>
                  <a:lnTo>
                    <a:pt x="2765055" y="4356100"/>
                  </a:lnTo>
                  <a:lnTo>
                    <a:pt x="80812" y="2806700"/>
                  </a:lnTo>
                  <a:close/>
                </a:path>
                <a:path w="4425950" h="4419600">
                  <a:moveTo>
                    <a:pt x="659105" y="3784600"/>
                  </a:moveTo>
                  <a:lnTo>
                    <a:pt x="672488" y="3797300"/>
                  </a:lnTo>
                  <a:lnTo>
                    <a:pt x="685997" y="3822700"/>
                  </a:lnTo>
                  <a:lnTo>
                    <a:pt x="713394" y="3848100"/>
                  </a:lnTo>
                  <a:lnTo>
                    <a:pt x="1550549" y="4330700"/>
                  </a:lnTo>
                  <a:lnTo>
                    <a:pt x="1586428" y="4330700"/>
                  </a:lnTo>
                  <a:lnTo>
                    <a:pt x="1604404" y="4343400"/>
                  </a:lnTo>
                  <a:lnTo>
                    <a:pt x="1622404" y="4343400"/>
                  </a:lnTo>
                  <a:lnTo>
                    <a:pt x="659105" y="3784600"/>
                  </a:lnTo>
                  <a:close/>
                </a:path>
                <a:path w="4425950" h="4419600">
                  <a:moveTo>
                    <a:pt x="68091" y="2755900"/>
                  </a:moveTo>
                  <a:lnTo>
                    <a:pt x="70098" y="2768600"/>
                  </a:lnTo>
                  <a:lnTo>
                    <a:pt x="72162" y="2768600"/>
                  </a:lnTo>
                  <a:lnTo>
                    <a:pt x="74256" y="2781300"/>
                  </a:lnTo>
                  <a:lnTo>
                    <a:pt x="2789320" y="4343400"/>
                  </a:lnTo>
                  <a:lnTo>
                    <a:pt x="2813051" y="4343400"/>
                  </a:lnTo>
                  <a:lnTo>
                    <a:pt x="68091" y="2755900"/>
                  </a:lnTo>
                  <a:close/>
                </a:path>
                <a:path w="4425950" h="4419600">
                  <a:moveTo>
                    <a:pt x="56688" y="2705100"/>
                  </a:moveTo>
                  <a:lnTo>
                    <a:pt x="58486" y="2717800"/>
                  </a:lnTo>
                  <a:lnTo>
                    <a:pt x="60328" y="2730500"/>
                  </a:lnTo>
                  <a:lnTo>
                    <a:pt x="62208" y="2730500"/>
                  </a:lnTo>
                  <a:lnTo>
                    <a:pt x="2836641" y="4330700"/>
                  </a:lnTo>
                  <a:lnTo>
                    <a:pt x="2859725" y="4330700"/>
                  </a:lnTo>
                  <a:lnTo>
                    <a:pt x="56688" y="2705100"/>
                  </a:lnTo>
                  <a:close/>
                </a:path>
                <a:path w="4425950" h="4419600">
                  <a:moveTo>
                    <a:pt x="48250" y="2667997"/>
                  </a:moveTo>
                  <a:lnTo>
                    <a:pt x="49762" y="2679700"/>
                  </a:lnTo>
                  <a:lnTo>
                    <a:pt x="51440" y="2692400"/>
                  </a:lnTo>
                  <a:lnTo>
                    <a:pt x="2882682" y="4318000"/>
                  </a:lnTo>
                  <a:lnTo>
                    <a:pt x="2905164" y="4318000"/>
                  </a:lnTo>
                  <a:lnTo>
                    <a:pt x="48250" y="2667997"/>
                  </a:lnTo>
                  <a:close/>
                </a:path>
                <a:path w="4425950" h="4419600">
                  <a:moveTo>
                    <a:pt x="37508" y="2616200"/>
                  </a:moveTo>
                  <a:lnTo>
                    <a:pt x="38916" y="2628900"/>
                  </a:lnTo>
                  <a:lnTo>
                    <a:pt x="40374" y="2628900"/>
                  </a:lnTo>
                  <a:lnTo>
                    <a:pt x="41860" y="2641600"/>
                  </a:lnTo>
                  <a:lnTo>
                    <a:pt x="2927534" y="4305300"/>
                  </a:lnTo>
                  <a:lnTo>
                    <a:pt x="2942162" y="4305300"/>
                  </a:lnTo>
                  <a:lnTo>
                    <a:pt x="2949451" y="4292600"/>
                  </a:lnTo>
                  <a:lnTo>
                    <a:pt x="37508" y="2616200"/>
                  </a:lnTo>
                  <a:close/>
                </a:path>
                <a:path w="4425950" h="4419600">
                  <a:moveTo>
                    <a:pt x="780534" y="3898900"/>
                  </a:moveTo>
                  <a:lnTo>
                    <a:pt x="802660" y="3924300"/>
                  </a:lnTo>
                  <a:lnTo>
                    <a:pt x="825074" y="3937000"/>
                  </a:lnTo>
                  <a:lnTo>
                    <a:pt x="847777" y="3962400"/>
                  </a:lnTo>
                  <a:lnTo>
                    <a:pt x="870767" y="3975100"/>
                  </a:lnTo>
                  <a:lnTo>
                    <a:pt x="1357901" y="4254500"/>
                  </a:lnTo>
                  <a:lnTo>
                    <a:pt x="1438639" y="4292600"/>
                  </a:lnTo>
                  <a:lnTo>
                    <a:pt x="1465704" y="4292600"/>
                  </a:lnTo>
                  <a:lnTo>
                    <a:pt x="780534" y="3898900"/>
                  </a:lnTo>
                  <a:close/>
                </a:path>
                <a:path w="4425950" h="4419600">
                  <a:moveTo>
                    <a:pt x="30888" y="2578850"/>
                  </a:moveTo>
                  <a:lnTo>
                    <a:pt x="32090" y="2590800"/>
                  </a:lnTo>
                  <a:lnTo>
                    <a:pt x="33397" y="2590800"/>
                  </a:lnTo>
                  <a:lnTo>
                    <a:pt x="2971267" y="4292600"/>
                  </a:lnTo>
                  <a:lnTo>
                    <a:pt x="2978406" y="4292600"/>
                  </a:lnTo>
                  <a:lnTo>
                    <a:pt x="2985537" y="4279900"/>
                  </a:lnTo>
                  <a:lnTo>
                    <a:pt x="2992650" y="4279900"/>
                  </a:lnTo>
                  <a:lnTo>
                    <a:pt x="30888" y="2578850"/>
                  </a:lnTo>
                  <a:close/>
                </a:path>
                <a:path w="4425950" h="4419600">
                  <a:moveTo>
                    <a:pt x="22691" y="2527300"/>
                  </a:moveTo>
                  <a:lnTo>
                    <a:pt x="23749" y="2540000"/>
                  </a:lnTo>
                  <a:lnTo>
                    <a:pt x="25999" y="2552700"/>
                  </a:lnTo>
                  <a:lnTo>
                    <a:pt x="3013938" y="4279900"/>
                  </a:lnTo>
                  <a:lnTo>
                    <a:pt x="3027870" y="4267200"/>
                  </a:lnTo>
                  <a:lnTo>
                    <a:pt x="3034814" y="4267200"/>
                  </a:lnTo>
                  <a:lnTo>
                    <a:pt x="22691" y="2527300"/>
                  </a:lnTo>
                  <a:close/>
                </a:path>
                <a:path w="4425950" h="4419600">
                  <a:moveTo>
                    <a:pt x="17773" y="2489767"/>
                  </a:moveTo>
                  <a:lnTo>
                    <a:pt x="19616" y="2501900"/>
                  </a:lnTo>
                  <a:lnTo>
                    <a:pt x="3055597" y="4254500"/>
                  </a:lnTo>
                  <a:lnTo>
                    <a:pt x="3075988" y="4254500"/>
                  </a:lnTo>
                  <a:lnTo>
                    <a:pt x="17773" y="2489767"/>
                  </a:lnTo>
                  <a:close/>
                </a:path>
                <a:path w="4425950" h="4419600">
                  <a:moveTo>
                    <a:pt x="11836" y="2438400"/>
                  </a:moveTo>
                  <a:lnTo>
                    <a:pt x="12578" y="2451100"/>
                  </a:lnTo>
                  <a:lnTo>
                    <a:pt x="14198" y="2463800"/>
                  </a:lnTo>
                  <a:lnTo>
                    <a:pt x="3096287" y="4241800"/>
                  </a:lnTo>
                  <a:lnTo>
                    <a:pt x="3109589" y="4229100"/>
                  </a:lnTo>
                  <a:lnTo>
                    <a:pt x="3116214" y="4229100"/>
                  </a:lnTo>
                  <a:lnTo>
                    <a:pt x="11836" y="2438400"/>
                  </a:lnTo>
                  <a:close/>
                </a:path>
                <a:path w="4425950" h="4419600">
                  <a:moveTo>
                    <a:pt x="8422" y="2400662"/>
                  </a:moveTo>
                  <a:lnTo>
                    <a:pt x="9709" y="2413000"/>
                  </a:lnTo>
                  <a:lnTo>
                    <a:pt x="3136050" y="4216400"/>
                  </a:lnTo>
                  <a:lnTo>
                    <a:pt x="3155529" y="4216400"/>
                  </a:lnTo>
                  <a:lnTo>
                    <a:pt x="8422" y="2400662"/>
                  </a:lnTo>
                  <a:close/>
                </a:path>
                <a:path w="4425950" h="4419600">
                  <a:moveTo>
                    <a:pt x="4622" y="2349500"/>
                  </a:moveTo>
                  <a:lnTo>
                    <a:pt x="5068" y="2362200"/>
                  </a:lnTo>
                  <a:lnTo>
                    <a:pt x="6109" y="2374900"/>
                  </a:lnTo>
                  <a:lnTo>
                    <a:pt x="3174922" y="4203700"/>
                  </a:lnTo>
                  <a:lnTo>
                    <a:pt x="3187641" y="4203700"/>
                  </a:lnTo>
                  <a:lnTo>
                    <a:pt x="3193973" y="4191000"/>
                  </a:lnTo>
                  <a:lnTo>
                    <a:pt x="4622" y="2349500"/>
                  </a:lnTo>
                  <a:close/>
                </a:path>
                <a:path w="4425950" h="4419600">
                  <a:moveTo>
                    <a:pt x="2293" y="2311400"/>
                  </a:moveTo>
                  <a:lnTo>
                    <a:pt x="2606" y="2324100"/>
                  </a:lnTo>
                  <a:lnTo>
                    <a:pt x="3369" y="2336800"/>
                  </a:lnTo>
                  <a:lnTo>
                    <a:pt x="3212934" y="4191000"/>
                  </a:lnTo>
                  <a:lnTo>
                    <a:pt x="3225380" y="4178300"/>
                  </a:lnTo>
                  <a:lnTo>
                    <a:pt x="3231575" y="4178300"/>
                  </a:lnTo>
                  <a:lnTo>
                    <a:pt x="2293" y="2311400"/>
                  </a:lnTo>
                  <a:close/>
                </a:path>
                <a:path w="4425950" h="4419600">
                  <a:moveTo>
                    <a:pt x="957" y="2273403"/>
                  </a:moveTo>
                  <a:lnTo>
                    <a:pt x="1454" y="2286000"/>
                  </a:lnTo>
                  <a:lnTo>
                    <a:pt x="3250119" y="4165600"/>
                  </a:lnTo>
                  <a:lnTo>
                    <a:pt x="3262306" y="4165600"/>
                  </a:lnTo>
                  <a:lnTo>
                    <a:pt x="3268364" y="4152900"/>
                  </a:lnTo>
                  <a:lnTo>
                    <a:pt x="957" y="2273403"/>
                  </a:lnTo>
                  <a:close/>
                </a:path>
                <a:path w="4425950" h="4419600">
                  <a:moveTo>
                    <a:pt x="98" y="2235229"/>
                  </a:moveTo>
                  <a:lnTo>
                    <a:pt x="341" y="2247900"/>
                  </a:lnTo>
                  <a:lnTo>
                    <a:pt x="3286508" y="4152900"/>
                  </a:lnTo>
                  <a:lnTo>
                    <a:pt x="3298435" y="4140200"/>
                  </a:lnTo>
                  <a:lnTo>
                    <a:pt x="3304364" y="4140200"/>
                  </a:lnTo>
                  <a:lnTo>
                    <a:pt x="98" y="2235229"/>
                  </a:lnTo>
                  <a:close/>
                </a:path>
                <a:path w="4425950" h="4419600">
                  <a:moveTo>
                    <a:pt x="80" y="2184400"/>
                  </a:moveTo>
                  <a:lnTo>
                    <a:pt x="3" y="2197100"/>
                  </a:lnTo>
                  <a:lnTo>
                    <a:pt x="0" y="2209800"/>
                  </a:lnTo>
                  <a:lnTo>
                    <a:pt x="3322119" y="4127500"/>
                  </a:lnTo>
                  <a:lnTo>
                    <a:pt x="3327954" y="4127500"/>
                  </a:lnTo>
                  <a:lnTo>
                    <a:pt x="3333802" y="4114800"/>
                  </a:lnTo>
                  <a:lnTo>
                    <a:pt x="3339604" y="4114800"/>
                  </a:lnTo>
                  <a:lnTo>
                    <a:pt x="80" y="2184400"/>
                  </a:lnTo>
                  <a:close/>
                </a:path>
                <a:path w="4425950" h="4419600">
                  <a:moveTo>
                    <a:pt x="849" y="2146300"/>
                  </a:moveTo>
                  <a:lnTo>
                    <a:pt x="655" y="2159000"/>
                  </a:lnTo>
                  <a:lnTo>
                    <a:pt x="414" y="2171700"/>
                  </a:lnTo>
                  <a:lnTo>
                    <a:pt x="3356982" y="4102100"/>
                  </a:lnTo>
                  <a:lnTo>
                    <a:pt x="3368423" y="4102100"/>
                  </a:lnTo>
                  <a:lnTo>
                    <a:pt x="3374106" y="4089400"/>
                  </a:lnTo>
                  <a:lnTo>
                    <a:pt x="849" y="2146300"/>
                  </a:lnTo>
                  <a:close/>
                </a:path>
                <a:path w="4425950" h="4419600">
                  <a:moveTo>
                    <a:pt x="2344" y="2108200"/>
                  </a:moveTo>
                  <a:lnTo>
                    <a:pt x="2030" y="2120900"/>
                  </a:lnTo>
                  <a:lnTo>
                    <a:pt x="1807" y="2120900"/>
                  </a:lnTo>
                  <a:lnTo>
                    <a:pt x="1551" y="2133600"/>
                  </a:lnTo>
                  <a:lnTo>
                    <a:pt x="3391113" y="4089400"/>
                  </a:lnTo>
                  <a:lnTo>
                    <a:pt x="3396707" y="4076700"/>
                  </a:lnTo>
                  <a:lnTo>
                    <a:pt x="3407890" y="4076700"/>
                  </a:lnTo>
                  <a:lnTo>
                    <a:pt x="2344" y="2108200"/>
                  </a:lnTo>
                  <a:close/>
                </a:path>
                <a:path w="4425950" h="4419600">
                  <a:moveTo>
                    <a:pt x="4532" y="2070100"/>
                  </a:moveTo>
                  <a:lnTo>
                    <a:pt x="4104" y="2070100"/>
                  </a:lnTo>
                  <a:lnTo>
                    <a:pt x="3769" y="2082800"/>
                  </a:lnTo>
                  <a:lnTo>
                    <a:pt x="3402" y="2082800"/>
                  </a:lnTo>
                  <a:lnTo>
                    <a:pt x="3424535" y="4064000"/>
                  </a:lnTo>
                  <a:lnTo>
                    <a:pt x="3430018" y="4064000"/>
                  </a:lnTo>
                  <a:lnTo>
                    <a:pt x="3435520" y="4051300"/>
                  </a:lnTo>
                  <a:lnTo>
                    <a:pt x="3440969" y="4051300"/>
                  </a:lnTo>
                  <a:lnTo>
                    <a:pt x="4532" y="2070100"/>
                  </a:lnTo>
                  <a:close/>
                </a:path>
                <a:path w="4425950" h="4419600">
                  <a:moveTo>
                    <a:pt x="7401" y="2032000"/>
                  </a:moveTo>
                  <a:lnTo>
                    <a:pt x="6865" y="2032000"/>
                  </a:lnTo>
                  <a:lnTo>
                    <a:pt x="6422" y="2044700"/>
                  </a:lnTo>
                  <a:lnTo>
                    <a:pt x="5939" y="2044700"/>
                  </a:lnTo>
                  <a:lnTo>
                    <a:pt x="3457271" y="4038600"/>
                  </a:lnTo>
                  <a:lnTo>
                    <a:pt x="3468030" y="4038600"/>
                  </a:lnTo>
                  <a:lnTo>
                    <a:pt x="3473373" y="4025900"/>
                  </a:lnTo>
                  <a:lnTo>
                    <a:pt x="7401" y="2032000"/>
                  </a:lnTo>
                  <a:close/>
                </a:path>
                <a:path w="4425950" h="4419600">
                  <a:moveTo>
                    <a:pt x="10941" y="1993900"/>
                  </a:moveTo>
                  <a:lnTo>
                    <a:pt x="10292" y="1993900"/>
                  </a:lnTo>
                  <a:lnTo>
                    <a:pt x="9742" y="2006600"/>
                  </a:lnTo>
                  <a:lnTo>
                    <a:pt x="9151" y="2006600"/>
                  </a:lnTo>
                  <a:lnTo>
                    <a:pt x="3489332" y="4013200"/>
                  </a:lnTo>
                  <a:lnTo>
                    <a:pt x="3505111" y="4013200"/>
                  </a:lnTo>
                  <a:lnTo>
                    <a:pt x="10941" y="1993900"/>
                  </a:lnTo>
                  <a:close/>
                </a:path>
                <a:path w="4425950" h="4419600">
                  <a:moveTo>
                    <a:pt x="15126" y="1955800"/>
                  </a:moveTo>
                  <a:lnTo>
                    <a:pt x="14371" y="1955800"/>
                  </a:lnTo>
                  <a:lnTo>
                    <a:pt x="13719" y="1968500"/>
                  </a:lnTo>
                  <a:lnTo>
                    <a:pt x="13021" y="1968500"/>
                  </a:lnTo>
                  <a:lnTo>
                    <a:pt x="3520735" y="4000500"/>
                  </a:lnTo>
                  <a:lnTo>
                    <a:pt x="3525890" y="3987800"/>
                  </a:lnTo>
                  <a:lnTo>
                    <a:pt x="3536194" y="3987800"/>
                  </a:lnTo>
                  <a:lnTo>
                    <a:pt x="15126" y="1955800"/>
                  </a:lnTo>
                  <a:close/>
                </a:path>
                <a:path w="4425950" h="4419600">
                  <a:moveTo>
                    <a:pt x="19951" y="1917700"/>
                  </a:moveTo>
                  <a:lnTo>
                    <a:pt x="19094" y="1917700"/>
                  </a:lnTo>
                  <a:lnTo>
                    <a:pt x="18338" y="1930400"/>
                  </a:lnTo>
                  <a:lnTo>
                    <a:pt x="17536" y="1930400"/>
                  </a:lnTo>
                  <a:lnTo>
                    <a:pt x="3551494" y="3975100"/>
                  </a:lnTo>
                  <a:lnTo>
                    <a:pt x="3556544" y="3975100"/>
                  </a:lnTo>
                  <a:lnTo>
                    <a:pt x="3561624" y="3962400"/>
                  </a:lnTo>
                  <a:lnTo>
                    <a:pt x="3566642" y="3962400"/>
                  </a:lnTo>
                  <a:lnTo>
                    <a:pt x="19951" y="1917700"/>
                  </a:lnTo>
                  <a:close/>
                </a:path>
                <a:path w="4425950" h="4419600">
                  <a:moveTo>
                    <a:pt x="25398" y="1879600"/>
                  </a:moveTo>
                  <a:lnTo>
                    <a:pt x="24441" y="1879600"/>
                  </a:lnTo>
                  <a:lnTo>
                    <a:pt x="23587" y="1892300"/>
                  </a:lnTo>
                  <a:lnTo>
                    <a:pt x="22679" y="1892300"/>
                  </a:lnTo>
                  <a:lnTo>
                    <a:pt x="3581618" y="3949700"/>
                  </a:lnTo>
                  <a:lnTo>
                    <a:pt x="3586568" y="3949700"/>
                  </a:lnTo>
                  <a:lnTo>
                    <a:pt x="3591547" y="3937000"/>
                  </a:lnTo>
                  <a:lnTo>
                    <a:pt x="3596468" y="3937000"/>
                  </a:lnTo>
                  <a:lnTo>
                    <a:pt x="25398" y="1879600"/>
                  </a:lnTo>
                  <a:close/>
                </a:path>
                <a:path w="4425950" h="4419600">
                  <a:moveTo>
                    <a:pt x="31456" y="1841500"/>
                  </a:moveTo>
                  <a:lnTo>
                    <a:pt x="30398" y="1841500"/>
                  </a:lnTo>
                  <a:lnTo>
                    <a:pt x="29444" y="1854200"/>
                  </a:lnTo>
                  <a:lnTo>
                    <a:pt x="28440" y="1854200"/>
                  </a:lnTo>
                  <a:lnTo>
                    <a:pt x="3611134" y="3924300"/>
                  </a:lnTo>
                  <a:lnTo>
                    <a:pt x="3620862" y="3924300"/>
                  </a:lnTo>
                  <a:lnTo>
                    <a:pt x="3625682" y="3911600"/>
                  </a:lnTo>
                  <a:lnTo>
                    <a:pt x="31456" y="1841500"/>
                  </a:lnTo>
                  <a:close/>
                </a:path>
                <a:path w="4425950" h="4419600">
                  <a:moveTo>
                    <a:pt x="38098" y="1803400"/>
                  </a:moveTo>
                  <a:lnTo>
                    <a:pt x="36943" y="1803400"/>
                  </a:lnTo>
                  <a:lnTo>
                    <a:pt x="35895" y="1816100"/>
                  </a:lnTo>
                  <a:lnTo>
                    <a:pt x="34790" y="1816100"/>
                  </a:lnTo>
                  <a:lnTo>
                    <a:pt x="3640053" y="3898900"/>
                  </a:lnTo>
                  <a:lnTo>
                    <a:pt x="3649590" y="3898900"/>
                  </a:lnTo>
                  <a:lnTo>
                    <a:pt x="3654313" y="3886200"/>
                  </a:lnTo>
                  <a:lnTo>
                    <a:pt x="38098" y="1803400"/>
                  </a:lnTo>
                  <a:close/>
                </a:path>
                <a:path w="4425950" h="4419600">
                  <a:moveTo>
                    <a:pt x="45317" y="1765300"/>
                  </a:moveTo>
                  <a:lnTo>
                    <a:pt x="44063" y="1778000"/>
                  </a:lnTo>
                  <a:lnTo>
                    <a:pt x="42925" y="1778000"/>
                  </a:lnTo>
                  <a:lnTo>
                    <a:pt x="41724" y="1790700"/>
                  </a:lnTo>
                  <a:lnTo>
                    <a:pt x="3668396" y="3873500"/>
                  </a:lnTo>
                  <a:lnTo>
                    <a:pt x="3677742" y="3873500"/>
                  </a:lnTo>
                  <a:lnTo>
                    <a:pt x="3682368" y="3860800"/>
                  </a:lnTo>
                  <a:lnTo>
                    <a:pt x="45317" y="1765300"/>
                  </a:lnTo>
                  <a:close/>
                </a:path>
                <a:path w="4425950" h="4419600">
                  <a:moveTo>
                    <a:pt x="53103" y="1727200"/>
                  </a:moveTo>
                  <a:lnTo>
                    <a:pt x="51753" y="1739900"/>
                  </a:lnTo>
                  <a:lnTo>
                    <a:pt x="50523" y="1739900"/>
                  </a:lnTo>
                  <a:lnTo>
                    <a:pt x="49226" y="1752600"/>
                  </a:lnTo>
                  <a:lnTo>
                    <a:pt x="3696167" y="3848100"/>
                  </a:lnTo>
                  <a:lnTo>
                    <a:pt x="3705321" y="3848100"/>
                  </a:lnTo>
                  <a:lnTo>
                    <a:pt x="3709854" y="3835400"/>
                  </a:lnTo>
                  <a:lnTo>
                    <a:pt x="53103" y="1727200"/>
                  </a:lnTo>
                  <a:close/>
                </a:path>
                <a:path w="4425950" h="4419600">
                  <a:moveTo>
                    <a:pt x="61445" y="1689100"/>
                  </a:moveTo>
                  <a:lnTo>
                    <a:pt x="60001" y="1701800"/>
                  </a:lnTo>
                  <a:lnTo>
                    <a:pt x="58680" y="1701800"/>
                  </a:lnTo>
                  <a:lnTo>
                    <a:pt x="57290" y="1714500"/>
                  </a:lnTo>
                  <a:lnTo>
                    <a:pt x="3723372" y="3822700"/>
                  </a:lnTo>
                  <a:lnTo>
                    <a:pt x="3732347" y="3822700"/>
                  </a:lnTo>
                  <a:lnTo>
                    <a:pt x="3736785" y="3810000"/>
                  </a:lnTo>
                  <a:lnTo>
                    <a:pt x="61445" y="1689100"/>
                  </a:lnTo>
                  <a:close/>
                </a:path>
                <a:path w="4425950" h="4419600">
                  <a:moveTo>
                    <a:pt x="70336" y="1663700"/>
                  </a:moveTo>
                  <a:lnTo>
                    <a:pt x="68803" y="1663700"/>
                  </a:lnTo>
                  <a:lnTo>
                    <a:pt x="67392" y="1676400"/>
                  </a:lnTo>
                  <a:lnTo>
                    <a:pt x="65909" y="1676400"/>
                  </a:lnTo>
                  <a:lnTo>
                    <a:pt x="3750026" y="3797300"/>
                  </a:lnTo>
                  <a:lnTo>
                    <a:pt x="3758821" y="3797300"/>
                  </a:lnTo>
                  <a:lnTo>
                    <a:pt x="3763166" y="3784600"/>
                  </a:lnTo>
                  <a:lnTo>
                    <a:pt x="70336" y="1663700"/>
                  </a:lnTo>
                  <a:close/>
                </a:path>
                <a:path w="4425950" h="4419600">
                  <a:moveTo>
                    <a:pt x="79768" y="1625600"/>
                  </a:moveTo>
                  <a:lnTo>
                    <a:pt x="78145" y="1625600"/>
                  </a:lnTo>
                  <a:lnTo>
                    <a:pt x="76644" y="1638300"/>
                  </a:lnTo>
                  <a:lnTo>
                    <a:pt x="75070" y="1638300"/>
                  </a:lnTo>
                  <a:lnTo>
                    <a:pt x="3776137" y="3771900"/>
                  </a:lnTo>
                  <a:lnTo>
                    <a:pt x="3784752" y="3771900"/>
                  </a:lnTo>
                  <a:lnTo>
                    <a:pt x="3789006" y="3759200"/>
                  </a:lnTo>
                  <a:lnTo>
                    <a:pt x="79768" y="1625600"/>
                  </a:lnTo>
                  <a:close/>
                </a:path>
                <a:path w="4425950" h="4419600">
                  <a:moveTo>
                    <a:pt x="89734" y="1587500"/>
                  </a:moveTo>
                  <a:lnTo>
                    <a:pt x="88019" y="1600200"/>
                  </a:lnTo>
                  <a:lnTo>
                    <a:pt x="84769" y="1600200"/>
                  </a:lnTo>
                  <a:lnTo>
                    <a:pt x="3801711" y="3746500"/>
                  </a:lnTo>
                  <a:lnTo>
                    <a:pt x="3810149" y="3746500"/>
                  </a:lnTo>
                  <a:lnTo>
                    <a:pt x="3814315" y="3733800"/>
                  </a:lnTo>
                  <a:lnTo>
                    <a:pt x="89734" y="1587500"/>
                  </a:lnTo>
                  <a:close/>
                </a:path>
                <a:path w="4425950" h="4419600">
                  <a:moveTo>
                    <a:pt x="100228" y="1549400"/>
                  </a:moveTo>
                  <a:lnTo>
                    <a:pt x="98427" y="1562100"/>
                  </a:lnTo>
                  <a:lnTo>
                    <a:pt x="96753" y="1562100"/>
                  </a:lnTo>
                  <a:lnTo>
                    <a:pt x="95003" y="1574800"/>
                  </a:lnTo>
                  <a:lnTo>
                    <a:pt x="3826753" y="3721100"/>
                  </a:lnTo>
                  <a:lnTo>
                    <a:pt x="3835019" y="3721100"/>
                  </a:lnTo>
                  <a:lnTo>
                    <a:pt x="3839090" y="3708400"/>
                  </a:lnTo>
                  <a:lnTo>
                    <a:pt x="100228" y="1549400"/>
                  </a:lnTo>
                  <a:close/>
                </a:path>
                <a:path w="4425950" h="4419600">
                  <a:moveTo>
                    <a:pt x="111244" y="1524000"/>
                  </a:moveTo>
                  <a:lnTo>
                    <a:pt x="109353" y="1524000"/>
                  </a:lnTo>
                  <a:lnTo>
                    <a:pt x="107596" y="1536700"/>
                  </a:lnTo>
                  <a:lnTo>
                    <a:pt x="105757" y="1536700"/>
                  </a:lnTo>
                  <a:lnTo>
                    <a:pt x="3851269" y="3695700"/>
                  </a:lnTo>
                  <a:lnTo>
                    <a:pt x="3859362" y="3695700"/>
                  </a:lnTo>
                  <a:lnTo>
                    <a:pt x="3863351" y="3683000"/>
                  </a:lnTo>
                  <a:lnTo>
                    <a:pt x="111244" y="1524000"/>
                  </a:lnTo>
                  <a:close/>
                </a:path>
                <a:path w="4425950" h="4419600">
                  <a:moveTo>
                    <a:pt x="122770" y="1485900"/>
                  </a:moveTo>
                  <a:lnTo>
                    <a:pt x="120798" y="1485900"/>
                  </a:lnTo>
                  <a:lnTo>
                    <a:pt x="118954" y="1498600"/>
                  </a:lnTo>
                  <a:lnTo>
                    <a:pt x="117033" y="1498600"/>
                  </a:lnTo>
                  <a:lnTo>
                    <a:pt x="3875266" y="3670300"/>
                  </a:lnTo>
                  <a:lnTo>
                    <a:pt x="3879202" y="3670300"/>
                  </a:lnTo>
                  <a:lnTo>
                    <a:pt x="3883190" y="3657600"/>
                  </a:lnTo>
                  <a:lnTo>
                    <a:pt x="3887092" y="3657600"/>
                  </a:lnTo>
                  <a:lnTo>
                    <a:pt x="122770" y="1485900"/>
                  </a:lnTo>
                  <a:close/>
                </a:path>
                <a:path w="4425950" h="4419600">
                  <a:moveTo>
                    <a:pt x="134813" y="1447800"/>
                  </a:moveTo>
                  <a:lnTo>
                    <a:pt x="132754" y="1460500"/>
                  </a:lnTo>
                  <a:lnTo>
                    <a:pt x="130831" y="1460500"/>
                  </a:lnTo>
                  <a:lnTo>
                    <a:pt x="128818" y="1473200"/>
                  </a:lnTo>
                  <a:lnTo>
                    <a:pt x="3898753" y="3644900"/>
                  </a:lnTo>
                  <a:lnTo>
                    <a:pt x="3902602" y="3644900"/>
                  </a:lnTo>
                  <a:lnTo>
                    <a:pt x="3906507" y="3632200"/>
                  </a:lnTo>
                  <a:lnTo>
                    <a:pt x="3910323" y="3632200"/>
                  </a:lnTo>
                  <a:lnTo>
                    <a:pt x="134813" y="1447800"/>
                  </a:lnTo>
                  <a:close/>
                </a:path>
                <a:path w="4425950" h="4419600">
                  <a:moveTo>
                    <a:pt x="147359" y="1422400"/>
                  </a:moveTo>
                  <a:lnTo>
                    <a:pt x="145213" y="1422400"/>
                  </a:lnTo>
                  <a:lnTo>
                    <a:pt x="143207" y="1435100"/>
                  </a:lnTo>
                  <a:lnTo>
                    <a:pt x="141113" y="1435100"/>
                  </a:lnTo>
                  <a:lnTo>
                    <a:pt x="3921732" y="3619500"/>
                  </a:lnTo>
                  <a:lnTo>
                    <a:pt x="3925497" y="3606800"/>
                  </a:lnTo>
                  <a:lnTo>
                    <a:pt x="3933050" y="3606800"/>
                  </a:lnTo>
                  <a:lnTo>
                    <a:pt x="147359" y="1422400"/>
                  </a:lnTo>
                  <a:close/>
                </a:path>
                <a:path w="4425950" h="4419600">
                  <a:moveTo>
                    <a:pt x="160404" y="1384300"/>
                  </a:moveTo>
                  <a:lnTo>
                    <a:pt x="158177" y="1384300"/>
                  </a:lnTo>
                  <a:lnTo>
                    <a:pt x="156089" y="1397000"/>
                  </a:lnTo>
                  <a:lnTo>
                    <a:pt x="153907" y="1397000"/>
                  </a:lnTo>
                  <a:lnTo>
                    <a:pt x="3944211" y="3594100"/>
                  </a:lnTo>
                  <a:lnTo>
                    <a:pt x="3947890" y="3581400"/>
                  </a:lnTo>
                  <a:lnTo>
                    <a:pt x="3955280" y="3581400"/>
                  </a:lnTo>
                  <a:lnTo>
                    <a:pt x="160404" y="1384300"/>
                  </a:lnTo>
                  <a:close/>
                </a:path>
                <a:path w="4425950" h="4419600">
                  <a:moveTo>
                    <a:pt x="173945" y="1346200"/>
                  </a:moveTo>
                  <a:lnTo>
                    <a:pt x="171634" y="1358900"/>
                  </a:lnTo>
                  <a:lnTo>
                    <a:pt x="169466" y="1358900"/>
                  </a:lnTo>
                  <a:lnTo>
                    <a:pt x="167201" y="1371600"/>
                  </a:lnTo>
                  <a:lnTo>
                    <a:pt x="3966188" y="3556000"/>
                  </a:lnTo>
                  <a:lnTo>
                    <a:pt x="3973446" y="3556000"/>
                  </a:lnTo>
                  <a:lnTo>
                    <a:pt x="3977010" y="3543300"/>
                  </a:lnTo>
                  <a:lnTo>
                    <a:pt x="173945" y="1346200"/>
                  </a:lnTo>
                  <a:close/>
                </a:path>
                <a:path w="4425950" h="4419600">
                  <a:moveTo>
                    <a:pt x="187981" y="1320800"/>
                  </a:moveTo>
                  <a:lnTo>
                    <a:pt x="185587" y="1320800"/>
                  </a:lnTo>
                  <a:lnTo>
                    <a:pt x="183337" y="1333500"/>
                  </a:lnTo>
                  <a:lnTo>
                    <a:pt x="180990" y="1333500"/>
                  </a:lnTo>
                  <a:lnTo>
                    <a:pt x="3987669" y="3530600"/>
                  </a:lnTo>
                  <a:lnTo>
                    <a:pt x="3991187" y="3530600"/>
                  </a:lnTo>
                  <a:lnTo>
                    <a:pt x="3994765" y="3517900"/>
                  </a:lnTo>
                  <a:lnTo>
                    <a:pt x="3998247" y="3517900"/>
                  </a:lnTo>
                  <a:lnTo>
                    <a:pt x="187981" y="1320800"/>
                  </a:lnTo>
                  <a:close/>
                </a:path>
                <a:path w="4425950" h="4419600">
                  <a:moveTo>
                    <a:pt x="202504" y="1282700"/>
                  </a:moveTo>
                  <a:lnTo>
                    <a:pt x="200027" y="1295400"/>
                  </a:lnTo>
                  <a:lnTo>
                    <a:pt x="197700" y="1295400"/>
                  </a:lnTo>
                  <a:lnTo>
                    <a:pt x="195271" y="1308100"/>
                  </a:lnTo>
                  <a:lnTo>
                    <a:pt x="4008664" y="3505200"/>
                  </a:lnTo>
                  <a:lnTo>
                    <a:pt x="4012096" y="3505200"/>
                  </a:lnTo>
                  <a:lnTo>
                    <a:pt x="4015599" y="3492500"/>
                  </a:lnTo>
                  <a:lnTo>
                    <a:pt x="4018997" y="3492500"/>
                  </a:lnTo>
                  <a:lnTo>
                    <a:pt x="202504" y="1282700"/>
                  </a:lnTo>
                  <a:close/>
                </a:path>
                <a:path w="4425950" h="4419600">
                  <a:moveTo>
                    <a:pt x="399130" y="3479800"/>
                  </a:moveTo>
                  <a:lnTo>
                    <a:pt x="393166" y="3479800"/>
                  </a:lnTo>
                  <a:lnTo>
                    <a:pt x="401354" y="3484502"/>
                  </a:lnTo>
                  <a:lnTo>
                    <a:pt x="399130" y="3479800"/>
                  </a:lnTo>
                  <a:close/>
                </a:path>
                <a:path w="4425950" h="4419600">
                  <a:moveTo>
                    <a:pt x="217511" y="1257300"/>
                  </a:moveTo>
                  <a:lnTo>
                    <a:pt x="214956" y="1257300"/>
                  </a:lnTo>
                  <a:lnTo>
                    <a:pt x="212547" y="1270000"/>
                  </a:lnTo>
                  <a:lnTo>
                    <a:pt x="210038" y="1270000"/>
                  </a:lnTo>
                  <a:lnTo>
                    <a:pt x="4029170" y="3479800"/>
                  </a:lnTo>
                  <a:lnTo>
                    <a:pt x="4032519" y="3467100"/>
                  </a:lnTo>
                  <a:lnTo>
                    <a:pt x="4039261" y="3467100"/>
                  </a:lnTo>
                  <a:lnTo>
                    <a:pt x="217511" y="1257300"/>
                  </a:lnTo>
                  <a:close/>
                </a:path>
                <a:path w="4425950" h="4419600">
                  <a:moveTo>
                    <a:pt x="233003" y="1219200"/>
                  </a:moveTo>
                  <a:lnTo>
                    <a:pt x="230367" y="1231900"/>
                  </a:lnTo>
                  <a:lnTo>
                    <a:pt x="227876" y="1231900"/>
                  </a:lnTo>
                  <a:lnTo>
                    <a:pt x="225287" y="1244600"/>
                  </a:lnTo>
                  <a:lnTo>
                    <a:pt x="4049194" y="3441700"/>
                  </a:lnTo>
                  <a:lnTo>
                    <a:pt x="4055807" y="3441700"/>
                  </a:lnTo>
                  <a:lnTo>
                    <a:pt x="4059043" y="3429000"/>
                  </a:lnTo>
                  <a:lnTo>
                    <a:pt x="233003" y="1219200"/>
                  </a:lnTo>
                  <a:close/>
                </a:path>
                <a:path w="4425950" h="4419600">
                  <a:moveTo>
                    <a:pt x="248972" y="1193800"/>
                  </a:moveTo>
                  <a:lnTo>
                    <a:pt x="246258" y="1193800"/>
                  </a:lnTo>
                  <a:lnTo>
                    <a:pt x="243691" y="1206500"/>
                  </a:lnTo>
                  <a:lnTo>
                    <a:pt x="241020" y="1206500"/>
                  </a:lnTo>
                  <a:lnTo>
                    <a:pt x="4068730" y="3416300"/>
                  </a:lnTo>
                  <a:lnTo>
                    <a:pt x="4071920" y="3416300"/>
                  </a:lnTo>
                  <a:lnTo>
                    <a:pt x="4075189" y="3403600"/>
                  </a:lnTo>
                  <a:lnTo>
                    <a:pt x="4078343" y="3403600"/>
                  </a:lnTo>
                  <a:lnTo>
                    <a:pt x="248972" y="1193800"/>
                  </a:lnTo>
                  <a:close/>
                </a:path>
                <a:path w="4425950" h="4419600">
                  <a:moveTo>
                    <a:pt x="265424" y="1155700"/>
                  </a:moveTo>
                  <a:lnTo>
                    <a:pt x="262627" y="1168400"/>
                  </a:lnTo>
                  <a:lnTo>
                    <a:pt x="259985" y="1168400"/>
                  </a:lnTo>
                  <a:lnTo>
                    <a:pt x="257230" y="1181100"/>
                  </a:lnTo>
                  <a:lnTo>
                    <a:pt x="4087793" y="3390900"/>
                  </a:lnTo>
                  <a:lnTo>
                    <a:pt x="4090903" y="3378200"/>
                  </a:lnTo>
                  <a:lnTo>
                    <a:pt x="4097167" y="3378200"/>
                  </a:lnTo>
                  <a:lnTo>
                    <a:pt x="265424" y="1155700"/>
                  </a:lnTo>
                  <a:close/>
                </a:path>
                <a:path w="4425950" h="4419600">
                  <a:moveTo>
                    <a:pt x="282347" y="1130300"/>
                  </a:moveTo>
                  <a:lnTo>
                    <a:pt x="279472" y="1130300"/>
                  </a:lnTo>
                  <a:lnTo>
                    <a:pt x="276753" y="1143000"/>
                  </a:lnTo>
                  <a:lnTo>
                    <a:pt x="273921" y="1143000"/>
                  </a:lnTo>
                  <a:lnTo>
                    <a:pt x="4106376" y="3352800"/>
                  </a:lnTo>
                  <a:lnTo>
                    <a:pt x="4112517" y="3352800"/>
                  </a:lnTo>
                  <a:lnTo>
                    <a:pt x="4115516" y="3340100"/>
                  </a:lnTo>
                  <a:lnTo>
                    <a:pt x="282347" y="1130300"/>
                  </a:lnTo>
                  <a:close/>
                </a:path>
                <a:path w="4425950" h="4419600">
                  <a:moveTo>
                    <a:pt x="299732" y="1104900"/>
                  </a:moveTo>
                  <a:lnTo>
                    <a:pt x="293857" y="1104900"/>
                  </a:lnTo>
                  <a:lnTo>
                    <a:pt x="292478" y="1117600"/>
                  </a:lnTo>
                  <a:lnTo>
                    <a:pt x="291020" y="1117600"/>
                  </a:lnTo>
                  <a:lnTo>
                    <a:pt x="4124548" y="3327400"/>
                  </a:lnTo>
                  <a:lnTo>
                    <a:pt x="4127562" y="3327400"/>
                  </a:lnTo>
                  <a:lnTo>
                    <a:pt x="4133405" y="3314700"/>
                  </a:lnTo>
                  <a:lnTo>
                    <a:pt x="299732" y="1104900"/>
                  </a:lnTo>
                  <a:close/>
                </a:path>
                <a:path w="4425950" h="4419600">
                  <a:moveTo>
                    <a:pt x="317724" y="1066800"/>
                  </a:moveTo>
                  <a:lnTo>
                    <a:pt x="311694" y="1079500"/>
                  </a:lnTo>
                  <a:lnTo>
                    <a:pt x="308703" y="1079500"/>
                  </a:lnTo>
                  <a:lnTo>
                    <a:pt x="4142138" y="3302000"/>
                  </a:lnTo>
                  <a:lnTo>
                    <a:pt x="4145012" y="3289300"/>
                  </a:lnTo>
                  <a:lnTo>
                    <a:pt x="4150685" y="3276600"/>
                  </a:lnTo>
                  <a:lnTo>
                    <a:pt x="317724" y="1066800"/>
                  </a:lnTo>
                  <a:close/>
                </a:path>
                <a:path w="4425950" h="4419600">
                  <a:moveTo>
                    <a:pt x="279851" y="3289300"/>
                  </a:moveTo>
                  <a:lnTo>
                    <a:pt x="275691" y="3289300"/>
                  </a:lnTo>
                  <a:lnTo>
                    <a:pt x="280818" y="3292231"/>
                  </a:lnTo>
                  <a:lnTo>
                    <a:pt x="279851" y="3289300"/>
                  </a:lnTo>
                  <a:close/>
                </a:path>
                <a:path w="4425950" h="4419600">
                  <a:moveTo>
                    <a:pt x="336200" y="1041400"/>
                  </a:moveTo>
                  <a:lnTo>
                    <a:pt x="333094" y="1041400"/>
                  </a:lnTo>
                  <a:lnTo>
                    <a:pt x="326941" y="1054100"/>
                  </a:lnTo>
                  <a:lnTo>
                    <a:pt x="4159173" y="3263900"/>
                  </a:lnTo>
                  <a:lnTo>
                    <a:pt x="4161967" y="3263900"/>
                  </a:lnTo>
                  <a:lnTo>
                    <a:pt x="4164736" y="3251200"/>
                  </a:lnTo>
                  <a:lnTo>
                    <a:pt x="4167479" y="3251200"/>
                  </a:lnTo>
                  <a:lnTo>
                    <a:pt x="336200" y="1041400"/>
                  </a:lnTo>
                  <a:close/>
                </a:path>
                <a:path w="4425950" h="4419600">
                  <a:moveTo>
                    <a:pt x="355158" y="1003300"/>
                  </a:moveTo>
                  <a:lnTo>
                    <a:pt x="348808" y="1016000"/>
                  </a:lnTo>
                  <a:lnTo>
                    <a:pt x="345658" y="1028700"/>
                  </a:lnTo>
                  <a:lnTo>
                    <a:pt x="4175730" y="3238500"/>
                  </a:lnTo>
                  <a:lnTo>
                    <a:pt x="4181127" y="3225800"/>
                  </a:lnTo>
                  <a:lnTo>
                    <a:pt x="4183794" y="3213100"/>
                  </a:lnTo>
                  <a:lnTo>
                    <a:pt x="355158" y="1003300"/>
                  </a:lnTo>
                  <a:close/>
                </a:path>
                <a:path w="4425950" h="4419600">
                  <a:moveTo>
                    <a:pt x="374601" y="977900"/>
                  </a:moveTo>
                  <a:lnTo>
                    <a:pt x="368089" y="990600"/>
                  </a:lnTo>
                  <a:lnTo>
                    <a:pt x="364860" y="990600"/>
                  </a:lnTo>
                  <a:lnTo>
                    <a:pt x="4191803" y="3200400"/>
                  </a:lnTo>
                  <a:lnTo>
                    <a:pt x="4197038" y="3187700"/>
                  </a:lnTo>
                  <a:lnTo>
                    <a:pt x="4199623" y="3187700"/>
                  </a:lnTo>
                  <a:lnTo>
                    <a:pt x="374601" y="977900"/>
                  </a:lnTo>
                  <a:close/>
                </a:path>
                <a:path w="4425950" h="4419600">
                  <a:moveTo>
                    <a:pt x="394531" y="952500"/>
                  </a:moveTo>
                  <a:lnTo>
                    <a:pt x="387856" y="965200"/>
                  </a:lnTo>
                  <a:lnTo>
                    <a:pt x="384544" y="965200"/>
                  </a:lnTo>
                  <a:lnTo>
                    <a:pt x="4207388" y="3175000"/>
                  </a:lnTo>
                  <a:lnTo>
                    <a:pt x="4212464" y="3162300"/>
                  </a:lnTo>
                  <a:lnTo>
                    <a:pt x="4214966" y="3149600"/>
                  </a:lnTo>
                  <a:lnTo>
                    <a:pt x="394531" y="952500"/>
                  </a:lnTo>
                  <a:close/>
                </a:path>
                <a:path w="4425950" h="4419600">
                  <a:moveTo>
                    <a:pt x="414950" y="914400"/>
                  </a:moveTo>
                  <a:lnTo>
                    <a:pt x="408114" y="927100"/>
                  </a:lnTo>
                  <a:lnTo>
                    <a:pt x="404723" y="939800"/>
                  </a:lnTo>
                  <a:lnTo>
                    <a:pt x="4222483" y="3136900"/>
                  </a:lnTo>
                  <a:lnTo>
                    <a:pt x="4224953" y="3136900"/>
                  </a:lnTo>
                  <a:lnTo>
                    <a:pt x="4229820" y="3124200"/>
                  </a:lnTo>
                  <a:lnTo>
                    <a:pt x="414950" y="914400"/>
                  </a:lnTo>
                  <a:close/>
                </a:path>
                <a:path w="4425950" h="4419600">
                  <a:moveTo>
                    <a:pt x="435866" y="889000"/>
                  </a:moveTo>
                  <a:lnTo>
                    <a:pt x="432356" y="901700"/>
                  </a:lnTo>
                  <a:lnTo>
                    <a:pt x="425390" y="901700"/>
                  </a:lnTo>
                  <a:lnTo>
                    <a:pt x="4237088" y="3111500"/>
                  </a:lnTo>
                  <a:lnTo>
                    <a:pt x="4241840" y="3098800"/>
                  </a:lnTo>
                  <a:lnTo>
                    <a:pt x="4244177" y="3086100"/>
                  </a:lnTo>
                  <a:lnTo>
                    <a:pt x="435866" y="889000"/>
                  </a:lnTo>
                  <a:close/>
                </a:path>
                <a:path w="4425950" h="4419600">
                  <a:moveTo>
                    <a:pt x="457276" y="863600"/>
                  </a:moveTo>
                  <a:lnTo>
                    <a:pt x="450112" y="876300"/>
                  </a:lnTo>
                  <a:lnTo>
                    <a:pt x="446551" y="876300"/>
                  </a:lnTo>
                  <a:lnTo>
                    <a:pt x="4251200" y="3073400"/>
                  </a:lnTo>
                  <a:lnTo>
                    <a:pt x="4255783" y="3060700"/>
                  </a:lnTo>
                  <a:lnTo>
                    <a:pt x="4258040" y="3060700"/>
                  </a:lnTo>
                  <a:lnTo>
                    <a:pt x="457276" y="863600"/>
                  </a:lnTo>
                  <a:close/>
                </a:path>
                <a:path w="4425950" h="4419600">
                  <a:moveTo>
                    <a:pt x="170595" y="3060700"/>
                  </a:moveTo>
                  <a:lnTo>
                    <a:pt x="167821" y="3060700"/>
                  </a:lnTo>
                  <a:lnTo>
                    <a:pt x="171546" y="3062848"/>
                  </a:lnTo>
                  <a:lnTo>
                    <a:pt x="170595" y="3060700"/>
                  </a:lnTo>
                  <a:close/>
                </a:path>
                <a:path w="4425950" h="4419600">
                  <a:moveTo>
                    <a:pt x="479188" y="838200"/>
                  </a:moveTo>
                  <a:lnTo>
                    <a:pt x="471855" y="850900"/>
                  </a:lnTo>
                  <a:lnTo>
                    <a:pt x="468215" y="850900"/>
                  </a:lnTo>
                  <a:lnTo>
                    <a:pt x="4264808" y="3035300"/>
                  </a:lnTo>
                  <a:lnTo>
                    <a:pt x="4267029" y="3035300"/>
                  </a:lnTo>
                  <a:lnTo>
                    <a:pt x="4271399" y="3022600"/>
                  </a:lnTo>
                  <a:lnTo>
                    <a:pt x="479188" y="838200"/>
                  </a:lnTo>
                  <a:close/>
                </a:path>
                <a:path w="4425950" h="4419600">
                  <a:moveTo>
                    <a:pt x="149396" y="3009900"/>
                  </a:moveTo>
                  <a:lnTo>
                    <a:pt x="146880" y="3009900"/>
                  </a:lnTo>
                  <a:lnTo>
                    <a:pt x="150151" y="3011778"/>
                  </a:lnTo>
                  <a:lnTo>
                    <a:pt x="149396" y="3009900"/>
                  </a:lnTo>
                  <a:close/>
                </a:path>
                <a:path w="4425950" h="4419600">
                  <a:moveTo>
                    <a:pt x="501599" y="812800"/>
                  </a:moveTo>
                  <a:lnTo>
                    <a:pt x="494103" y="812800"/>
                  </a:lnTo>
                  <a:lnTo>
                    <a:pt x="490373" y="825500"/>
                  </a:lnTo>
                  <a:lnTo>
                    <a:pt x="4277920" y="3009900"/>
                  </a:lnTo>
                  <a:lnTo>
                    <a:pt x="4280058" y="2997200"/>
                  </a:lnTo>
                  <a:lnTo>
                    <a:pt x="4284262" y="2997200"/>
                  </a:lnTo>
                  <a:lnTo>
                    <a:pt x="501599" y="812800"/>
                  </a:lnTo>
                  <a:close/>
                </a:path>
                <a:path w="4425950" h="4419600">
                  <a:moveTo>
                    <a:pt x="524523" y="774700"/>
                  </a:moveTo>
                  <a:lnTo>
                    <a:pt x="516851" y="787400"/>
                  </a:lnTo>
                  <a:lnTo>
                    <a:pt x="513043" y="800100"/>
                  </a:lnTo>
                  <a:lnTo>
                    <a:pt x="4290527" y="2971800"/>
                  </a:lnTo>
                  <a:lnTo>
                    <a:pt x="4294605" y="2959100"/>
                  </a:lnTo>
                  <a:lnTo>
                    <a:pt x="4296610" y="2959100"/>
                  </a:lnTo>
                  <a:lnTo>
                    <a:pt x="524523" y="774700"/>
                  </a:lnTo>
                  <a:close/>
                </a:path>
                <a:path w="4425950" h="4419600">
                  <a:moveTo>
                    <a:pt x="130141" y="2959100"/>
                  </a:moveTo>
                  <a:lnTo>
                    <a:pt x="127857" y="2959100"/>
                  </a:lnTo>
                  <a:lnTo>
                    <a:pt x="130751" y="2960772"/>
                  </a:lnTo>
                  <a:lnTo>
                    <a:pt x="130141" y="2959100"/>
                  </a:lnTo>
                  <a:close/>
                </a:path>
                <a:path w="4425950" h="4419600">
                  <a:moveTo>
                    <a:pt x="547959" y="749300"/>
                  </a:moveTo>
                  <a:lnTo>
                    <a:pt x="544032" y="762000"/>
                  </a:lnTo>
                  <a:lnTo>
                    <a:pt x="536223" y="762000"/>
                  </a:lnTo>
                  <a:lnTo>
                    <a:pt x="4302615" y="2946400"/>
                  </a:lnTo>
                  <a:lnTo>
                    <a:pt x="4306529" y="2933700"/>
                  </a:lnTo>
                  <a:lnTo>
                    <a:pt x="4308448" y="2921000"/>
                  </a:lnTo>
                  <a:lnTo>
                    <a:pt x="547959" y="749300"/>
                  </a:lnTo>
                  <a:close/>
                </a:path>
                <a:path w="4425950" h="4419600">
                  <a:moveTo>
                    <a:pt x="571917" y="723900"/>
                  </a:moveTo>
                  <a:lnTo>
                    <a:pt x="567903" y="736600"/>
                  </a:lnTo>
                  <a:lnTo>
                    <a:pt x="559926" y="736600"/>
                  </a:lnTo>
                  <a:lnTo>
                    <a:pt x="4314190" y="2908300"/>
                  </a:lnTo>
                  <a:lnTo>
                    <a:pt x="4317930" y="2895600"/>
                  </a:lnTo>
                  <a:lnTo>
                    <a:pt x="4319762" y="2895600"/>
                  </a:lnTo>
                  <a:lnTo>
                    <a:pt x="571917" y="723900"/>
                  </a:lnTo>
                  <a:close/>
                </a:path>
                <a:path w="4425950" h="4419600">
                  <a:moveTo>
                    <a:pt x="596398" y="698500"/>
                  </a:moveTo>
                  <a:lnTo>
                    <a:pt x="592297" y="698500"/>
                  </a:lnTo>
                  <a:lnTo>
                    <a:pt x="584140" y="711200"/>
                  </a:lnTo>
                  <a:lnTo>
                    <a:pt x="4325245" y="2870200"/>
                  </a:lnTo>
                  <a:lnTo>
                    <a:pt x="4328808" y="2857500"/>
                  </a:lnTo>
                  <a:lnTo>
                    <a:pt x="4330555" y="2857500"/>
                  </a:lnTo>
                  <a:lnTo>
                    <a:pt x="596398" y="698500"/>
                  </a:lnTo>
                  <a:close/>
                </a:path>
                <a:path w="4425950" h="4419600">
                  <a:moveTo>
                    <a:pt x="621407" y="673100"/>
                  </a:moveTo>
                  <a:lnTo>
                    <a:pt x="617216" y="673100"/>
                  </a:lnTo>
                  <a:lnTo>
                    <a:pt x="608886" y="685800"/>
                  </a:lnTo>
                  <a:lnTo>
                    <a:pt x="4335772" y="2832100"/>
                  </a:lnTo>
                  <a:lnTo>
                    <a:pt x="4339159" y="2832100"/>
                  </a:lnTo>
                  <a:lnTo>
                    <a:pt x="4340815" y="2819400"/>
                  </a:lnTo>
                  <a:lnTo>
                    <a:pt x="621407" y="673100"/>
                  </a:lnTo>
                  <a:close/>
                </a:path>
                <a:path w="4425950" h="4419600">
                  <a:moveTo>
                    <a:pt x="646955" y="647700"/>
                  </a:moveTo>
                  <a:lnTo>
                    <a:pt x="642675" y="647700"/>
                  </a:lnTo>
                  <a:lnTo>
                    <a:pt x="638413" y="660400"/>
                  </a:lnTo>
                  <a:lnTo>
                    <a:pt x="634165" y="660400"/>
                  </a:lnTo>
                  <a:lnTo>
                    <a:pt x="4345766" y="2806700"/>
                  </a:lnTo>
                  <a:lnTo>
                    <a:pt x="4348972" y="2794000"/>
                  </a:lnTo>
                  <a:lnTo>
                    <a:pt x="4350538" y="2781300"/>
                  </a:lnTo>
                  <a:lnTo>
                    <a:pt x="646955" y="647700"/>
                  </a:lnTo>
                  <a:close/>
                </a:path>
                <a:path w="4425950" h="4419600">
                  <a:moveTo>
                    <a:pt x="673049" y="622300"/>
                  </a:moveTo>
                  <a:lnTo>
                    <a:pt x="664326" y="635000"/>
                  </a:lnTo>
                  <a:lnTo>
                    <a:pt x="659988" y="635000"/>
                  </a:lnTo>
                  <a:lnTo>
                    <a:pt x="4355214" y="2768600"/>
                  </a:lnTo>
                  <a:lnTo>
                    <a:pt x="4358242" y="2755900"/>
                  </a:lnTo>
                  <a:lnTo>
                    <a:pt x="4359719" y="2755900"/>
                  </a:lnTo>
                  <a:lnTo>
                    <a:pt x="673049" y="622300"/>
                  </a:lnTo>
                  <a:close/>
                </a:path>
                <a:path w="4425950" h="4419600">
                  <a:moveTo>
                    <a:pt x="699692" y="596900"/>
                  </a:moveTo>
                  <a:lnTo>
                    <a:pt x="695232" y="596900"/>
                  </a:lnTo>
                  <a:lnTo>
                    <a:pt x="686358" y="609600"/>
                  </a:lnTo>
                  <a:lnTo>
                    <a:pt x="4364121" y="2730500"/>
                  </a:lnTo>
                  <a:lnTo>
                    <a:pt x="4366966" y="2717800"/>
                  </a:lnTo>
                  <a:lnTo>
                    <a:pt x="4368347" y="2717800"/>
                  </a:lnTo>
                  <a:lnTo>
                    <a:pt x="699692" y="596900"/>
                  </a:lnTo>
                  <a:close/>
                </a:path>
                <a:path w="4425950" h="4419600">
                  <a:moveTo>
                    <a:pt x="726897" y="571500"/>
                  </a:moveTo>
                  <a:lnTo>
                    <a:pt x="722344" y="571500"/>
                  </a:lnTo>
                  <a:lnTo>
                    <a:pt x="717803" y="584200"/>
                  </a:lnTo>
                  <a:lnTo>
                    <a:pt x="713282" y="584200"/>
                  </a:lnTo>
                  <a:lnTo>
                    <a:pt x="4372466" y="2692400"/>
                  </a:lnTo>
                  <a:lnTo>
                    <a:pt x="4375130" y="2679700"/>
                  </a:lnTo>
                  <a:lnTo>
                    <a:pt x="4376420" y="2679700"/>
                  </a:lnTo>
                  <a:lnTo>
                    <a:pt x="726897" y="571500"/>
                  </a:lnTo>
                  <a:close/>
                </a:path>
                <a:path w="4425950" h="4419600">
                  <a:moveTo>
                    <a:pt x="48121" y="2667000"/>
                  </a:moveTo>
                  <a:lnTo>
                    <a:pt x="46522" y="2667000"/>
                  </a:lnTo>
                  <a:lnTo>
                    <a:pt x="48250" y="2667997"/>
                  </a:lnTo>
                  <a:lnTo>
                    <a:pt x="48121" y="2667000"/>
                  </a:lnTo>
                  <a:close/>
                </a:path>
                <a:path w="4425950" h="4419600">
                  <a:moveTo>
                    <a:pt x="754668" y="546100"/>
                  </a:moveTo>
                  <a:lnTo>
                    <a:pt x="750020" y="546100"/>
                  </a:lnTo>
                  <a:lnTo>
                    <a:pt x="740768" y="558800"/>
                  </a:lnTo>
                  <a:lnTo>
                    <a:pt x="4380252" y="2654300"/>
                  </a:lnTo>
                  <a:lnTo>
                    <a:pt x="4382726" y="2654300"/>
                  </a:lnTo>
                  <a:lnTo>
                    <a:pt x="4383918" y="2641600"/>
                  </a:lnTo>
                  <a:lnTo>
                    <a:pt x="754668" y="546100"/>
                  </a:lnTo>
                  <a:close/>
                </a:path>
                <a:path w="4425950" h="4419600">
                  <a:moveTo>
                    <a:pt x="783018" y="520700"/>
                  </a:moveTo>
                  <a:lnTo>
                    <a:pt x="778273" y="520700"/>
                  </a:lnTo>
                  <a:lnTo>
                    <a:pt x="768830" y="533400"/>
                  </a:lnTo>
                  <a:lnTo>
                    <a:pt x="4387463" y="2628900"/>
                  </a:lnTo>
                  <a:lnTo>
                    <a:pt x="4389743" y="2616200"/>
                  </a:lnTo>
                  <a:lnTo>
                    <a:pt x="4390840" y="2603500"/>
                  </a:lnTo>
                  <a:lnTo>
                    <a:pt x="783018" y="520700"/>
                  </a:lnTo>
                  <a:close/>
                </a:path>
                <a:path w="4425950" h="4419600">
                  <a:moveTo>
                    <a:pt x="811961" y="495300"/>
                  </a:moveTo>
                  <a:lnTo>
                    <a:pt x="807116" y="508000"/>
                  </a:lnTo>
                  <a:lnTo>
                    <a:pt x="797479" y="508000"/>
                  </a:lnTo>
                  <a:lnTo>
                    <a:pt x="4394088" y="2590800"/>
                  </a:lnTo>
                  <a:lnTo>
                    <a:pt x="4396172" y="2578100"/>
                  </a:lnTo>
                  <a:lnTo>
                    <a:pt x="4397169" y="2565400"/>
                  </a:lnTo>
                  <a:lnTo>
                    <a:pt x="811961" y="495300"/>
                  </a:lnTo>
                  <a:close/>
                </a:path>
                <a:path w="4425950" h="4419600">
                  <a:moveTo>
                    <a:pt x="30812" y="2578100"/>
                  </a:moveTo>
                  <a:lnTo>
                    <a:pt x="29580" y="2578100"/>
                  </a:lnTo>
                  <a:lnTo>
                    <a:pt x="30888" y="2578850"/>
                  </a:lnTo>
                  <a:lnTo>
                    <a:pt x="30812" y="2578100"/>
                  </a:lnTo>
                  <a:close/>
                </a:path>
                <a:path w="4425950" h="4419600">
                  <a:moveTo>
                    <a:pt x="841503" y="469900"/>
                  </a:moveTo>
                  <a:lnTo>
                    <a:pt x="836560" y="482600"/>
                  </a:lnTo>
                  <a:lnTo>
                    <a:pt x="826725" y="482600"/>
                  </a:lnTo>
                  <a:lnTo>
                    <a:pt x="4400114" y="2552700"/>
                  </a:lnTo>
                  <a:lnTo>
                    <a:pt x="4402001" y="2540000"/>
                  </a:lnTo>
                  <a:lnTo>
                    <a:pt x="4402900" y="2527300"/>
                  </a:lnTo>
                  <a:lnTo>
                    <a:pt x="841503" y="469900"/>
                  </a:lnTo>
                  <a:close/>
                </a:path>
                <a:path w="4425950" h="4419600">
                  <a:moveTo>
                    <a:pt x="871656" y="457200"/>
                  </a:moveTo>
                  <a:lnTo>
                    <a:pt x="856569" y="457200"/>
                  </a:lnTo>
                  <a:lnTo>
                    <a:pt x="4405539" y="2514600"/>
                  </a:lnTo>
                  <a:lnTo>
                    <a:pt x="4407225" y="2501900"/>
                  </a:lnTo>
                  <a:lnTo>
                    <a:pt x="4408020" y="2489200"/>
                  </a:lnTo>
                  <a:lnTo>
                    <a:pt x="871656" y="457200"/>
                  </a:lnTo>
                  <a:close/>
                </a:path>
                <a:path w="4425950" h="4419600">
                  <a:moveTo>
                    <a:pt x="17687" y="2489200"/>
                  </a:moveTo>
                  <a:lnTo>
                    <a:pt x="16790" y="2489200"/>
                  </a:lnTo>
                  <a:lnTo>
                    <a:pt x="17773" y="2489767"/>
                  </a:lnTo>
                  <a:lnTo>
                    <a:pt x="17687" y="2489200"/>
                  </a:lnTo>
                  <a:close/>
                </a:path>
                <a:path w="4425950" h="4419600">
                  <a:moveTo>
                    <a:pt x="902434" y="431800"/>
                  </a:moveTo>
                  <a:lnTo>
                    <a:pt x="897281" y="431800"/>
                  </a:lnTo>
                  <a:lnTo>
                    <a:pt x="887036" y="444500"/>
                  </a:lnTo>
                  <a:lnTo>
                    <a:pt x="4410349" y="2476500"/>
                  </a:lnTo>
                  <a:lnTo>
                    <a:pt x="4411825" y="2463800"/>
                  </a:lnTo>
                  <a:lnTo>
                    <a:pt x="4412517" y="2451100"/>
                  </a:lnTo>
                  <a:lnTo>
                    <a:pt x="902434" y="431800"/>
                  </a:lnTo>
                  <a:close/>
                </a:path>
                <a:path w="4425950" h="4419600">
                  <a:moveTo>
                    <a:pt x="933843" y="406400"/>
                  </a:moveTo>
                  <a:lnTo>
                    <a:pt x="928588" y="406400"/>
                  </a:lnTo>
                  <a:lnTo>
                    <a:pt x="918126" y="419100"/>
                  </a:lnTo>
                  <a:lnTo>
                    <a:pt x="4414532" y="2438400"/>
                  </a:lnTo>
                  <a:lnTo>
                    <a:pt x="4415796" y="2425700"/>
                  </a:lnTo>
                  <a:lnTo>
                    <a:pt x="4416379" y="2413000"/>
                  </a:lnTo>
                  <a:lnTo>
                    <a:pt x="933843" y="406400"/>
                  </a:lnTo>
                  <a:close/>
                </a:path>
                <a:path w="4425950" h="4419600">
                  <a:moveTo>
                    <a:pt x="8384" y="2400300"/>
                  </a:moveTo>
                  <a:lnTo>
                    <a:pt x="7793" y="2400300"/>
                  </a:lnTo>
                  <a:lnTo>
                    <a:pt x="8422" y="2400662"/>
                  </a:lnTo>
                  <a:lnTo>
                    <a:pt x="8384" y="2400300"/>
                  </a:lnTo>
                  <a:close/>
                </a:path>
                <a:path w="4425950" h="4419600">
                  <a:moveTo>
                    <a:pt x="965904" y="381000"/>
                  </a:moveTo>
                  <a:lnTo>
                    <a:pt x="960541" y="381000"/>
                  </a:lnTo>
                  <a:lnTo>
                    <a:pt x="949859" y="393700"/>
                  </a:lnTo>
                  <a:lnTo>
                    <a:pt x="4418070" y="2400300"/>
                  </a:lnTo>
                  <a:lnTo>
                    <a:pt x="4419114" y="2387600"/>
                  </a:lnTo>
                  <a:lnTo>
                    <a:pt x="4419591" y="2374900"/>
                  </a:lnTo>
                  <a:lnTo>
                    <a:pt x="965904" y="381000"/>
                  </a:lnTo>
                  <a:close/>
                </a:path>
                <a:path w="4425950" h="4419600">
                  <a:moveTo>
                    <a:pt x="998636" y="355600"/>
                  </a:moveTo>
                  <a:lnTo>
                    <a:pt x="993161" y="368300"/>
                  </a:lnTo>
                  <a:lnTo>
                    <a:pt x="982253" y="368300"/>
                  </a:lnTo>
                  <a:lnTo>
                    <a:pt x="4420947" y="2362200"/>
                  </a:lnTo>
                  <a:lnTo>
                    <a:pt x="4421769" y="2349500"/>
                  </a:lnTo>
                  <a:lnTo>
                    <a:pt x="4422132" y="2336800"/>
                  </a:lnTo>
                  <a:lnTo>
                    <a:pt x="998636" y="355600"/>
                  </a:lnTo>
                  <a:close/>
                </a:path>
                <a:path w="4425950" h="4419600">
                  <a:moveTo>
                    <a:pt x="1032051" y="342900"/>
                  </a:moveTo>
                  <a:lnTo>
                    <a:pt x="1026460" y="342900"/>
                  </a:lnTo>
                  <a:lnTo>
                    <a:pt x="1015325" y="355600"/>
                  </a:lnTo>
                  <a:lnTo>
                    <a:pt x="4423147" y="2324100"/>
                  </a:lnTo>
                  <a:lnTo>
                    <a:pt x="4423741" y="2311400"/>
                  </a:lnTo>
                  <a:lnTo>
                    <a:pt x="4423986" y="2298700"/>
                  </a:lnTo>
                  <a:lnTo>
                    <a:pt x="1032051" y="342900"/>
                  </a:lnTo>
                  <a:close/>
                </a:path>
                <a:path w="4425950" h="4419600">
                  <a:moveTo>
                    <a:pt x="953" y="2273300"/>
                  </a:moveTo>
                  <a:lnTo>
                    <a:pt x="777" y="2273300"/>
                  </a:lnTo>
                  <a:lnTo>
                    <a:pt x="957" y="2273403"/>
                  </a:lnTo>
                  <a:close/>
                </a:path>
                <a:path w="4425950" h="4419600">
                  <a:moveTo>
                    <a:pt x="1066176" y="317500"/>
                  </a:moveTo>
                  <a:lnTo>
                    <a:pt x="1060466" y="317500"/>
                  </a:lnTo>
                  <a:lnTo>
                    <a:pt x="1049093" y="330200"/>
                  </a:lnTo>
                  <a:lnTo>
                    <a:pt x="4424652" y="2273300"/>
                  </a:lnTo>
                  <a:lnTo>
                    <a:pt x="4425008" y="2260600"/>
                  </a:lnTo>
                  <a:lnTo>
                    <a:pt x="4425138" y="2260600"/>
                  </a:lnTo>
                  <a:lnTo>
                    <a:pt x="1066176" y="317500"/>
                  </a:lnTo>
                  <a:close/>
                </a:path>
                <a:path w="4425950" h="4419600">
                  <a:moveTo>
                    <a:pt x="97" y="2235200"/>
                  </a:moveTo>
                  <a:close/>
                </a:path>
                <a:path w="4425950" h="4419600">
                  <a:moveTo>
                    <a:pt x="1101027" y="304800"/>
                  </a:moveTo>
                  <a:lnTo>
                    <a:pt x="1083579" y="304800"/>
                  </a:lnTo>
                  <a:lnTo>
                    <a:pt x="4425440" y="2235200"/>
                  </a:lnTo>
                  <a:lnTo>
                    <a:pt x="4425558" y="2222500"/>
                  </a:lnTo>
                  <a:lnTo>
                    <a:pt x="1101027" y="304800"/>
                  </a:lnTo>
                  <a:close/>
                </a:path>
                <a:path w="4425950" h="4419600">
                  <a:moveTo>
                    <a:pt x="1136624" y="279400"/>
                  </a:moveTo>
                  <a:lnTo>
                    <a:pt x="1130670" y="279400"/>
                  </a:lnTo>
                  <a:lnTo>
                    <a:pt x="1118801" y="292100"/>
                  </a:lnTo>
                  <a:lnTo>
                    <a:pt x="4425491" y="2197100"/>
                  </a:lnTo>
                  <a:lnTo>
                    <a:pt x="4425232" y="2171700"/>
                  </a:lnTo>
                  <a:lnTo>
                    <a:pt x="1136624" y="279400"/>
                  </a:lnTo>
                  <a:close/>
                </a:path>
                <a:path w="4425950" h="4419600">
                  <a:moveTo>
                    <a:pt x="1172998" y="254000"/>
                  </a:moveTo>
                  <a:lnTo>
                    <a:pt x="1166911" y="266700"/>
                  </a:lnTo>
                  <a:lnTo>
                    <a:pt x="1154786" y="266700"/>
                  </a:lnTo>
                  <a:lnTo>
                    <a:pt x="4424777" y="2159000"/>
                  </a:lnTo>
                  <a:lnTo>
                    <a:pt x="4424382" y="2146300"/>
                  </a:lnTo>
                  <a:lnTo>
                    <a:pt x="4424133" y="2133600"/>
                  </a:lnTo>
                  <a:lnTo>
                    <a:pt x="1172998" y="254000"/>
                  </a:lnTo>
                  <a:close/>
                </a:path>
                <a:path w="4425950" h="4419600">
                  <a:moveTo>
                    <a:pt x="1210172" y="241300"/>
                  </a:moveTo>
                  <a:lnTo>
                    <a:pt x="1197752" y="241300"/>
                  </a:lnTo>
                  <a:lnTo>
                    <a:pt x="1191560" y="254000"/>
                  </a:lnTo>
                  <a:lnTo>
                    <a:pt x="4423276" y="2120900"/>
                  </a:lnTo>
                  <a:lnTo>
                    <a:pt x="4422960" y="2108200"/>
                  </a:lnTo>
                  <a:lnTo>
                    <a:pt x="4422614" y="2095500"/>
                  </a:lnTo>
                  <a:lnTo>
                    <a:pt x="4422228" y="2095500"/>
                  </a:lnTo>
                  <a:lnTo>
                    <a:pt x="1210172" y="241300"/>
                  </a:lnTo>
                  <a:close/>
                </a:path>
                <a:path w="4425950" h="4419600">
                  <a:moveTo>
                    <a:pt x="4420497" y="2069830"/>
                  </a:moveTo>
                  <a:lnTo>
                    <a:pt x="4420508" y="2070100"/>
                  </a:lnTo>
                  <a:lnTo>
                    <a:pt x="4420965" y="2070100"/>
                  </a:lnTo>
                  <a:lnTo>
                    <a:pt x="4420497" y="2069830"/>
                  </a:lnTo>
                  <a:close/>
                </a:path>
                <a:path w="4425950" h="4419600">
                  <a:moveTo>
                    <a:pt x="1248177" y="215900"/>
                  </a:moveTo>
                  <a:lnTo>
                    <a:pt x="1241819" y="228600"/>
                  </a:lnTo>
                  <a:lnTo>
                    <a:pt x="1229144" y="228600"/>
                  </a:lnTo>
                  <a:lnTo>
                    <a:pt x="4420497" y="2069830"/>
                  </a:lnTo>
                  <a:lnTo>
                    <a:pt x="4420022" y="2057400"/>
                  </a:lnTo>
                  <a:lnTo>
                    <a:pt x="4419497" y="2057400"/>
                  </a:lnTo>
                  <a:lnTo>
                    <a:pt x="1248177" y="215900"/>
                  </a:lnTo>
                  <a:close/>
                </a:path>
                <a:path w="4425950" h="4419600">
                  <a:moveTo>
                    <a:pt x="1287047" y="203200"/>
                  </a:moveTo>
                  <a:lnTo>
                    <a:pt x="1274055" y="203200"/>
                  </a:lnTo>
                  <a:lnTo>
                    <a:pt x="1267581" y="215900"/>
                  </a:lnTo>
                  <a:lnTo>
                    <a:pt x="4417801" y="2032000"/>
                  </a:lnTo>
                  <a:lnTo>
                    <a:pt x="4417203" y="2019300"/>
                  </a:lnTo>
                  <a:lnTo>
                    <a:pt x="4416573" y="2019300"/>
                  </a:lnTo>
                  <a:lnTo>
                    <a:pt x="4415904" y="2006600"/>
                  </a:lnTo>
                  <a:lnTo>
                    <a:pt x="1287047" y="203200"/>
                  </a:lnTo>
                  <a:close/>
                </a:path>
                <a:path w="4425950" h="4419600">
                  <a:moveTo>
                    <a:pt x="4412986" y="1980752"/>
                  </a:moveTo>
                  <a:lnTo>
                    <a:pt x="4413013" y="1981200"/>
                  </a:lnTo>
                  <a:lnTo>
                    <a:pt x="4413761" y="1981200"/>
                  </a:lnTo>
                  <a:lnTo>
                    <a:pt x="4412986" y="1980752"/>
                  </a:lnTo>
                  <a:close/>
                </a:path>
                <a:path w="4425950" h="4419600">
                  <a:moveTo>
                    <a:pt x="1326812" y="190500"/>
                  </a:moveTo>
                  <a:lnTo>
                    <a:pt x="1306893" y="190500"/>
                  </a:lnTo>
                  <a:lnTo>
                    <a:pt x="4412986" y="1980752"/>
                  </a:lnTo>
                  <a:lnTo>
                    <a:pt x="4412228" y="1968500"/>
                  </a:lnTo>
                  <a:lnTo>
                    <a:pt x="4411407" y="1968500"/>
                  </a:lnTo>
                  <a:lnTo>
                    <a:pt x="1326812" y="190500"/>
                  </a:lnTo>
                  <a:close/>
                </a:path>
                <a:path w="4425950" h="4419600">
                  <a:moveTo>
                    <a:pt x="1367514" y="165100"/>
                  </a:moveTo>
                  <a:lnTo>
                    <a:pt x="1360703" y="165100"/>
                  </a:lnTo>
                  <a:lnTo>
                    <a:pt x="1353910" y="177800"/>
                  </a:lnTo>
                  <a:lnTo>
                    <a:pt x="1347123" y="177800"/>
                  </a:lnTo>
                  <a:lnTo>
                    <a:pt x="4408805" y="1943100"/>
                  </a:lnTo>
                  <a:lnTo>
                    <a:pt x="4407898" y="1930400"/>
                  </a:lnTo>
                  <a:lnTo>
                    <a:pt x="4406958" y="1930400"/>
                  </a:lnTo>
                  <a:lnTo>
                    <a:pt x="4405979" y="1917700"/>
                  </a:lnTo>
                  <a:lnTo>
                    <a:pt x="1367514" y="165100"/>
                  </a:lnTo>
                  <a:close/>
                </a:path>
                <a:path w="4425950" h="4419600">
                  <a:moveTo>
                    <a:pt x="1409188" y="152400"/>
                  </a:moveTo>
                  <a:lnTo>
                    <a:pt x="1395256" y="152400"/>
                  </a:lnTo>
                  <a:lnTo>
                    <a:pt x="1388311" y="165100"/>
                  </a:lnTo>
                  <a:lnTo>
                    <a:pt x="4402890" y="1905000"/>
                  </a:lnTo>
                  <a:lnTo>
                    <a:pt x="4401825" y="1892300"/>
                  </a:lnTo>
                  <a:lnTo>
                    <a:pt x="4400718" y="1879600"/>
                  </a:lnTo>
                  <a:lnTo>
                    <a:pt x="4399578" y="1879600"/>
                  </a:lnTo>
                  <a:lnTo>
                    <a:pt x="1409188" y="152400"/>
                  </a:lnTo>
                  <a:close/>
                </a:path>
                <a:path w="4425950" h="4419600">
                  <a:moveTo>
                    <a:pt x="1451884" y="139700"/>
                  </a:moveTo>
                  <a:lnTo>
                    <a:pt x="1430488" y="139700"/>
                  </a:lnTo>
                  <a:lnTo>
                    <a:pt x="4395985" y="1854200"/>
                  </a:lnTo>
                  <a:lnTo>
                    <a:pt x="4394747" y="1841500"/>
                  </a:lnTo>
                  <a:lnTo>
                    <a:pt x="4393468" y="1841500"/>
                  </a:lnTo>
                  <a:lnTo>
                    <a:pt x="4392155" y="1828800"/>
                  </a:lnTo>
                  <a:lnTo>
                    <a:pt x="1451884" y="139700"/>
                  </a:lnTo>
                  <a:close/>
                </a:path>
                <a:path w="4425950" h="4419600">
                  <a:moveTo>
                    <a:pt x="4386514" y="1802528"/>
                  </a:moveTo>
                  <a:lnTo>
                    <a:pt x="4386614" y="1803400"/>
                  </a:lnTo>
                  <a:lnTo>
                    <a:pt x="4388029" y="1803400"/>
                  </a:lnTo>
                  <a:lnTo>
                    <a:pt x="4386514" y="1802528"/>
                  </a:lnTo>
                  <a:close/>
                </a:path>
                <a:path w="4425950" h="4419600">
                  <a:moveTo>
                    <a:pt x="1495645" y="114300"/>
                  </a:moveTo>
                  <a:lnTo>
                    <a:pt x="1488319" y="127000"/>
                  </a:lnTo>
                  <a:lnTo>
                    <a:pt x="1473714" y="127000"/>
                  </a:lnTo>
                  <a:lnTo>
                    <a:pt x="4386514" y="1802528"/>
                  </a:lnTo>
                  <a:lnTo>
                    <a:pt x="4385163" y="1790700"/>
                  </a:lnTo>
                  <a:lnTo>
                    <a:pt x="4383666" y="1790700"/>
                  </a:lnTo>
                  <a:lnTo>
                    <a:pt x="1495645" y="114300"/>
                  </a:lnTo>
                  <a:close/>
                </a:path>
                <a:path w="4425950" h="4419600">
                  <a:moveTo>
                    <a:pt x="1540540" y="101600"/>
                  </a:moveTo>
                  <a:lnTo>
                    <a:pt x="1533028" y="101600"/>
                  </a:lnTo>
                  <a:lnTo>
                    <a:pt x="1525525" y="114300"/>
                  </a:lnTo>
                  <a:lnTo>
                    <a:pt x="1518037" y="114300"/>
                  </a:lnTo>
                  <a:lnTo>
                    <a:pt x="4378982" y="1765300"/>
                  </a:lnTo>
                  <a:lnTo>
                    <a:pt x="4377373" y="1752600"/>
                  </a:lnTo>
                  <a:lnTo>
                    <a:pt x="4375731" y="1752600"/>
                  </a:lnTo>
                  <a:lnTo>
                    <a:pt x="4374043" y="1739900"/>
                  </a:lnTo>
                  <a:lnTo>
                    <a:pt x="1540540" y="101600"/>
                  </a:lnTo>
                  <a:close/>
                </a:path>
                <a:path w="4425950" h="4419600">
                  <a:moveTo>
                    <a:pt x="4366794" y="1713366"/>
                  </a:moveTo>
                  <a:lnTo>
                    <a:pt x="4366958" y="1714500"/>
                  </a:lnTo>
                  <a:lnTo>
                    <a:pt x="4368765" y="1714500"/>
                  </a:lnTo>
                  <a:lnTo>
                    <a:pt x="4366794" y="1713366"/>
                  </a:lnTo>
                  <a:close/>
                </a:path>
                <a:path w="4425950" h="4419600">
                  <a:moveTo>
                    <a:pt x="1586628" y="88900"/>
                  </a:moveTo>
                  <a:lnTo>
                    <a:pt x="1571216" y="88900"/>
                  </a:lnTo>
                  <a:lnTo>
                    <a:pt x="1563523" y="101600"/>
                  </a:lnTo>
                  <a:lnTo>
                    <a:pt x="4366794" y="1713366"/>
                  </a:lnTo>
                  <a:lnTo>
                    <a:pt x="4365119" y="1701800"/>
                  </a:lnTo>
                  <a:lnTo>
                    <a:pt x="4363225" y="1689100"/>
                  </a:lnTo>
                  <a:lnTo>
                    <a:pt x="1586628" y="88900"/>
                  </a:lnTo>
                  <a:close/>
                </a:path>
                <a:path w="4425950" h="4419600">
                  <a:moveTo>
                    <a:pt x="4355098" y="1662423"/>
                  </a:moveTo>
                  <a:lnTo>
                    <a:pt x="4355304" y="1663700"/>
                  </a:lnTo>
                  <a:lnTo>
                    <a:pt x="4357325" y="1663700"/>
                  </a:lnTo>
                  <a:lnTo>
                    <a:pt x="4355098" y="1662423"/>
                  </a:lnTo>
                  <a:close/>
                </a:path>
                <a:path w="4425950" h="4419600">
                  <a:moveTo>
                    <a:pt x="1633989" y="76200"/>
                  </a:moveTo>
                  <a:lnTo>
                    <a:pt x="1618146" y="76200"/>
                  </a:lnTo>
                  <a:lnTo>
                    <a:pt x="1610240" y="88900"/>
                  </a:lnTo>
                  <a:lnTo>
                    <a:pt x="4355098" y="1662423"/>
                  </a:lnTo>
                  <a:lnTo>
                    <a:pt x="4353250" y="1651000"/>
                  </a:lnTo>
                  <a:lnTo>
                    <a:pt x="4351140" y="1651000"/>
                  </a:lnTo>
                  <a:lnTo>
                    <a:pt x="1633989" y="76200"/>
                  </a:lnTo>
                  <a:close/>
                </a:path>
                <a:path w="4425950" h="4419600">
                  <a:moveTo>
                    <a:pt x="1682705" y="63500"/>
                  </a:moveTo>
                  <a:lnTo>
                    <a:pt x="1666403" y="63500"/>
                  </a:lnTo>
                  <a:lnTo>
                    <a:pt x="1658272" y="76200"/>
                  </a:lnTo>
                  <a:lnTo>
                    <a:pt x="4344567" y="1625600"/>
                  </a:lnTo>
                  <a:lnTo>
                    <a:pt x="4342316" y="1612900"/>
                  </a:lnTo>
                  <a:lnTo>
                    <a:pt x="4340038" y="1600200"/>
                  </a:lnTo>
                  <a:lnTo>
                    <a:pt x="4337697" y="1600200"/>
                  </a:lnTo>
                  <a:lnTo>
                    <a:pt x="1682705" y="63500"/>
                  </a:lnTo>
                  <a:close/>
                </a:path>
                <a:path w="4425950" h="4419600">
                  <a:moveTo>
                    <a:pt x="1732870" y="50800"/>
                  </a:moveTo>
                  <a:lnTo>
                    <a:pt x="1720280" y="50800"/>
                  </a:lnTo>
                  <a:lnTo>
                    <a:pt x="1707702" y="63500"/>
                  </a:lnTo>
                  <a:lnTo>
                    <a:pt x="4330407" y="1574800"/>
                  </a:lnTo>
                  <a:lnTo>
                    <a:pt x="4326640" y="1562100"/>
                  </a:lnTo>
                  <a:lnTo>
                    <a:pt x="4322800" y="1549400"/>
                  </a:lnTo>
                  <a:lnTo>
                    <a:pt x="1732870" y="50800"/>
                  </a:lnTo>
                  <a:close/>
                </a:path>
                <a:path w="4425950" h="4419600">
                  <a:moveTo>
                    <a:pt x="1784602" y="38100"/>
                  </a:moveTo>
                  <a:lnTo>
                    <a:pt x="1771609" y="38100"/>
                  </a:lnTo>
                  <a:lnTo>
                    <a:pt x="1758636" y="50800"/>
                  </a:lnTo>
                  <a:lnTo>
                    <a:pt x="4314743" y="1524000"/>
                  </a:lnTo>
                  <a:lnTo>
                    <a:pt x="4310582" y="1511300"/>
                  </a:lnTo>
                  <a:lnTo>
                    <a:pt x="4306345" y="1498600"/>
                  </a:lnTo>
                  <a:lnTo>
                    <a:pt x="1784602" y="38100"/>
                  </a:lnTo>
                  <a:close/>
                </a:path>
                <a:path w="4425950" h="4419600">
                  <a:moveTo>
                    <a:pt x="1838024" y="25400"/>
                  </a:moveTo>
                  <a:lnTo>
                    <a:pt x="1824605" y="38100"/>
                  </a:lnTo>
                  <a:lnTo>
                    <a:pt x="1811200" y="38100"/>
                  </a:lnTo>
                  <a:lnTo>
                    <a:pt x="4297453" y="1473200"/>
                  </a:lnTo>
                  <a:lnTo>
                    <a:pt x="4292863" y="1460500"/>
                  </a:lnTo>
                  <a:lnTo>
                    <a:pt x="4288194" y="1447800"/>
                  </a:lnTo>
                  <a:lnTo>
                    <a:pt x="1838024" y="25400"/>
                  </a:lnTo>
                  <a:close/>
                </a:path>
                <a:path w="4425950" h="4419600">
                  <a:moveTo>
                    <a:pt x="1893298" y="25400"/>
                  </a:moveTo>
                  <a:lnTo>
                    <a:pt x="1865534" y="25400"/>
                  </a:lnTo>
                  <a:lnTo>
                    <a:pt x="4278395" y="1422400"/>
                  </a:lnTo>
                  <a:lnTo>
                    <a:pt x="4273336" y="1409700"/>
                  </a:lnTo>
                  <a:lnTo>
                    <a:pt x="4270776" y="1397000"/>
                  </a:lnTo>
                  <a:lnTo>
                    <a:pt x="4268193" y="1397000"/>
                  </a:lnTo>
                  <a:lnTo>
                    <a:pt x="1893298" y="25400"/>
                  </a:lnTo>
                  <a:close/>
                </a:path>
                <a:path w="4425950" h="4419600">
                  <a:moveTo>
                    <a:pt x="1950603" y="12700"/>
                  </a:moveTo>
                  <a:lnTo>
                    <a:pt x="1921802" y="12700"/>
                  </a:lnTo>
                  <a:lnTo>
                    <a:pt x="4257395" y="1371600"/>
                  </a:lnTo>
                  <a:lnTo>
                    <a:pt x="4251823" y="1358900"/>
                  </a:lnTo>
                  <a:lnTo>
                    <a:pt x="4249004" y="1346200"/>
                  </a:lnTo>
                  <a:lnTo>
                    <a:pt x="4246161" y="1346200"/>
                  </a:lnTo>
                  <a:lnTo>
                    <a:pt x="1950603" y="12700"/>
                  </a:lnTo>
                  <a:close/>
                </a:path>
                <a:path w="4425950" h="4419600">
                  <a:moveTo>
                    <a:pt x="2010161" y="12700"/>
                  </a:moveTo>
                  <a:lnTo>
                    <a:pt x="1980205" y="12700"/>
                  </a:lnTo>
                  <a:lnTo>
                    <a:pt x="4234266" y="1308100"/>
                  </a:lnTo>
                  <a:lnTo>
                    <a:pt x="4228118" y="1295400"/>
                  </a:lnTo>
                  <a:lnTo>
                    <a:pt x="4225011" y="1295400"/>
                  </a:lnTo>
                  <a:lnTo>
                    <a:pt x="4221878" y="1282700"/>
                  </a:lnTo>
                  <a:lnTo>
                    <a:pt x="2010161" y="12700"/>
                  </a:lnTo>
                  <a:close/>
                </a:path>
                <a:path w="4425950" h="4419600">
                  <a:moveTo>
                    <a:pt x="2072239" y="0"/>
                  </a:moveTo>
                  <a:lnTo>
                    <a:pt x="2040987" y="0"/>
                  </a:lnTo>
                  <a:lnTo>
                    <a:pt x="4208757" y="1257300"/>
                  </a:lnTo>
                  <a:lnTo>
                    <a:pt x="4201962" y="1244600"/>
                  </a:lnTo>
                  <a:lnTo>
                    <a:pt x="4198529" y="1231900"/>
                  </a:lnTo>
                  <a:lnTo>
                    <a:pt x="4195069" y="1231900"/>
                  </a:lnTo>
                  <a:lnTo>
                    <a:pt x="2072239" y="0"/>
                  </a:lnTo>
                  <a:close/>
                </a:path>
                <a:path w="4425950" h="4419600">
                  <a:moveTo>
                    <a:pt x="2137172" y="0"/>
                  </a:moveTo>
                  <a:lnTo>
                    <a:pt x="2104456" y="0"/>
                  </a:lnTo>
                  <a:lnTo>
                    <a:pt x="4180561" y="1206500"/>
                  </a:lnTo>
                  <a:lnTo>
                    <a:pt x="4173039" y="1181100"/>
                  </a:lnTo>
                  <a:lnTo>
                    <a:pt x="4169238" y="1181100"/>
                  </a:lnTo>
                  <a:lnTo>
                    <a:pt x="4165409" y="1168400"/>
                  </a:lnTo>
                  <a:lnTo>
                    <a:pt x="2137172" y="0"/>
                  </a:lnTo>
                  <a:close/>
                </a:path>
                <a:path w="4425950" h="4419600">
                  <a:moveTo>
                    <a:pt x="2205393" y="0"/>
                  </a:moveTo>
                  <a:lnTo>
                    <a:pt x="2170973" y="0"/>
                  </a:lnTo>
                  <a:lnTo>
                    <a:pt x="4149313" y="1143000"/>
                  </a:lnTo>
                  <a:lnTo>
                    <a:pt x="4145146" y="1130300"/>
                  </a:lnTo>
                  <a:lnTo>
                    <a:pt x="4140949" y="1130300"/>
                  </a:lnTo>
                  <a:lnTo>
                    <a:pt x="4136721" y="1117600"/>
                  </a:lnTo>
                  <a:lnTo>
                    <a:pt x="4132461" y="1117600"/>
                  </a:lnTo>
                  <a:lnTo>
                    <a:pt x="2205393" y="0"/>
                  </a:lnTo>
                  <a:close/>
                </a:path>
                <a:path w="4425950" h="4419600">
                  <a:moveTo>
                    <a:pt x="4108588" y="1076087"/>
                  </a:moveTo>
                  <a:lnTo>
                    <a:pt x="4109850" y="1079500"/>
                  </a:lnTo>
                  <a:lnTo>
                    <a:pt x="4114511" y="1079500"/>
                  </a:lnTo>
                  <a:lnTo>
                    <a:pt x="4108588" y="1076087"/>
                  </a:lnTo>
                  <a:close/>
                </a:path>
                <a:path w="4425950" h="4419600">
                  <a:moveTo>
                    <a:pt x="2277464" y="0"/>
                  </a:moveTo>
                  <a:lnTo>
                    <a:pt x="2241047" y="0"/>
                  </a:lnTo>
                  <a:lnTo>
                    <a:pt x="4108588" y="1076087"/>
                  </a:lnTo>
                  <a:lnTo>
                    <a:pt x="4105155" y="1066800"/>
                  </a:lnTo>
                  <a:lnTo>
                    <a:pt x="4100425" y="1054100"/>
                  </a:lnTo>
                  <a:lnTo>
                    <a:pt x="4095662" y="1054100"/>
                  </a:lnTo>
                  <a:lnTo>
                    <a:pt x="2277464" y="0"/>
                  </a:lnTo>
                  <a:close/>
                </a:path>
                <a:path w="4425950" h="4419600">
                  <a:moveTo>
                    <a:pt x="4068591" y="1012008"/>
                  </a:moveTo>
                  <a:lnTo>
                    <a:pt x="4070253" y="1016000"/>
                  </a:lnTo>
                  <a:lnTo>
                    <a:pt x="4075506" y="1016000"/>
                  </a:lnTo>
                  <a:lnTo>
                    <a:pt x="4068591" y="1012008"/>
                  </a:lnTo>
                  <a:close/>
                </a:path>
                <a:path w="4425950" h="4419600">
                  <a:moveTo>
                    <a:pt x="2354126" y="0"/>
                  </a:moveTo>
                  <a:lnTo>
                    <a:pt x="2315329" y="0"/>
                  </a:lnTo>
                  <a:lnTo>
                    <a:pt x="4068591" y="1012008"/>
                  </a:lnTo>
                  <a:lnTo>
                    <a:pt x="4064964" y="1003300"/>
                  </a:lnTo>
                  <a:lnTo>
                    <a:pt x="4059637" y="990600"/>
                  </a:lnTo>
                  <a:lnTo>
                    <a:pt x="4054273" y="990600"/>
                  </a:lnTo>
                  <a:lnTo>
                    <a:pt x="2354126" y="0"/>
                  </a:lnTo>
                  <a:close/>
                </a:path>
                <a:path w="4425950" h="4419600">
                  <a:moveTo>
                    <a:pt x="2436357" y="12700"/>
                  </a:moveTo>
                  <a:lnTo>
                    <a:pt x="2394637" y="12700"/>
                  </a:lnTo>
                  <a:lnTo>
                    <a:pt x="4031467" y="952500"/>
                  </a:lnTo>
                  <a:lnTo>
                    <a:pt x="4025492" y="939800"/>
                  </a:lnTo>
                  <a:lnTo>
                    <a:pt x="4019477" y="939800"/>
                  </a:lnTo>
                  <a:lnTo>
                    <a:pt x="4013419" y="927100"/>
                  </a:lnTo>
                  <a:lnTo>
                    <a:pt x="4007314" y="914400"/>
                  </a:lnTo>
                  <a:lnTo>
                    <a:pt x="2436357" y="12700"/>
                  </a:lnTo>
                  <a:close/>
                </a:path>
                <a:path w="4425950" h="4419600">
                  <a:moveTo>
                    <a:pt x="3971112" y="870504"/>
                  </a:moveTo>
                  <a:lnTo>
                    <a:pt x="3974283" y="876300"/>
                  </a:lnTo>
                  <a:lnTo>
                    <a:pt x="3981185" y="876300"/>
                  </a:lnTo>
                  <a:lnTo>
                    <a:pt x="3971112" y="870504"/>
                  </a:lnTo>
                  <a:close/>
                </a:path>
                <a:path w="4425950" h="4419600">
                  <a:moveTo>
                    <a:pt x="2502932" y="12700"/>
                  </a:moveTo>
                  <a:lnTo>
                    <a:pt x="2480194" y="12700"/>
                  </a:lnTo>
                  <a:lnTo>
                    <a:pt x="3971112" y="870504"/>
                  </a:lnTo>
                  <a:lnTo>
                    <a:pt x="3967335" y="863600"/>
                  </a:lnTo>
                  <a:lnTo>
                    <a:pt x="3960337" y="850900"/>
                  </a:lnTo>
                  <a:lnTo>
                    <a:pt x="3953282" y="850900"/>
                  </a:lnTo>
                  <a:lnTo>
                    <a:pt x="2525662" y="25400"/>
                  </a:lnTo>
                  <a:lnTo>
                    <a:pt x="2514299" y="25400"/>
                  </a:lnTo>
                  <a:lnTo>
                    <a:pt x="2502932" y="12700"/>
                  </a:lnTo>
                  <a:close/>
                </a:path>
                <a:path w="4425950" h="4419600">
                  <a:moveTo>
                    <a:pt x="2586557" y="25400"/>
                  </a:moveTo>
                  <a:lnTo>
                    <a:pt x="2573910" y="25400"/>
                  </a:lnTo>
                  <a:lnTo>
                    <a:pt x="3922744" y="812800"/>
                  </a:lnTo>
                  <a:lnTo>
                    <a:pt x="3898099" y="774700"/>
                  </a:lnTo>
                  <a:lnTo>
                    <a:pt x="2624465" y="38100"/>
                  </a:lnTo>
                  <a:lnTo>
                    <a:pt x="2599199" y="38100"/>
                  </a:lnTo>
                  <a:lnTo>
                    <a:pt x="2586557" y="25400"/>
                  </a:lnTo>
                  <a:close/>
                </a:path>
                <a:path w="4425950" h="4419600">
                  <a:moveTo>
                    <a:pt x="2708108" y="50800"/>
                  </a:moveTo>
                  <a:lnTo>
                    <a:pt x="2679019" y="50800"/>
                  </a:lnTo>
                  <a:lnTo>
                    <a:pt x="3852904" y="723900"/>
                  </a:lnTo>
                  <a:lnTo>
                    <a:pt x="3832786" y="698500"/>
                  </a:lnTo>
                  <a:lnTo>
                    <a:pt x="3822610" y="698500"/>
                  </a:lnTo>
                  <a:lnTo>
                    <a:pt x="3812339" y="685800"/>
                  </a:lnTo>
                  <a:lnTo>
                    <a:pt x="2737152" y="63500"/>
                  </a:lnTo>
                  <a:lnTo>
                    <a:pt x="2722637" y="63500"/>
                  </a:lnTo>
                  <a:lnTo>
                    <a:pt x="2708108" y="50800"/>
                  </a:lnTo>
                  <a:close/>
                </a:path>
                <a:path w="4425950" h="4419600">
                  <a:moveTo>
                    <a:pt x="2855838" y="88900"/>
                  </a:moveTo>
                  <a:lnTo>
                    <a:pt x="2824033" y="88900"/>
                  </a:lnTo>
                  <a:lnTo>
                    <a:pt x="3765049" y="635000"/>
                  </a:lnTo>
                  <a:lnTo>
                    <a:pt x="3738314" y="609600"/>
                  </a:lnTo>
                  <a:lnTo>
                    <a:pt x="3711082" y="584200"/>
                  </a:lnTo>
                  <a:lnTo>
                    <a:pt x="2873682" y="101600"/>
                  </a:lnTo>
                  <a:lnTo>
                    <a:pt x="2855838" y="88900"/>
                  </a:lnTo>
                  <a:close/>
                </a:path>
                <a:path w="4425950" h="4419600">
                  <a:moveTo>
                    <a:pt x="2959106" y="127000"/>
                  </a:moveTo>
                  <a:lnTo>
                    <a:pt x="3643362" y="520700"/>
                  </a:lnTo>
                  <a:lnTo>
                    <a:pt x="3621335" y="508000"/>
                  </a:lnTo>
                  <a:lnTo>
                    <a:pt x="3599040" y="482600"/>
                  </a:lnTo>
                  <a:lnTo>
                    <a:pt x="3553585" y="457200"/>
                  </a:lnTo>
                  <a:lnTo>
                    <a:pt x="3066451" y="165100"/>
                  </a:lnTo>
                  <a:lnTo>
                    <a:pt x="3039736" y="165100"/>
                  </a:lnTo>
                  <a:lnTo>
                    <a:pt x="2959106" y="127000"/>
                  </a:lnTo>
                  <a:close/>
                </a:path>
                <a:path w="4425950" h="4419600">
                  <a:moveTo>
                    <a:pt x="2802149" y="76200"/>
                  </a:moveTo>
                  <a:lnTo>
                    <a:pt x="2820067" y="88900"/>
                  </a:lnTo>
                  <a:lnTo>
                    <a:pt x="2824033" y="88900"/>
                  </a:lnTo>
                  <a:lnTo>
                    <a:pt x="2802149" y="7620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9059" y="2242824"/>
              <a:ext cx="3912940" cy="3992713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564059" y="558125"/>
            <a:ext cx="4513580" cy="4398010"/>
            <a:chOff x="564059" y="558125"/>
            <a:chExt cx="4513580" cy="4398010"/>
          </a:xfrm>
        </p:grpSpPr>
        <p:sp>
          <p:nvSpPr>
            <p:cNvPr id="7" name="object 7" descr=""/>
            <p:cNvSpPr/>
            <p:nvPr/>
          </p:nvSpPr>
          <p:spPr>
            <a:xfrm>
              <a:off x="1054656" y="942509"/>
              <a:ext cx="4022725" cy="4013200"/>
            </a:xfrm>
            <a:custGeom>
              <a:avLst/>
              <a:gdLst/>
              <a:ahLst/>
              <a:cxnLst/>
              <a:rect l="l" t="t" r="r" b="b"/>
              <a:pathLst>
                <a:path w="4022725" h="4013200">
                  <a:moveTo>
                    <a:pt x="3845223" y="2834253"/>
                  </a:moveTo>
                  <a:lnTo>
                    <a:pt x="1801695" y="4013200"/>
                  </a:lnTo>
                  <a:lnTo>
                    <a:pt x="1828911" y="4013200"/>
                  </a:lnTo>
                  <a:lnTo>
                    <a:pt x="3837707" y="2844800"/>
                  </a:lnTo>
                  <a:lnTo>
                    <a:pt x="3840551" y="2844800"/>
                  </a:lnTo>
                  <a:lnTo>
                    <a:pt x="3845223" y="2834253"/>
                  </a:lnTo>
                  <a:close/>
                </a:path>
                <a:path w="4022725" h="4013200">
                  <a:moveTo>
                    <a:pt x="3825806" y="2870200"/>
                  </a:moveTo>
                  <a:lnTo>
                    <a:pt x="1856908" y="4013200"/>
                  </a:lnTo>
                  <a:lnTo>
                    <a:pt x="1885280" y="4013200"/>
                  </a:lnTo>
                  <a:lnTo>
                    <a:pt x="3813401" y="2908300"/>
                  </a:lnTo>
                  <a:lnTo>
                    <a:pt x="3819650" y="2895600"/>
                  </a:lnTo>
                  <a:lnTo>
                    <a:pt x="3825806" y="2870200"/>
                  </a:lnTo>
                  <a:close/>
                </a:path>
                <a:path w="4022725" h="4013200">
                  <a:moveTo>
                    <a:pt x="3796226" y="2936001"/>
                  </a:moveTo>
                  <a:lnTo>
                    <a:pt x="1914530" y="4013200"/>
                  </a:lnTo>
                  <a:lnTo>
                    <a:pt x="1944237" y="4013200"/>
                  </a:lnTo>
                  <a:lnTo>
                    <a:pt x="3786501" y="2959100"/>
                  </a:lnTo>
                  <a:lnTo>
                    <a:pt x="3789973" y="2946400"/>
                  </a:lnTo>
                  <a:lnTo>
                    <a:pt x="3793422" y="2946400"/>
                  </a:lnTo>
                  <a:lnTo>
                    <a:pt x="3796226" y="2936001"/>
                  </a:lnTo>
                  <a:close/>
                </a:path>
                <a:path w="4022725" h="4013200">
                  <a:moveTo>
                    <a:pt x="3767334" y="2987113"/>
                  </a:moveTo>
                  <a:lnTo>
                    <a:pt x="1974935" y="4013200"/>
                  </a:lnTo>
                  <a:lnTo>
                    <a:pt x="2006189" y="4013200"/>
                  </a:lnTo>
                  <a:lnTo>
                    <a:pt x="3756610" y="3009900"/>
                  </a:lnTo>
                  <a:lnTo>
                    <a:pt x="3760472" y="2997200"/>
                  </a:lnTo>
                  <a:lnTo>
                    <a:pt x="3764309" y="2997200"/>
                  </a:lnTo>
                  <a:lnTo>
                    <a:pt x="3767334" y="2987113"/>
                  </a:lnTo>
                  <a:close/>
                </a:path>
                <a:path w="4022725" h="4013200">
                  <a:moveTo>
                    <a:pt x="3740363" y="3035300"/>
                  </a:moveTo>
                  <a:lnTo>
                    <a:pt x="2038529" y="4013200"/>
                  </a:lnTo>
                  <a:lnTo>
                    <a:pt x="2071577" y="4013200"/>
                  </a:lnTo>
                  <a:lnTo>
                    <a:pt x="3723281" y="3060700"/>
                  </a:lnTo>
                  <a:lnTo>
                    <a:pt x="3727597" y="3060700"/>
                  </a:lnTo>
                  <a:lnTo>
                    <a:pt x="3731883" y="3048000"/>
                  </a:lnTo>
                  <a:lnTo>
                    <a:pt x="3736138" y="3048000"/>
                  </a:lnTo>
                  <a:lnTo>
                    <a:pt x="3740363" y="3035300"/>
                  </a:lnTo>
                  <a:close/>
                </a:path>
                <a:path w="4022725" h="4013200">
                  <a:moveTo>
                    <a:pt x="3698961" y="3102272"/>
                  </a:moveTo>
                  <a:lnTo>
                    <a:pt x="2105920" y="4013200"/>
                  </a:lnTo>
                  <a:lnTo>
                    <a:pt x="2141132" y="4013200"/>
                  </a:lnTo>
                  <a:lnTo>
                    <a:pt x="3685787" y="3124200"/>
                  </a:lnTo>
                  <a:lnTo>
                    <a:pt x="3690648" y="3111500"/>
                  </a:lnTo>
                  <a:lnTo>
                    <a:pt x="3695476" y="3111500"/>
                  </a:lnTo>
                  <a:lnTo>
                    <a:pt x="3698961" y="3102272"/>
                  </a:lnTo>
                  <a:close/>
                </a:path>
                <a:path w="4022725" h="4013200">
                  <a:moveTo>
                    <a:pt x="3665123" y="3149600"/>
                  </a:moveTo>
                  <a:lnTo>
                    <a:pt x="2177891" y="4013200"/>
                  </a:lnTo>
                  <a:lnTo>
                    <a:pt x="2215767" y="4013200"/>
                  </a:lnTo>
                  <a:lnTo>
                    <a:pt x="3643210" y="3187700"/>
                  </a:lnTo>
                  <a:lnTo>
                    <a:pt x="3648747" y="3175000"/>
                  </a:lnTo>
                  <a:lnTo>
                    <a:pt x="3654245" y="3175000"/>
                  </a:lnTo>
                  <a:lnTo>
                    <a:pt x="3659704" y="3162300"/>
                  </a:lnTo>
                  <a:lnTo>
                    <a:pt x="3665123" y="3149600"/>
                  </a:lnTo>
                  <a:close/>
                </a:path>
                <a:path w="4022725" h="4013200">
                  <a:moveTo>
                    <a:pt x="3888978" y="2730500"/>
                  </a:moveTo>
                  <a:lnTo>
                    <a:pt x="1697554" y="4000500"/>
                  </a:lnTo>
                  <a:lnTo>
                    <a:pt x="1722794" y="4000500"/>
                  </a:lnTo>
                  <a:lnTo>
                    <a:pt x="3879709" y="2755900"/>
                  </a:lnTo>
                  <a:lnTo>
                    <a:pt x="3884381" y="2743200"/>
                  </a:lnTo>
                  <a:lnTo>
                    <a:pt x="3888978" y="2730500"/>
                  </a:lnTo>
                  <a:close/>
                </a:path>
                <a:path w="4022725" h="4013200">
                  <a:moveTo>
                    <a:pt x="3869945" y="2781300"/>
                  </a:moveTo>
                  <a:lnTo>
                    <a:pt x="1748649" y="4000500"/>
                  </a:lnTo>
                  <a:lnTo>
                    <a:pt x="1774825" y="4000500"/>
                  </a:lnTo>
                  <a:lnTo>
                    <a:pt x="3859735" y="2806700"/>
                  </a:lnTo>
                  <a:lnTo>
                    <a:pt x="3864881" y="2794000"/>
                  </a:lnTo>
                  <a:lnTo>
                    <a:pt x="3869945" y="2781300"/>
                  </a:lnTo>
                  <a:close/>
                </a:path>
                <a:path w="4022725" h="4013200">
                  <a:moveTo>
                    <a:pt x="3619515" y="3213100"/>
                  </a:moveTo>
                  <a:lnTo>
                    <a:pt x="2255561" y="4000500"/>
                  </a:lnTo>
                  <a:lnTo>
                    <a:pt x="2296882" y="4000500"/>
                  </a:lnTo>
                  <a:lnTo>
                    <a:pt x="3594157" y="3251200"/>
                  </a:lnTo>
                  <a:lnTo>
                    <a:pt x="3600566" y="3238500"/>
                  </a:lnTo>
                  <a:lnTo>
                    <a:pt x="3606929" y="3238500"/>
                  </a:lnTo>
                  <a:lnTo>
                    <a:pt x="3613246" y="3225800"/>
                  </a:lnTo>
                  <a:lnTo>
                    <a:pt x="3619515" y="3213100"/>
                  </a:lnTo>
                  <a:close/>
                </a:path>
                <a:path w="4022725" h="4013200">
                  <a:moveTo>
                    <a:pt x="3906269" y="2679700"/>
                  </a:moveTo>
                  <a:lnTo>
                    <a:pt x="1648206" y="3987800"/>
                  </a:lnTo>
                  <a:lnTo>
                    <a:pt x="1672588" y="3987800"/>
                  </a:lnTo>
                  <a:lnTo>
                    <a:pt x="3897853" y="2705100"/>
                  </a:lnTo>
                  <a:lnTo>
                    <a:pt x="3900700" y="2692400"/>
                  </a:lnTo>
                  <a:lnTo>
                    <a:pt x="3903515" y="2692400"/>
                  </a:lnTo>
                  <a:lnTo>
                    <a:pt x="3906269" y="2679700"/>
                  </a:lnTo>
                  <a:close/>
                </a:path>
                <a:path w="4022725" h="4013200">
                  <a:moveTo>
                    <a:pt x="3555256" y="3295673"/>
                  </a:moveTo>
                  <a:lnTo>
                    <a:pt x="2340695" y="3987800"/>
                  </a:lnTo>
                  <a:lnTo>
                    <a:pt x="2386717" y="3987800"/>
                  </a:lnTo>
                  <a:lnTo>
                    <a:pt x="3536383" y="3327400"/>
                  </a:lnTo>
                  <a:lnTo>
                    <a:pt x="3543983" y="3314700"/>
                  </a:lnTo>
                  <a:lnTo>
                    <a:pt x="3551526" y="3302000"/>
                  </a:lnTo>
                  <a:lnTo>
                    <a:pt x="3555256" y="3295673"/>
                  </a:lnTo>
                  <a:close/>
                </a:path>
                <a:path w="4022725" h="4013200">
                  <a:moveTo>
                    <a:pt x="3936182" y="2590800"/>
                  </a:moveTo>
                  <a:lnTo>
                    <a:pt x="1554170" y="3962400"/>
                  </a:lnTo>
                  <a:lnTo>
                    <a:pt x="1561783" y="3962400"/>
                  </a:lnTo>
                  <a:lnTo>
                    <a:pt x="1569408" y="3975100"/>
                  </a:lnTo>
                  <a:lnTo>
                    <a:pt x="1577044" y="3975100"/>
                  </a:lnTo>
                  <a:lnTo>
                    <a:pt x="3929273" y="2616200"/>
                  </a:lnTo>
                  <a:lnTo>
                    <a:pt x="3931617" y="2603500"/>
                  </a:lnTo>
                  <a:lnTo>
                    <a:pt x="3933929" y="2603500"/>
                  </a:lnTo>
                  <a:lnTo>
                    <a:pt x="3936182" y="2590800"/>
                  </a:lnTo>
                  <a:close/>
                </a:path>
                <a:path w="4022725" h="4013200">
                  <a:moveTo>
                    <a:pt x="3919146" y="2643217"/>
                  </a:moveTo>
                  <a:lnTo>
                    <a:pt x="1600451" y="3975100"/>
                  </a:lnTo>
                  <a:lnTo>
                    <a:pt x="1624045" y="3975100"/>
                  </a:lnTo>
                  <a:lnTo>
                    <a:pt x="3914334" y="2654300"/>
                  </a:lnTo>
                  <a:lnTo>
                    <a:pt x="3916918" y="2654300"/>
                  </a:lnTo>
                  <a:lnTo>
                    <a:pt x="3919146" y="2643217"/>
                  </a:lnTo>
                  <a:close/>
                </a:path>
                <a:path w="4022725" h="4013200">
                  <a:moveTo>
                    <a:pt x="3502968" y="3352800"/>
                  </a:moveTo>
                  <a:lnTo>
                    <a:pt x="2436228" y="3975100"/>
                  </a:lnTo>
                  <a:lnTo>
                    <a:pt x="2462760" y="3975100"/>
                  </a:lnTo>
                  <a:lnTo>
                    <a:pt x="2476010" y="3962400"/>
                  </a:lnTo>
                  <a:lnTo>
                    <a:pt x="2489248" y="3962400"/>
                  </a:lnTo>
                  <a:lnTo>
                    <a:pt x="3465910" y="3403600"/>
                  </a:lnTo>
                  <a:lnTo>
                    <a:pt x="3475287" y="3390900"/>
                  </a:lnTo>
                  <a:lnTo>
                    <a:pt x="3484589" y="3378200"/>
                  </a:lnTo>
                  <a:lnTo>
                    <a:pt x="3493816" y="3365500"/>
                  </a:lnTo>
                  <a:lnTo>
                    <a:pt x="3502968" y="3352800"/>
                  </a:lnTo>
                  <a:close/>
                </a:path>
                <a:path w="4022725" h="4013200">
                  <a:moveTo>
                    <a:pt x="3949030" y="2540000"/>
                  </a:moveTo>
                  <a:lnTo>
                    <a:pt x="1509264" y="3949700"/>
                  </a:lnTo>
                  <a:lnTo>
                    <a:pt x="1516654" y="3962400"/>
                  </a:lnTo>
                  <a:lnTo>
                    <a:pt x="1531465" y="3962400"/>
                  </a:lnTo>
                  <a:lnTo>
                    <a:pt x="3942795" y="2565400"/>
                  </a:lnTo>
                  <a:lnTo>
                    <a:pt x="3944912" y="2565400"/>
                  </a:lnTo>
                  <a:lnTo>
                    <a:pt x="3946996" y="2552700"/>
                  </a:lnTo>
                  <a:lnTo>
                    <a:pt x="3949030" y="2540000"/>
                  </a:lnTo>
                  <a:close/>
                </a:path>
                <a:path w="4022725" h="4013200">
                  <a:moveTo>
                    <a:pt x="3960594" y="2501900"/>
                  </a:moveTo>
                  <a:lnTo>
                    <a:pt x="1465642" y="3937000"/>
                  </a:lnTo>
                  <a:lnTo>
                    <a:pt x="1472821" y="3949700"/>
                  </a:lnTo>
                  <a:lnTo>
                    <a:pt x="1487210" y="3949700"/>
                  </a:lnTo>
                  <a:lnTo>
                    <a:pt x="3954988" y="2527300"/>
                  </a:lnTo>
                  <a:lnTo>
                    <a:pt x="3956893" y="2514600"/>
                  </a:lnTo>
                  <a:lnTo>
                    <a:pt x="3958769" y="2514600"/>
                  </a:lnTo>
                  <a:lnTo>
                    <a:pt x="3960594" y="2501900"/>
                  </a:lnTo>
                  <a:close/>
                </a:path>
                <a:path w="4022725" h="4013200">
                  <a:moveTo>
                    <a:pt x="2569735" y="3937000"/>
                  </a:moveTo>
                  <a:lnTo>
                    <a:pt x="2564205" y="3937000"/>
                  </a:lnTo>
                  <a:lnTo>
                    <a:pt x="2547846" y="3949700"/>
                  </a:lnTo>
                  <a:lnTo>
                    <a:pt x="2569735" y="3937000"/>
                  </a:lnTo>
                  <a:close/>
                </a:path>
                <a:path w="4022725" h="4013200">
                  <a:moveTo>
                    <a:pt x="3969190" y="2464811"/>
                  </a:moveTo>
                  <a:lnTo>
                    <a:pt x="1423220" y="3924300"/>
                  </a:lnTo>
                  <a:lnTo>
                    <a:pt x="1430200" y="3937000"/>
                  </a:lnTo>
                  <a:lnTo>
                    <a:pt x="1444200" y="3937000"/>
                  </a:lnTo>
                  <a:lnTo>
                    <a:pt x="3965939" y="2476500"/>
                  </a:lnTo>
                  <a:lnTo>
                    <a:pt x="3967650" y="2476500"/>
                  </a:lnTo>
                  <a:lnTo>
                    <a:pt x="3969190" y="2464811"/>
                  </a:lnTo>
                  <a:close/>
                </a:path>
                <a:path w="4022725" h="4013200">
                  <a:moveTo>
                    <a:pt x="3423409" y="3441700"/>
                  </a:moveTo>
                  <a:lnTo>
                    <a:pt x="2569735" y="3937000"/>
                  </a:lnTo>
                  <a:lnTo>
                    <a:pt x="2596861" y="3937000"/>
                  </a:lnTo>
                  <a:lnTo>
                    <a:pt x="2613157" y="3924300"/>
                  </a:lnTo>
                  <a:lnTo>
                    <a:pt x="3374063" y="3492500"/>
                  </a:lnTo>
                  <a:lnTo>
                    <a:pt x="3398966" y="3467100"/>
                  </a:lnTo>
                  <a:lnTo>
                    <a:pt x="3423409" y="3441700"/>
                  </a:lnTo>
                  <a:close/>
                </a:path>
                <a:path w="4022725" h="4013200">
                  <a:moveTo>
                    <a:pt x="3980195" y="2413000"/>
                  </a:moveTo>
                  <a:lnTo>
                    <a:pt x="1381917" y="3911600"/>
                  </a:lnTo>
                  <a:lnTo>
                    <a:pt x="1388718" y="3924300"/>
                  </a:lnTo>
                  <a:lnTo>
                    <a:pt x="1402350" y="3924300"/>
                  </a:lnTo>
                  <a:lnTo>
                    <a:pt x="3975728" y="2438400"/>
                  </a:lnTo>
                  <a:lnTo>
                    <a:pt x="3977251" y="2425700"/>
                  </a:lnTo>
                  <a:lnTo>
                    <a:pt x="3978744" y="2425700"/>
                  </a:lnTo>
                  <a:lnTo>
                    <a:pt x="3980195" y="2413000"/>
                  </a:lnTo>
                  <a:close/>
                </a:path>
                <a:path w="4022725" h="4013200">
                  <a:moveTo>
                    <a:pt x="3988389" y="2374900"/>
                  </a:moveTo>
                  <a:lnTo>
                    <a:pt x="1341666" y="3898900"/>
                  </a:lnTo>
                  <a:lnTo>
                    <a:pt x="1348289" y="3911600"/>
                  </a:lnTo>
                  <a:lnTo>
                    <a:pt x="1361584" y="3911600"/>
                  </a:lnTo>
                  <a:lnTo>
                    <a:pt x="3984433" y="2400300"/>
                  </a:lnTo>
                  <a:lnTo>
                    <a:pt x="3985787" y="2387600"/>
                  </a:lnTo>
                  <a:lnTo>
                    <a:pt x="3987111" y="2387600"/>
                  </a:lnTo>
                  <a:lnTo>
                    <a:pt x="3988389" y="2374900"/>
                  </a:lnTo>
                  <a:close/>
                </a:path>
                <a:path w="4022725" h="4013200">
                  <a:moveTo>
                    <a:pt x="3994414" y="2337477"/>
                  </a:moveTo>
                  <a:lnTo>
                    <a:pt x="1302400" y="3886200"/>
                  </a:lnTo>
                  <a:lnTo>
                    <a:pt x="1308865" y="3886200"/>
                  </a:lnTo>
                  <a:lnTo>
                    <a:pt x="1321833" y="3898900"/>
                  </a:lnTo>
                  <a:lnTo>
                    <a:pt x="3992125" y="2349500"/>
                  </a:lnTo>
                  <a:lnTo>
                    <a:pt x="3993314" y="2349500"/>
                  </a:lnTo>
                  <a:lnTo>
                    <a:pt x="3994414" y="2337477"/>
                  </a:lnTo>
                  <a:close/>
                </a:path>
                <a:path w="4022725" h="4013200">
                  <a:moveTo>
                    <a:pt x="3313040" y="3543300"/>
                  </a:moveTo>
                  <a:lnTo>
                    <a:pt x="2690272" y="3898900"/>
                  </a:lnTo>
                  <a:lnTo>
                    <a:pt x="2714872" y="3898900"/>
                  </a:lnTo>
                  <a:lnTo>
                    <a:pt x="2788257" y="3860800"/>
                  </a:lnTo>
                  <a:lnTo>
                    <a:pt x="3231020" y="3606800"/>
                  </a:lnTo>
                  <a:lnTo>
                    <a:pt x="3272554" y="3581400"/>
                  </a:lnTo>
                  <a:lnTo>
                    <a:pt x="3292928" y="3556000"/>
                  </a:lnTo>
                  <a:lnTo>
                    <a:pt x="3313040" y="3543300"/>
                  </a:lnTo>
                  <a:close/>
                </a:path>
                <a:path w="4022725" h="4013200">
                  <a:moveTo>
                    <a:pt x="4000798" y="2299308"/>
                  </a:moveTo>
                  <a:lnTo>
                    <a:pt x="1264077" y="3873500"/>
                  </a:lnTo>
                  <a:lnTo>
                    <a:pt x="1270386" y="3873500"/>
                  </a:lnTo>
                  <a:lnTo>
                    <a:pt x="1283050" y="3886200"/>
                  </a:lnTo>
                  <a:lnTo>
                    <a:pt x="3998851" y="2311400"/>
                  </a:lnTo>
                  <a:lnTo>
                    <a:pt x="4000798" y="2299308"/>
                  </a:lnTo>
                  <a:close/>
                </a:path>
                <a:path w="4022725" h="4013200">
                  <a:moveTo>
                    <a:pt x="4007220" y="2247900"/>
                  </a:moveTo>
                  <a:lnTo>
                    <a:pt x="1226652" y="3860800"/>
                  </a:lnTo>
                  <a:lnTo>
                    <a:pt x="1245185" y="3860800"/>
                  </a:lnTo>
                  <a:lnTo>
                    <a:pt x="4004654" y="2273300"/>
                  </a:lnTo>
                  <a:lnTo>
                    <a:pt x="4006406" y="2260600"/>
                  </a:lnTo>
                  <a:lnTo>
                    <a:pt x="4007220" y="2247900"/>
                  </a:lnTo>
                  <a:close/>
                </a:path>
                <a:path w="4022725" h="4013200">
                  <a:moveTo>
                    <a:pt x="4011720" y="2209800"/>
                  </a:moveTo>
                  <a:lnTo>
                    <a:pt x="1190091" y="3848100"/>
                  </a:lnTo>
                  <a:lnTo>
                    <a:pt x="1208203" y="3848100"/>
                  </a:lnTo>
                  <a:lnTo>
                    <a:pt x="4009579" y="2235200"/>
                  </a:lnTo>
                  <a:lnTo>
                    <a:pt x="4011047" y="2222500"/>
                  </a:lnTo>
                  <a:lnTo>
                    <a:pt x="4011720" y="2209800"/>
                  </a:lnTo>
                  <a:close/>
                </a:path>
                <a:path w="4022725" h="4013200">
                  <a:moveTo>
                    <a:pt x="4015399" y="2171700"/>
                  </a:moveTo>
                  <a:lnTo>
                    <a:pt x="1154353" y="3822700"/>
                  </a:lnTo>
                  <a:lnTo>
                    <a:pt x="1160240" y="3835400"/>
                  </a:lnTo>
                  <a:lnTo>
                    <a:pt x="1172062" y="3835400"/>
                  </a:lnTo>
                  <a:lnTo>
                    <a:pt x="4013657" y="2197100"/>
                  </a:lnTo>
                  <a:lnTo>
                    <a:pt x="4014859" y="2184400"/>
                  </a:lnTo>
                  <a:lnTo>
                    <a:pt x="4015399" y="2171700"/>
                  </a:lnTo>
                  <a:close/>
                </a:path>
                <a:path w="4022725" h="4013200">
                  <a:moveTo>
                    <a:pt x="4018279" y="2133600"/>
                  </a:moveTo>
                  <a:lnTo>
                    <a:pt x="1119412" y="3810000"/>
                  </a:lnTo>
                  <a:lnTo>
                    <a:pt x="1125169" y="3810000"/>
                  </a:lnTo>
                  <a:lnTo>
                    <a:pt x="1136732" y="3822700"/>
                  </a:lnTo>
                  <a:lnTo>
                    <a:pt x="4016929" y="2159000"/>
                  </a:lnTo>
                  <a:lnTo>
                    <a:pt x="4017873" y="2146300"/>
                  </a:lnTo>
                  <a:lnTo>
                    <a:pt x="4018279" y="2133600"/>
                  </a:lnTo>
                  <a:close/>
                </a:path>
                <a:path w="4022725" h="4013200">
                  <a:moveTo>
                    <a:pt x="4020397" y="2095500"/>
                  </a:moveTo>
                  <a:lnTo>
                    <a:pt x="1085237" y="3797300"/>
                  </a:lnTo>
                  <a:lnTo>
                    <a:pt x="1102179" y="3797300"/>
                  </a:lnTo>
                  <a:lnTo>
                    <a:pt x="4019421" y="2120900"/>
                  </a:lnTo>
                  <a:lnTo>
                    <a:pt x="4020116" y="2108200"/>
                  </a:lnTo>
                  <a:lnTo>
                    <a:pt x="4020397" y="2095500"/>
                  </a:lnTo>
                  <a:close/>
                </a:path>
                <a:path w="4022725" h="4013200">
                  <a:moveTo>
                    <a:pt x="4021776" y="2057400"/>
                  </a:moveTo>
                  <a:lnTo>
                    <a:pt x="1051797" y="3771900"/>
                  </a:lnTo>
                  <a:lnTo>
                    <a:pt x="1057305" y="3771900"/>
                  </a:lnTo>
                  <a:lnTo>
                    <a:pt x="1068382" y="3784600"/>
                  </a:lnTo>
                  <a:lnTo>
                    <a:pt x="4021160" y="2082800"/>
                  </a:lnTo>
                  <a:lnTo>
                    <a:pt x="4021613" y="2070100"/>
                  </a:lnTo>
                  <a:lnTo>
                    <a:pt x="4021776" y="2057400"/>
                  </a:lnTo>
                  <a:close/>
                </a:path>
                <a:path w="4022725" h="4013200">
                  <a:moveTo>
                    <a:pt x="4022437" y="2019300"/>
                  </a:moveTo>
                  <a:lnTo>
                    <a:pt x="1019077" y="3759200"/>
                  </a:lnTo>
                  <a:lnTo>
                    <a:pt x="1024465" y="3759200"/>
                  </a:lnTo>
                  <a:lnTo>
                    <a:pt x="1035309" y="3771900"/>
                  </a:lnTo>
                  <a:lnTo>
                    <a:pt x="4022171" y="2044700"/>
                  </a:lnTo>
                  <a:lnTo>
                    <a:pt x="4022394" y="2032000"/>
                  </a:lnTo>
                  <a:lnTo>
                    <a:pt x="4022437" y="2019300"/>
                  </a:lnTo>
                  <a:close/>
                </a:path>
                <a:path w="4022725" h="4013200">
                  <a:moveTo>
                    <a:pt x="4022408" y="1981200"/>
                  </a:moveTo>
                  <a:lnTo>
                    <a:pt x="987044" y="3733800"/>
                  </a:lnTo>
                  <a:lnTo>
                    <a:pt x="992322" y="3746500"/>
                  </a:lnTo>
                  <a:lnTo>
                    <a:pt x="1002938" y="3746500"/>
                  </a:lnTo>
                  <a:lnTo>
                    <a:pt x="4022481" y="2006600"/>
                  </a:lnTo>
                  <a:lnTo>
                    <a:pt x="4022408" y="1981200"/>
                  </a:lnTo>
                  <a:close/>
                </a:path>
                <a:path w="4022725" h="4013200">
                  <a:moveTo>
                    <a:pt x="4021707" y="1943100"/>
                  </a:moveTo>
                  <a:lnTo>
                    <a:pt x="955685" y="3721100"/>
                  </a:lnTo>
                  <a:lnTo>
                    <a:pt x="960854" y="3721100"/>
                  </a:lnTo>
                  <a:lnTo>
                    <a:pt x="971254" y="3733800"/>
                  </a:lnTo>
                  <a:lnTo>
                    <a:pt x="4022106" y="1968500"/>
                  </a:lnTo>
                  <a:lnTo>
                    <a:pt x="4021886" y="1955800"/>
                  </a:lnTo>
                  <a:lnTo>
                    <a:pt x="4021707" y="1943100"/>
                  </a:lnTo>
                  <a:close/>
                </a:path>
                <a:path w="4022725" h="4013200">
                  <a:moveTo>
                    <a:pt x="4020638" y="1917700"/>
                  </a:moveTo>
                  <a:lnTo>
                    <a:pt x="4020353" y="1917700"/>
                  </a:lnTo>
                  <a:lnTo>
                    <a:pt x="924980" y="3695700"/>
                  </a:lnTo>
                  <a:lnTo>
                    <a:pt x="930041" y="3708400"/>
                  </a:lnTo>
                  <a:lnTo>
                    <a:pt x="940229" y="3708400"/>
                  </a:lnTo>
                  <a:lnTo>
                    <a:pt x="4021070" y="1930400"/>
                  </a:lnTo>
                  <a:lnTo>
                    <a:pt x="4020840" y="1930400"/>
                  </a:lnTo>
                  <a:lnTo>
                    <a:pt x="4020638" y="1917700"/>
                  </a:lnTo>
                  <a:close/>
                </a:path>
                <a:path w="4022725" h="4013200">
                  <a:moveTo>
                    <a:pt x="4018751" y="1879600"/>
                  </a:moveTo>
                  <a:lnTo>
                    <a:pt x="4018362" y="1879600"/>
                  </a:lnTo>
                  <a:lnTo>
                    <a:pt x="894913" y="3683000"/>
                  </a:lnTo>
                  <a:lnTo>
                    <a:pt x="904867" y="3683000"/>
                  </a:lnTo>
                  <a:lnTo>
                    <a:pt x="909849" y="3695700"/>
                  </a:lnTo>
                  <a:lnTo>
                    <a:pt x="4019388" y="1892300"/>
                  </a:lnTo>
                  <a:lnTo>
                    <a:pt x="4019057" y="1892300"/>
                  </a:lnTo>
                  <a:lnTo>
                    <a:pt x="4018751" y="1879600"/>
                  </a:lnTo>
                  <a:close/>
                </a:path>
                <a:path w="4022725" h="4013200">
                  <a:moveTo>
                    <a:pt x="4016242" y="1841500"/>
                  </a:moveTo>
                  <a:lnTo>
                    <a:pt x="4015752" y="1841500"/>
                  </a:lnTo>
                  <a:lnTo>
                    <a:pt x="865461" y="3657600"/>
                  </a:lnTo>
                  <a:lnTo>
                    <a:pt x="870318" y="3657600"/>
                  </a:lnTo>
                  <a:lnTo>
                    <a:pt x="875214" y="3670300"/>
                  </a:lnTo>
                  <a:lnTo>
                    <a:pt x="880094" y="3670300"/>
                  </a:lnTo>
                  <a:lnTo>
                    <a:pt x="4017084" y="1854200"/>
                  </a:lnTo>
                  <a:lnTo>
                    <a:pt x="4016645" y="1854200"/>
                  </a:lnTo>
                  <a:lnTo>
                    <a:pt x="4016242" y="1841500"/>
                  </a:lnTo>
                  <a:close/>
                </a:path>
                <a:path w="4022725" h="4013200">
                  <a:moveTo>
                    <a:pt x="4012538" y="1803400"/>
                  </a:moveTo>
                  <a:lnTo>
                    <a:pt x="836615" y="3644900"/>
                  </a:lnTo>
                  <a:lnTo>
                    <a:pt x="850957" y="3644900"/>
                  </a:lnTo>
                  <a:lnTo>
                    <a:pt x="4014165" y="1828800"/>
                  </a:lnTo>
                  <a:lnTo>
                    <a:pt x="4013625" y="1816100"/>
                  </a:lnTo>
                  <a:lnTo>
                    <a:pt x="4013128" y="1816100"/>
                  </a:lnTo>
                  <a:lnTo>
                    <a:pt x="4012538" y="1803400"/>
                  </a:lnTo>
                  <a:close/>
                </a:path>
                <a:path w="4022725" h="4013200">
                  <a:moveTo>
                    <a:pt x="4008733" y="1765300"/>
                  </a:moveTo>
                  <a:lnTo>
                    <a:pt x="808361" y="3619500"/>
                  </a:lnTo>
                  <a:lnTo>
                    <a:pt x="813019" y="3619500"/>
                  </a:lnTo>
                  <a:lnTo>
                    <a:pt x="817728" y="3632200"/>
                  </a:lnTo>
                  <a:lnTo>
                    <a:pt x="822412" y="3632200"/>
                  </a:lnTo>
                  <a:lnTo>
                    <a:pt x="4010648" y="1790700"/>
                  </a:lnTo>
                  <a:lnTo>
                    <a:pt x="4010011" y="1778000"/>
                  </a:lnTo>
                  <a:lnTo>
                    <a:pt x="4009420" y="1778000"/>
                  </a:lnTo>
                  <a:lnTo>
                    <a:pt x="4008733" y="1765300"/>
                  </a:lnTo>
                  <a:close/>
                </a:path>
                <a:path w="4022725" h="4013200">
                  <a:moveTo>
                    <a:pt x="4005129" y="1739900"/>
                  </a:moveTo>
                  <a:lnTo>
                    <a:pt x="4004348" y="1739900"/>
                  </a:lnTo>
                  <a:lnTo>
                    <a:pt x="780685" y="3594100"/>
                  </a:lnTo>
                  <a:lnTo>
                    <a:pt x="785249" y="3606800"/>
                  </a:lnTo>
                  <a:lnTo>
                    <a:pt x="794458" y="3606800"/>
                  </a:lnTo>
                  <a:lnTo>
                    <a:pt x="4006543" y="1752600"/>
                  </a:lnTo>
                  <a:lnTo>
                    <a:pt x="4005813" y="1752600"/>
                  </a:lnTo>
                  <a:lnTo>
                    <a:pt x="4005129" y="1739900"/>
                  </a:lnTo>
                  <a:close/>
                </a:path>
                <a:path w="4022725" h="4013200">
                  <a:moveTo>
                    <a:pt x="3999395" y="1701800"/>
                  </a:moveTo>
                  <a:lnTo>
                    <a:pt x="753581" y="3581400"/>
                  </a:lnTo>
                  <a:lnTo>
                    <a:pt x="767073" y="3581400"/>
                  </a:lnTo>
                  <a:lnTo>
                    <a:pt x="4001867" y="1714500"/>
                  </a:lnTo>
                  <a:lnTo>
                    <a:pt x="4000268" y="1714500"/>
                  </a:lnTo>
                  <a:lnTo>
                    <a:pt x="3999395" y="1701800"/>
                  </a:lnTo>
                  <a:close/>
                </a:path>
                <a:path w="4022725" h="4013200">
                  <a:moveTo>
                    <a:pt x="3993889" y="1663700"/>
                  </a:moveTo>
                  <a:lnTo>
                    <a:pt x="727022" y="3556000"/>
                  </a:lnTo>
                  <a:lnTo>
                    <a:pt x="735839" y="3556000"/>
                  </a:lnTo>
                  <a:lnTo>
                    <a:pt x="740246" y="3568700"/>
                  </a:lnTo>
                  <a:lnTo>
                    <a:pt x="3996632" y="1689100"/>
                  </a:lnTo>
                  <a:lnTo>
                    <a:pt x="3995718" y="1676400"/>
                  </a:lnTo>
                  <a:lnTo>
                    <a:pt x="3994854" y="1676400"/>
                  </a:lnTo>
                  <a:lnTo>
                    <a:pt x="3993889" y="1663700"/>
                  </a:lnTo>
                  <a:close/>
                </a:path>
                <a:path w="4022725" h="4013200">
                  <a:moveTo>
                    <a:pt x="3988903" y="1638300"/>
                  </a:moveTo>
                  <a:lnTo>
                    <a:pt x="3987853" y="1638300"/>
                  </a:lnTo>
                  <a:lnTo>
                    <a:pt x="701003" y="3530600"/>
                  </a:lnTo>
                  <a:lnTo>
                    <a:pt x="705293" y="3530600"/>
                  </a:lnTo>
                  <a:lnTo>
                    <a:pt x="709642" y="3543300"/>
                  </a:lnTo>
                  <a:lnTo>
                    <a:pt x="713958" y="3543300"/>
                  </a:lnTo>
                  <a:lnTo>
                    <a:pt x="3990859" y="1651000"/>
                  </a:lnTo>
                  <a:lnTo>
                    <a:pt x="3989854" y="1651000"/>
                  </a:lnTo>
                  <a:lnTo>
                    <a:pt x="3988903" y="1638300"/>
                  </a:lnTo>
                  <a:close/>
                </a:path>
                <a:path w="4022725" h="4013200">
                  <a:moveTo>
                    <a:pt x="3981293" y="1600200"/>
                  </a:moveTo>
                  <a:lnTo>
                    <a:pt x="675504" y="3505200"/>
                  </a:lnTo>
                  <a:lnTo>
                    <a:pt x="679705" y="3517900"/>
                  </a:lnTo>
                  <a:lnTo>
                    <a:pt x="688201" y="3517900"/>
                  </a:lnTo>
                  <a:lnTo>
                    <a:pt x="3984558" y="1612900"/>
                  </a:lnTo>
                  <a:lnTo>
                    <a:pt x="3982431" y="1612900"/>
                  </a:lnTo>
                  <a:lnTo>
                    <a:pt x="3981293" y="1600200"/>
                  </a:lnTo>
                  <a:close/>
                </a:path>
                <a:path w="4022725" h="4013200">
                  <a:moveTo>
                    <a:pt x="3976559" y="1574800"/>
                  </a:moveTo>
                  <a:lnTo>
                    <a:pt x="3974216" y="1574800"/>
                  </a:lnTo>
                  <a:lnTo>
                    <a:pt x="650519" y="3492500"/>
                  </a:lnTo>
                  <a:lnTo>
                    <a:pt x="658817" y="3492500"/>
                  </a:lnTo>
                  <a:lnTo>
                    <a:pt x="662961" y="3505200"/>
                  </a:lnTo>
                  <a:lnTo>
                    <a:pt x="3977740" y="1587500"/>
                  </a:lnTo>
                  <a:lnTo>
                    <a:pt x="3976559" y="1574800"/>
                  </a:lnTo>
                  <a:close/>
                </a:path>
                <a:path w="4022725" h="4013200">
                  <a:moveTo>
                    <a:pt x="3967944" y="1536700"/>
                  </a:moveTo>
                  <a:lnTo>
                    <a:pt x="3966634" y="1536700"/>
                  </a:lnTo>
                  <a:lnTo>
                    <a:pt x="626040" y="3467100"/>
                  </a:lnTo>
                  <a:lnTo>
                    <a:pt x="634168" y="3467100"/>
                  </a:lnTo>
                  <a:lnTo>
                    <a:pt x="638233" y="3479800"/>
                  </a:lnTo>
                  <a:lnTo>
                    <a:pt x="3970407" y="1549400"/>
                  </a:lnTo>
                  <a:lnTo>
                    <a:pt x="3969143" y="1549400"/>
                  </a:lnTo>
                  <a:lnTo>
                    <a:pt x="3967944" y="1536700"/>
                  </a:lnTo>
                  <a:close/>
                </a:path>
                <a:path w="4022725" h="4013200">
                  <a:moveTo>
                    <a:pt x="3958553" y="1498600"/>
                  </a:moveTo>
                  <a:lnTo>
                    <a:pt x="602063" y="3441700"/>
                  </a:lnTo>
                  <a:lnTo>
                    <a:pt x="606009" y="3441700"/>
                  </a:lnTo>
                  <a:lnTo>
                    <a:pt x="610026" y="3454400"/>
                  </a:lnTo>
                  <a:lnTo>
                    <a:pt x="614004" y="3454400"/>
                  </a:lnTo>
                  <a:lnTo>
                    <a:pt x="3962577" y="1524000"/>
                  </a:lnTo>
                  <a:lnTo>
                    <a:pt x="3961230" y="1511300"/>
                  </a:lnTo>
                  <a:lnTo>
                    <a:pt x="3959946" y="1511300"/>
                  </a:lnTo>
                  <a:lnTo>
                    <a:pt x="3958553" y="1498600"/>
                  </a:lnTo>
                  <a:close/>
                </a:path>
                <a:path w="4022725" h="4013200">
                  <a:moveTo>
                    <a:pt x="3951453" y="1473200"/>
                  </a:moveTo>
                  <a:lnTo>
                    <a:pt x="3949976" y="1473200"/>
                  </a:lnTo>
                  <a:lnTo>
                    <a:pt x="578577" y="3416300"/>
                  </a:lnTo>
                  <a:lnTo>
                    <a:pt x="582439" y="3416300"/>
                  </a:lnTo>
                  <a:lnTo>
                    <a:pt x="586378" y="3429000"/>
                  </a:lnTo>
                  <a:lnTo>
                    <a:pt x="590270" y="3429000"/>
                  </a:lnTo>
                  <a:lnTo>
                    <a:pt x="3954250" y="1485900"/>
                  </a:lnTo>
                  <a:lnTo>
                    <a:pt x="3952817" y="1485900"/>
                  </a:lnTo>
                  <a:lnTo>
                    <a:pt x="3951453" y="1473200"/>
                  </a:lnTo>
                  <a:close/>
                </a:path>
                <a:path w="4022725" h="4013200">
                  <a:moveTo>
                    <a:pt x="3940923" y="1435100"/>
                  </a:moveTo>
                  <a:lnTo>
                    <a:pt x="555572" y="3390900"/>
                  </a:lnTo>
                  <a:lnTo>
                    <a:pt x="559357" y="3403600"/>
                  </a:lnTo>
                  <a:lnTo>
                    <a:pt x="567028" y="3403600"/>
                  </a:lnTo>
                  <a:lnTo>
                    <a:pt x="3945430" y="1460500"/>
                  </a:lnTo>
                  <a:lnTo>
                    <a:pt x="3943918" y="1447800"/>
                  </a:lnTo>
                  <a:lnTo>
                    <a:pt x="3942478" y="1447800"/>
                  </a:lnTo>
                  <a:lnTo>
                    <a:pt x="3940923" y="1435100"/>
                  </a:lnTo>
                  <a:close/>
                </a:path>
                <a:path w="4022725" h="4013200">
                  <a:moveTo>
                    <a:pt x="3933021" y="1409700"/>
                  </a:moveTo>
                  <a:lnTo>
                    <a:pt x="3931382" y="1409700"/>
                  </a:lnTo>
                  <a:lnTo>
                    <a:pt x="533052" y="3365500"/>
                  </a:lnTo>
                  <a:lnTo>
                    <a:pt x="536756" y="3378200"/>
                  </a:lnTo>
                  <a:lnTo>
                    <a:pt x="544269" y="3378200"/>
                  </a:lnTo>
                  <a:lnTo>
                    <a:pt x="3936131" y="1422400"/>
                  </a:lnTo>
                  <a:lnTo>
                    <a:pt x="3934540" y="1422400"/>
                  </a:lnTo>
                  <a:lnTo>
                    <a:pt x="3933021" y="1409700"/>
                  </a:lnTo>
                  <a:close/>
                </a:path>
                <a:path w="4022725" h="4013200">
                  <a:moveTo>
                    <a:pt x="3921371" y="1371600"/>
                  </a:moveTo>
                  <a:lnTo>
                    <a:pt x="511004" y="3352800"/>
                  </a:lnTo>
                  <a:lnTo>
                    <a:pt x="521981" y="3352800"/>
                  </a:lnTo>
                  <a:lnTo>
                    <a:pt x="3926357" y="1397000"/>
                  </a:lnTo>
                  <a:lnTo>
                    <a:pt x="3924687" y="1384300"/>
                  </a:lnTo>
                  <a:lnTo>
                    <a:pt x="3923085" y="1384300"/>
                  </a:lnTo>
                  <a:lnTo>
                    <a:pt x="3921371" y="1371600"/>
                  </a:lnTo>
                  <a:close/>
                </a:path>
                <a:path w="4022725" h="4013200">
                  <a:moveTo>
                    <a:pt x="3912684" y="1346200"/>
                  </a:moveTo>
                  <a:lnTo>
                    <a:pt x="3910892" y="1346200"/>
                  </a:lnTo>
                  <a:lnTo>
                    <a:pt x="489423" y="3327400"/>
                  </a:lnTo>
                  <a:lnTo>
                    <a:pt x="496594" y="3327400"/>
                  </a:lnTo>
                  <a:lnTo>
                    <a:pt x="500169" y="3340100"/>
                  </a:lnTo>
                  <a:lnTo>
                    <a:pt x="3916108" y="1358900"/>
                  </a:lnTo>
                  <a:lnTo>
                    <a:pt x="3914358" y="1358900"/>
                  </a:lnTo>
                  <a:lnTo>
                    <a:pt x="3912684" y="1346200"/>
                  </a:lnTo>
                  <a:close/>
                </a:path>
                <a:path w="4022725" h="4013200">
                  <a:moveTo>
                    <a:pt x="3903569" y="1320800"/>
                  </a:moveTo>
                  <a:lnTo>
                    <a:pt x="3899947" y="1320800"/>
                  </a:lnTo>
                  <a:lnTo>
                    <a:pt x="468306" y="3302000"/>
                  </a:lnTo>
                  <a:lnTo>
                    <a:pt x="475325" y="3302000"/>
                  </a:lnTo>
                  <a:lnTo>
                    <a:pt x="478825" y="3314700"/>
                  </a:lnTo>
                  <a:lnTo>
                    <a:pt x="3905398" y="1333500"/>
                  </a:lnTo>
                  <a:lnTo>
                    <a:pt x="3903569" y="1320800"/>
                  </a:lnTo>
                  <a:close/>
                </a:path>
                <a:path w="4022725" h="4013200">
                  <a:moveTo>
                    <a:pt x="3566440" y="3289300"/>
                  </a:moveTo>
                  <a:lnTo>
                    <a:pt x="3559013" y="3289300"/>
                  </a:lnTo>
                  <a:lnTo>
                    <a:pt x="3555256" y="3295673"/>
                  </a:lnTo>
                  <a:lnTo>
                    <a:pt x="3566440" y="3289300"/>
                  </a:lnTo>
                  <a:close/>
                </a:path>
                <a:path w="4022725" h="4013200">
                  <a:moveTo>
                    <a:pt x="3888543" y="1282700"/>
                  </a:moveTo>
                  <a:lnTo>
                    <a:pt x="447648" y="3276600"/>
                  </a:lnTo>
                  <a:lnTo>
                    <a:pt x="454517" y="3276600"/>
                  </a:lnTo>
                  <a:lnTo>
                    <a:pt x="457937" y="3289300"/>
                  </a:lnTo>
                  <a:lnTo>
                    <a:pt x="3894223" y="1295400"/>
                  </a:lnTo>
                  <a:lnTo>
                    <a:pt x="3890495" y="1295400"/>
                  </a:lnTo>
                  <a:lnTo>
                    <a:pt x="3888543" y="1282700"/>
                  </a:lnTo>
                  <a:close/>
                </a:path>
                <a:path w="4022725" h="4013200">
                  <a:moveTo>
                    <a:pt x="3878712" y="1257300"/>
                  </a:moveTo>
                  <a:lnTo>
                    <a:pt x="3876688" y="1257300"/>
                  </a:lnTo>
                  <a:lnTo>
                    <a:pt x="427445" y="3251200"/>
                  </a:lnTo>
                  <a:lnTo>
                    <a:pt x="434163" y="3251200"/>
                  </a:lnTo>
                  <a:lnTo>
                    <a:pt x="437507" y="3263900"/>
                  </a:lnTo>
                  <a:lnTo>
                    <a:pt x="3882591" y="1270000"/>
                  </a:lnTo>
                  <a:lnTo>
                    <a:pt x="3880611" y="1270000"/>
                  </a:lnTo>
                  <a:lnTo>
                    <a:pt x="3878712" y="1257300"/>
                  </a:lnTo>
                  <a:close/>
                </a:path>
                <a:path w="4022725" h="4013200">
                  <a:moveTo>
                    <a:pt x="3864380" y="1219200"/>
                  </a:moveTo>
                  <a:lnTo>
                    <a:pt x="407696" y="3225800"/>
                  </a:lnTo>
                  <a:lnTo>
                    <a:pt x="414262" y="3225800"/>
                  </a:lnTo>
                  <a:lnTo>
                    <a:pt x="417531" y="3238500"/>
                  </a:lnTo>
                  <a:lnTo>
                    <a:pt x="3870507" y="1244600"/>
                  </a:lnTo>
                  <a:lnTo>
                    <a:pt x="3868451" y="1231900"/>
                  </a:lnTo>
                  <a:lnTo>
                    <a:pt x="3866479" y="1231900"/>
                  </a:lnTo>
                  <a:lnTo>
                    <a:pt x="3864380" y="1219200"/>
                  </a:lnTo>
                  <a:close/>
                </a:path>
                <a:path w="4022725" h="4013200">
                  <a:moveTo>
                    <a:pt x="3851621" y="1193800"/>
                  </a:moveTo>
                  <a:lnTo>
                    <a:pt x="388392" y="3200400"/>
                  </a:lnTo>
                  <a:lnTo>
                    <a:pt x="394811" y="3200400"/>
                  </a:lnTo>
                  <a:lnTo>
                    <a:pt x="398005" y="3213100"/>
                  </a:lnTo>
                  <a:lnTo>
                    <a:pt x="3857975" y="1206500"/>
                  </a:lnTo>
                  <a:lnTo>
                    <a:pt x="3853795" y="1206500"/>
                  </a:lnTo>
                  <a:lnTo>
                    <a:pt x="3851621" y="1193800"/>
                  </a:lnTo>
                  <a:close/>
                </a:path>
                <a:path w="4022725" h="4013200">
                  <a:moveTo>
                    <a:pt x="3840670" y="1168400"/>
                  </a:moveTo>
                  <a:lnTo>
                    <a:pt x="3838423" y="1168400"/>
                  </a:lnTo>
                  <a:lnTo>
                    <a:pt x="369533" y="3175000"/>
                  </a:lnTo>
                  <a:lnTo>
                    <a:pt x="375803" y="3175000"/>
                  </a:lnTo>
                  <a:lnTo>
                    <a:pt x="378924" y="3187700"/>
                  </a:lnTo>
                  <a:lnTo>
                    <a:pt x="3844993" y="1181100"/>
                  </a:lnTo>
                  <a:lnTo>
                    <a:pt x="3842787" y="1181100"/>
                  </a:lnTo>
                  <a:lnTo>
                    <a:pt x="3840670" y="1168400"/>
                  </a:lnTo>
                  <a:close/>
                </a:path>
                <a:path w="4022725" h="4013200">
                  <a:moveTo>
                    <a:pt x="3829291" y="1143000"/>
                  </a:moveTo>
                  <a:lnTo>
                    <a:pt x="3824780" y="1143000"/>
                  </a:lnTo>
                  <a:lnTo>
                    <a:pt x="351114" y="3136900"/>
                  </a:lnTo>
                  <a:lnTo>
                    <a:pt x="354128" y="3149600"/>
                  </a:lnTo>
                  <a:lnTo>
                    <a:pt x="360287" y="3149600"/>
                  </a:lnTo>
                  <a:lnTo>
                    <a:pt x="3831573" y="1155700"/>
                  </a:lnTo>
                  <a:lnTo>
                    <a:pt x="3829291" y="1143000"/>
                  </a:lnTo>
                  <a:close/>
                </a:path>
                <a:path w="4022725" h="4013200">
                  <a:moveTo>
                    <a:pt x="3810701" y="1104900"/>
                  </a:moveTo>
                  <a:lnTo>
                    <a:pt x="333132" y="3111500"/>
                  </a:lnTo>
                  <a:lnTo>
                    <a:pt x="336077" y="3124200"/>
                  </a:lnTo>
                  <a:lnTo>
                    <a:pt x="342085" y="3124200"/>
                  </a:lnTo>
                  <a:lnTo>
                    <a:pt x="3817712" y="1117600"/>
                  </a:lnTo>
                  <a:lnTo>
                    <a:pt x="3813094" y="1117600"/>
                  </a:lnTo>
                  <a:lnTo>
                    <a:pt x="3810701" y="1104900"/>
                  </a:lnTo>
                  <a:close/>
                </a:path>
                <a:path w="4022725" h="4013200">
                  <a:moveTo>
                    <a:pt x="3705033" y="3098800"/>
                  </a:moveTo>
                  <a:lnTo>
                    <a:pt x="3700272" y="3098800"/>
                  </a:lnTo>
                  <a:lnTo>
                    <a:pt x="3698961" y="3102272"/>
                  </a:lnTo>
                  <a:lnTo>
                    <a:pt x="3705033" y="3098800"/>
                  </a:lnTo>
                  <a:close/>
                </a:path>
                <a:path w="4022725" h="4013200">
                  <a:moveTo>
                    <a:pt x="3798651" y="1079500"/>
                  </a:moveTo>
                  <a:lnTo>
                    <a:pt x="3796184" y="1079500"/>
                  </a:lnTo>
                  <a:lnTo>
                    <a:pt x="315589" y="3086100"/>
                  </a:lnTo>
                  <a:lnTo>
                    <a:pt x="318458" y="3098800"/>
                  </a:lnTo>
                  <a:lnTo>
                    <a:pt x="324327" y="3098800"/>
                  </a:lnTo>
                  <a:lnTo>
                    <a:pt x="3803413" y="1092200"/>
                  </a:lnTo>
                  <a:lnTo>
                    <a:pt x="3800988" y="1092200"/>
                  </a:lnTo>
                  <a:lnTo>
                    <a:pt x="3798651" y="1079500"/>
                  </a:lnTo>
                  <a:close/>
                </a:path>
                <a:path w="4022725" h="4013200">
                  <a:moveTo>
                    <a:pt x="3783775" y="1054100"/>
                  </a:moveTo>
                  <a:lnTo>
                    <a:pt x="3781234" y="1054100"/>
                  </a:lnTo>
                  <a:lnTo>
                    <a:pt x="298483" y="3060700"/>
                  </a:lnTo>
                  <a:lnTo>
                    <a:pt x="301277" y="3060700"/>
                  </a:lnTo>
                  <a:lnTo>
                    <a:pt x="304175" y="3073400"/>
                  </a:lnTo>
                  <a:lnTo>
                    <a:pt x="307000" y="3073400"/>
                  </a:lnTo>
                  <a:lnTo>
                    <a:pt x="3788679" y="1066800"/>
                  </a:lnTo>
                  <a:lnTo>
                    <a:pt x="3786177" y="1066800"/>
                  </a:lnTo>
                  <a:lnTo>
                    <a:pt x="3783775" y="1054100"/>
                  </a:lnTo>
                  <a:close/>
                </a:path>
                <a:path w="4022725" h="4013200">
                  <a:moveTo>
                    <a:pt x="3770934" y="1028700"/>
                  </a:moveTo>
                  <a:lnTo>
                    <a:pt x="3765848" y="1028700"/>
                  </a:lnTo>
                  <a:lnTo>
                    <a:pt x="281804" y="3035300"/>
                  </a:lnTo>
                  <a:lnTo>
                    <a:pt x="284529" y="3035300"/>
                  </a:lnTo>
                  <a:lnTo>
                    <a:pt x="287359" y="3048000"/>
                  </a:lnTo>
                  <a:lnTo>
                    <a:pt x="290109" y="3048000"/>
                  </a:lnTo>
                  <a:lnTo>
                    <a:pt x="3773509" y="1041400"/>
                  </a:lnTo>
                  <a:lnTo>
                    <a:pt x="3770934" y="1028700"/>
                  </a:lnTo>
                  <a:close/>
                </a:path>
                <a:path w="4022725" h="4013200">
                  <a:moveTo>
                    <a:pt x="3750050" y="990600"/>
                  </a:moveTo>
                  <a:lnTo>
                    <a:pt x="265546" y="3009900"/>
                  </a:lnTo>
                  <a:lnTo>
                    <a:pt x="270856" y="3009900"/>
                  </a:lnTo>
                  <a:lnTo>
                    <a:pt x="272253" y="3022600"/>
                  </a:lnTo>
                  <a:lnTo>
                    <a:pt x="273596" y="3022600"/>
                  </a:lnTo>
                  <a:lnTo>
                    <a:pt x="3757968" y="1003300"/>
                  </a:lnTo>
                  <a:lnTo>
                    <a:pt x="3755390" y="1003300"/>
                  </a:lnTo>
                  <a:lnTo>
                    <a:pt x="3750050" y="990600"/>
                  </a:lnTo>
                  <a:close/>
                </a:path>
                <a:path w="4022725" h="4013200">
                  <a:moveTo>
                    <a:pt x="3733697" y="965200"/>
                  </a:moveTo>
                  <a:lnTo>
                    <a:pt x="249839" y="2984500"/>
                  </a:lnTo>
                  <a:lnTo>
                    <a:pt x="252406" y="2984500"/>
                  </a:lnTo>
                  <a:lnTo>
                    <a:pt x="257605" y="2997200"/>
                  </a:lnTo>
                  <a:lnTo>
                    <a:pt x="3741893" y="977900"/>
                  </a:lnTo>
                  <a:lnTo>
                    <a:pt x="3739175" y="977900"/>
                  </a:lnTo>
                  <a:lnTo>
                    <a:pt x="3733697" y="965200"/>
                  </a:lnTo>
                  <a:close/>
                </a:path>
                <a:path w="4022725" h="4013200">
                  <a:moveTo>
                    <a:pt x="3771900" y="2984500"/>
                  </a:moveTo>
                  <a:lnTo>
                    <a:pt x="3768118" y="2984500"/>
                  </a:lnTo>
                  <a:lnTo>
                    <a:pt x="3767334" y="2987113"/>
                  </a:lnTo>
                  <a:lnTo>
                    <a:pt x="3771900" y="2984500"/>
                  </a:lnTo>
                  <a:close/>
                </a:path>
                <a:path w="4022725" h="4013200">
                  <a:moveTo>
                    <a:pt x="3716902" y="939800"/>
                  </a:moveTo>
                  <a:lnTo>
                    <a:pt x="234571" y="2946400"/>
                  </a:lnTo>
                  <a:lnTo>
                    <a:pt x="237067" y="2959100"/>
                  </a:lnTo>
                  <a:lnTo>
                    <a:pt x="242121" y="2959100"/>
                  </a:lnTo>
                  <a:lnTo>
                    <a:pt x="3725318" y="952500"/>
                  </a:lnTo>
                  <a:lnTo>
                    <a:pt x="3722528" y="952500"/>
                  </a:lnTo>
                  <a:lnTo>
                    <a:pt x="3716902" y="939800"/>
                  </a:lnTo>
                  <a:close/>
                </a:path>
                <a:path w="4022725" h="4013200">
                  <a:moveTo>
                    <a:pt x="3800246" y="2933700"/>
                  </a:moveTo>
                  <a:lnTo>
                    <a:pt x="3796847" y="2933700"/>
                  </a:lnTo>
                  <a:lnTo>
                    <a:pt x="3796226" y="2936001"/>
                  </a:lnTo>
                  <a:lnTo>
                    <a:pt x="3800246" y="2933700"/>
                  </a:lnTo>
                  <a:close/>
                </a:path>
                <a:path w="4022725" h="4013200">
                  <a:moveTo>
                    <a:pt x="3699668" y="914400"/>
                  </a:moveTo>
                  <a:lnTo>
                    <a:pt x="219744" y="2921000"/>
                  </a:lnTo>
                  <a:lnTo>
                    <a:pt x="222169" y="2921000"/>
                  </a:lnTo>
                  <a:lnTo>
                    <a:pt x="227073" y="2933700"/>
                  </a:lnTo>
                  <a:lnTo>
                    <a:pt x="3708306" y="927100"/>
                  </a:lnTo>
                  <a:lnTo>
                    <a:pt x="3705443" y="927100"/>
                  </a:lnTo>
                  <a:lnTo>
                    <a:pt x="3699668" y="914400"/>
                  </a:lnTo>
                  <a:close/>
                </a:path>
                <a:path w="4022725" h="4013200">
                  <a:moveTo>
                    <a:pt x="3687918" y="889000"/>
                  </a:moveTo>
                  <a:lnTo>
                    <a:pt x="3682000" y="889000"/>
                  </a:lnTo>
                  <a:lnTo>
                    <a:pt x="205353" y="2895600"/>
                  </a:lnTo>
                  <a:lnTo>
                    <a:pt x="207705" y="2895600"/>
                  </a:lnTo>
                  <a:lnTo>
                    <a:pt x="212464" y="2908300"/>
                  </a:lnTo>
                  <a:lnTo>
                    <a:pt x="3690856" y="901700"/>
                  </a:lnTo>
                  <a:lnTo>
                    <a:pt x="3687918" y="889000"/>
                  </a:lnTo>
                  <a:close/>
                </a:path>
                <a:path w="4022725" h="4013200">
                  <a:moveTo>
                    <a:pt x="3669950" y="863600"/>
                  </a:moveTo>
                  <a:lnTo>
                    <a:pt x="3663885" y="863600"/>
                  </a:lnTo>
                  <a:lnTo>
                    <a:pt x="191411" y="2870200"/>
                  </a:lnTo>
                  <a:lnTo>
                    <a:pt x="193686" y="2870200"/>
                  </a:lnTo>
                  <a:lnTo>
                    <a:pt x="198301" y="2882900"/>
                  </a:lnTo>
                  <a:lnTo>
                    <a:pt x="3672960" y="876300"/>
                  </a:lnTo>
                  <a:lnTo>
                    <a:pt x="3669950" y="863600"/>
                  </a:lnTo>
                  <a:close/>
                </a:path>
                <a:path w="4022725" h="4013200">
                  <a:moveTo>
                    <a:pt x="3651537" y="838200"/>
                  </a:moveTo>
                  <a:lnTo>
                    <a:pt x="3645324" y="838200"/>
                  </a:lnTo>
                  <a:lnTo>
                    <a:pt x="177911" y="2832100"/>
                  </a:lnTo>
                  <a:lnTo>
                    <a:pt x="180111" y="2844800"/>
                  </a:lnTo>
                  <a:lnTo>
                    <a:pt x="184579" y="2844800"/>
                  </a:lnTo>
                  <a:lnTo>
                    <a:pt x="3654623" y="850900"/>
                  </a:lnTo>
                  <a:lnTo>
                    <a:pt x="3651537" y="838200"/>
                  </a:lnTo>
                  <a:close/>
                </a:path>
                <a:path w="4022725" h="4013200">
                  <a:moveTo>
                    <a:pt x="3848957" y="2832100"/>
                  </a:moveTo>
                  <a:lnTo>
                    <a:pt x="3846178" y="2832100"/>
                  </a:lnTo>
                  <a:lnTo>
                    <a:pt x="3845223" y="2834253"/>
                  </a:lnTo>
                  <a:lnTo>
                    <a:pt x="3848957" y="2832100"/>
                  </a:lnTo>
                  <a:close/>
                </a:path>
                <a:path w="4022725" h="4013200">
                  <a:moveTo>
                    <a:pt x="3629505" y="812800"/>
                  </a:moveTo>
                  <a:lnTo>
                    <a:pt x="3626316" y="812800"/>
                  </a:lnTo>
                  <a:lnTo>
                    <a:pt x="164861" y="2806700"/>
                  </a:lnTo>
                  <a:lnTo>
                    <a:pt x="166985" y="2806700"/>
                  </a:lnTo>
                  <a:lnTo>
                    <a:pt x="171305" y="2819400"/>
                  </a:lnTo>
                  <a:lnTo>
                    <a:pt x="3635834" y="825500"/>
                  </a:lnTo>
                  <a:lnTo>
                    <a:pt x="3629505" y="812800"/>
                  </a:lnTo>
                  <a:close/>
                </a:path>
                <a:path w="4022725" h="4013200">
                  <a:moveTo>
                    <a:pt x="3613367" y="787400"/>
                  </a:moveTo>
                  <a:lnTo>
                    <a:pt x="3606854" y="787400"/>
                  </a:lnTo>
                  <a:lnTo>
                    <a:pt x="152261" y="2781300"/>
                  </a:lnTo>
                  <a:lnTo>
                    <a:pt x="154313" y="2781300"/>
                  </a:lnTo>
                  <a:lnTo>
                    <a:pt x="158479" y="2794000"/>
                  </a:lnTo>
                  <a:lnTo>
                    <a:pt x="3616603" y="800100"/>
                  </a:lnTo>
                  <a:lnTo>
                    <a:pt x="3613367" y="787400"/>
                  </a:lnTo>
                  <a:close/>
                </a:path>
                <a:path w="4022725" h="4013200">
                  <a:moveTo>
                    <a:pt x="3593602" y="762000"/>
                  </a:moveTo>
                  <a:lnTo>
                    <a:pt x="3586938" y="762000"/>
                  </a:lnTo>
                  <a:lnTo>
                    <a:pt x="140115" y="2743200"/>
                  </a:lnTo>
                  <a:lnTo>
                    <a:pt x="142091" y="2755900"/>
                  </a:lnTo>
                  <a:lnTo>
                    <a:pt x="146109" y="2755900"/>
                  </a:lnTo>
                  <a:lnTo>
                    <a:pt x="3596910" y="774700"/>
                  </a:lnTo>
                  <a:lnTo>
                    <a:pt x="3593602" y="762000"/>
                  </a:lnTo>
                  <a:close/>
                </a:path>
                <a:path w="4022725" h="4013200">
                  <a:moveTo>
                    <a:pt x="3573381" y="736600"/>
                  </a:moveTo>
                  <a:lnTo>
                    <a:pt x="3566566" y="736600"/>
                  </a:lnTo>
                  <a:lnTo>
                    <a:pt x="128430" y="2717800"/>
                  </a:lnTo>
                  <a:lnTo>
                    <a:pt x="130327" y="2717800"/>
                  </a:lnTo>
                  <a:lnTo>
                    <a:pt x="134193" y="2730500"/>
                  </a:lnTo>
                  <a:lnTo>
                    <a:pt x="3576768" y="749300"/>
                  </a:lnTo>
                  <a:lnTo>
                    <a:pt x="3573381" y="736600"/>
                  </a:lnTo>
                  <a:close/>
                </a:path>
                <a:path w="4022725" h="4013200">
                  <a:moveTo>
                    <a:pt x="3552703" y="711200"/>
                  </a:moveTo>
                  <a:lnTo>
                    <a:pt x="3545733" y="711200"/>
                  </a:lnTo>
                  <a:lnTo>
                    <a:pt x="117204" y="2679700"/>
                  </a:lnTo>
                  <a:lnTo>
                    <a:pt x="119026" y="2692400"/>
                  </a:lnTo>
                  <a:lnTo>
                    <a:pt x="122734" y="2705100"/>
                  </a:lnTo>
                  <a:lnTo>
                    <a:pt x="3556166" y="723900"/>
                  </a:lnTo>
                  <a:lnTo>
                    <a:pt x="3552703" y="711200"/>
                  </a:lnTo>
                  <a:close/>
                </a:path>
                <a:path w="4022725" h="4013200">
                  <a:moveTo>
                    <a:pt x="3528000" y="685800"/>
                  </a:moveTo>
                  <a:lnTo>
                    <a:pt x="3524429" y="685800"/>
                  </a:lnTo>
                  <a:lnTo>
                    <a:pt x="106445" y="2654300"/>
                  </a:lnTo>
                  <a:lnTo>
                    <a:pt x="108190" y="2654300"/>
                  </a:lnTo>
                  <a:lnTo>
                    <a:pt x="111743" y="2667000"/>
                  </a:lnTo>
                  <a:lnTo>
                    <a:pt x="3535095" y="698500"/>
                  </a:lnTo>
                  <a:lnTo>
                    <a:pt x="3528000" y="685800"/>
                  </a:lnTo>
                  <a:close/>
                </a:path>
                <a:path w="4022725" h="4013200">
                  <a:moveTo>
                    <a:pt x="3921961" y="2641600"/>
                  </a:moveTo>
                  <a:lnTo>
                    <a:pt x="3919471" y="2641600"/>
                  </a:lnTo>
                  <a:lnTo>
                    <a:pt x="3919146" y="2643217"/>
                  </a:lnTo>
                  <a:lnTo>
                    <a:pt x="3921961" y="2641600"/>
                  </a:lnTo>
                  <a:close/>
                </a:path>
                <a:path w="4022725" h="4013200">
                  <a:moveTo>
                    <a:pt x="3509934" y="660400"/>
                  </a:moveTo>
                  <a:lnTo>
                    <a:pt x="3502656" y="660400"/>
                  </a:lnTo>
                  <a:lnTo>
                    <a:pt x="96163" y="2628900"/>
                  </a:lnTo>
                  <a:lnTo>
                    <a:pt x="97825" y="2628900"/>
                  </a:lnTo>
                  <a:lnTo>
                    <a:pt x="101224" y="2641600"/>
                  </a:lnTo>
                  <a:lnTo>
                    <a:pt x="3513556" y="673100"/>
                  </a:lnTo>
                  <a:lnTo>
                    <a:pt x="3509934" y="660400"/>
                  </a:lnTo>
                  <a:close/>
                </a:path>
                <a:path w="4022725" h="4013200">
                  <a:moveTo>
                    <a:pt x="3487841" y="635000"/>
                  </a:moveTo>
                  <a:lnTo>
                    <a:pt x="3480404" y="635000"/>
                  </a:lnTo>
                  <a:lnTo>
                    <a:pt x="86352" y="2590800"/>
                  </a:lnTo>
                  <a:lnTo>
                    <a:pt x="87937" y="2603500"/>
                  </a:lnTo>
                  <a:lnTo>
                    <a:pt x="91177" y="2603500"/>
                  </a:lnTo>
                  <a:lnTo>
                    <a:pt x="3491542" y="647700"/>
                  </a:lnTo>
                  <a:lnTo>
                    <a:pt x="3487841" y="635000"/>
                  </a:lnTo>
                  <a:close/>
                </a:path>
                <a:path w="4022725" h="4013200">
                  <a:moveTo>
                    <a:pt x="3457670" y="609600"/>
                  </a:moveTo>
                  <a:lnTo>
                    <a:pt x="77025" y="2565400"/>
                  </a:lnTo>
                  <a:lnTo>
                    <a:pt x="78530" y="2565400"/>
                  </a:lnTo>
                  <a:lnTo>
                    <a:pt x="81607" y="2578100"/>
                  </a:lnTo>
                  <a:lnTo>
                    <a:pt x="3469053" y="622300"/>
                  </a:lnTo>
                  <a:lnTo>
                    <a:pt x="3465273" y="622300"/>
                  </a:lnTo>
                  <a:lnTo>
                    <a:pt x="3457670" y="609600"/>
                  </a:lnTo>
                  <a:close/>
                </a:path>
                <a:path w="4022725" h="4013200">
                  <a:moveTo>
                    <a:pt x="3434449" y="584200"/>
                  </a:moveTo>
                  <a:lnTo>
                    <a:pt x="68187" y="2527300"/>
                  </a:lnTo>
                  <a:lnTo>
                    <a:pt x="69609" y="2540000"/>
                  </a:lnTo>
                  <a:lnTo>
                    <a:pt x="72525" y="2540000"/>
                  </a:lnTo>
                  <a:lnTo>
                    <a:pt x="3446075" y="596900"/>
                  </a:lnTo>
                  <a:lnTo>
                    <a:pt x="3442215" y="596900"/>
                  </a:lnTo>
                  <a:lnTo>
                    <a:pt x="3434449" y="584200"/>
                  </a:lnTo>
                  <a:close/>
                </a:path>
                <a:path w="4022725" h="4013200">
                  <a:moveTo>
                    <a:pt x="3410733" y="558800"/>
                  </a:moveTo>
                  <a:lnTo>
                    <a:pt x="59842" y="2501900"/>
                  </a:lnTo>
                  <a:lnTo>
                    <a:pt x="61184" y="2501900"/>
                  </a:lnTo>
                  <a:lnTo>
                    <a:pt x="63935" y="2514600"/>
                  </a:lnTo>
                  <a:lnTo>
                    <a:pt x="3422605" y="571500"/>
                  </a:lnTo>
                  <a:lnTo>
                    <a:pt x="3418664" y="571500"/>
                  </a:lnTo>
                  <a:lnTo>
                    <a:pt x="3410733" y="558800"/>
                  </a:lnTo>
                  <a:close/>
                </a:path>
                <a:path w="4022725" h="4013200">
                  <a:moveTo>
                    <a:pt x="3386515" y="533400"/>
                  </a:moveTo>
                  <a:lnTo>
                    <a:pt x="52001" y="2463800"/>
                  </a:lnTo>
                  <a:lnTo>
                    <a:pt x="53258" y="2463800"/>
                  </a:lnTo>
                  <a:lnTo>
                    <a:pt x="55843" y="2476500"/>
                  </a:lnTo>
                  <a:lnTo>
                    <a:pt x="3398636" y="546100"/>
                  </a:lnTo>
                  <a:lnTo>
                    <a:pt x="3390569" y="546100"/>
                  </a:lnTo>
                  <a:lnTo>
                    <a:pt x="3386515" y="533400"/>
                  </a:lnTo>
                  <a:close/>
                </a:path>
                <a:path w="4022725" h="4013200">
                  <a:moveTo>
                    <a:pt x="3970954" y="2463800"/>
                  </a:moveTo>
                  <a:lnTo>
                    <a:pt x="3969324" y="2463800"/>
                  </a:lnTo>
                  <a:lnTo>
                    <a:pt x="3969190" y="2464811"/>
                  </a:lnTo>
                  <a:lnTo>
                    <a:pt x="3970954" y="2463800"/>
                  </a:lnTo>
                  <a:close/>
                </a:path>
                <a:path w="4022725" h="4013200">
                  <a:moveTo>
                    <a:pt x="3365931" y="520700"/>
                  </a:moveTo>
                  <a:lnTo>
                    <a:pt x="3361791" y="520700"/>
                  </a:lnTo>
                  <a:lnTo>
                    <a:pt x="44664" y="2425700"/>
                  </a:lnTo>
                  <a:lnTo>
                    <a:pt x="45838" y="2438400"/>
                  </a:lnTo>
                  <a:lnTo>
                    <a:pt x="48257" y="2451100"/>
                  </a:lnTo>
                  <a:lnTo>
                    <a:pt x="3374163" y="533400"/>
                  </a:lnTo>
                  <a:lnTo>
                    <a:pt x="3365931" y="520700"/>
                  </a:lnTo>
                  <a:close/>
                </a:path>
                <a:path w="4022725" h="4013200">
                  <a:moveTo>
                    <a:pt x="3340774" y="495300"/>
                  </a:moveTo>
                  <a:lnTo>
                    <a:pt x="3336547" y="495300"/>
                  </a:lnTo>
                  <a:lnTo>
                    <a:pt x="37845" y="2400300"/>
                  </a:lnTo>
                  <a:lnTo>
                    <a:pt x="38933" y="2400300"/>
                  </a:lnTo>
                  <a:lnTo>
                    <a:pt x="41179" y="2413000"/>
                  </a:lnTo>
                  <a:lnTo>
                    <a:pt x="3349180" y="508000"/>
                  </a:lnTo>
                  <a:lnTo>
                    <a:pt x="3340774" y="495300"/>
                  </a:lnTo>
                  <a:close/>
                </a:path>
                <a:path w="4022725" h="4013200">
                  <a:moveTo>
                    <a:pt x="3310779" y="469900"/>
                  </a:moveTo>
                  <a:lnTo>
                    <a:pt x="31556" y="2362200"/>
                  </a:lnTo>
                  <a:lnTo>
                    <a:pt x="32553" y="2374900"/>
                  </a:lnTo>
                  <a:lnTo>
                    <a:pt x="34624" y="2387600"/>
                  </a:lnTo>
                  <a:lnTo>
                    <a:pt x="3323675" y="482600"/>
                  </a:lnTo>
                  <a:lnTo>
                    <a:pt x="3319390" y="482600"/>
                  </a:lnTo>
                  <a:lnTo>
                    <a:pt x="3310779" y="469900"/>
                  </a:lnTo>
                  <a:close/>
                </a:path>
                <a:path w="4022725" h="4013200">
                  <a:moveTo>
                    <a:pt x="3284474" y="444500"/>
                  </a:moveTo>
                  <a:lnTo>
                    <a:pt x="25801" y="2336800"/>
                  </a:lnTo>
                  <a:lnTo>
                    <a:pt x="26711" y="2336800"/>
                  </a:lnTo>
                  <a:lnTo>
                    <a:pt x="28605" y="2349500"/>
                  </a:lnTo>
                  <a:lnTo>
                    <a:pt x="3297636" y="457200"/>
                  </a:lnTo>
                  <a:lnTo>
                    <a:pt x="3288877" y="457200"/>
                  </a:lnTo>
                  <a:lnTo>
                    <a:pt x="3284474" y="444500"/>
                  </a:lnTo>
                  <a:close/>
                </a:path>
                <a:path w="4022725" h="4013200">
                  <a:moveTo>
                    <a:pt x="3995592" y="2336800"/>
                  </a:moveTo>
                  <a:lnTo>
                    <a:pt x="3994476" y="2336800"/>
                  </a:lnTo>
                  <a:lnTo>
                    <a:pt x="3994414" y="2337477"/>
                  </a:lnTo>
                  <a:lnTo>
                    <a:pt x="3995592" y="2336800"/>
                  </a:lnTo>
                  <a:close/>
                </a:path>
                <a:path w="4022725" h="4013200">
                  <a:moveTo>
                    <a:pt x="3262114" y="431800"/>
                  </a:moveTo>
                  <a:lnTo>
                    <a:pt x="3257621" y="431800"/>
                  </a:lnTo>
                  <a:lnTo>
                    <a:pt x="20595" y="2298700"/>
                  </a:lnTo>
                  <a:lnTo>
                    <a:pt x="21412" y="2298700"/>
                  </a:lnTo>
                  <a:lnTo>
                    <a:pt x="23126" y="2311400"/>
                  </a:lnTo>
                  <a:lnTo>
                    <a:pt x="3271056" y="444500"/>
                  </a:lnTo>
                  <a:lnTo>
                    <a:pt x="3262114" y="431800"/>
                  </a:lnTo>
                  <a:close/>
                </a:path>
                <a:path w="4022725" h="4013200">
                  <a:moveTo>
                    <a:pt x="4001856" y="2298700"/>
                  </a:moveTo>
                  <a:lnTo>
                    <a:pt x="4000896" y="2298700"/>
                  </a:lnTo>
                  <a:lnTo>
                    <a:pt x="4000798" y="2299308"/>
                  </a:lnTo>
                  <a:lnTo>
                    <a:pt x="4001856" y="2298700"/>
                  </a:lnTo>
                  <a:close/>
                </a:path>
                <a:path w="4022725" h="4013200">
                  <a:moveTo>
                    <a:pt x="3234801" y="406400"/>
                  </a:moveTo>
                  <a:lnTo>
                    <a:pt x="3230214" y="406400"/>
                  </a:lnTo>
                  <a:lnTo>
                    <a:pt x="15941" y="2260600"/>
                  </a:lnTo>
                  <a:lnTo>
                    <a:pt x="16663" y="2273300"/>
                  </a:lnTo>
                  <a:lnTo>
                    <a:pt x="18194" y="2286000"/>
                  </a:lnTo>
                  <a:lnTo>
                    <a:pt x="3243926" y="419100"/>
                  </a:lnTo>
                  <a:lnTo>
                    <a:pt x="3234801" y="406400"/>
                  </a:lnTo>
                  <a:close/>
                </a:path>
                <a:path w="4022725" h="4013200">
                  <a:moveTo>
                    <a:pt x="3202242" y="381000"/>
                  </a:moveTo>
                  <a:lnTo>
                    <a:pt x="11854" y="2222500"/>
                  </a:lnTo>
                  <a:lnTo>
                    <a:pt x="12481" y="2235200"/>
                  </a:lnTo>
                  <a:lnTo>
                    <a:pt x="13823" y="2247900"/>
                  </a:lnTo>
                  <a:lnTo>
                    <a:pt x="3216235" y="393700"/>
                  </a:lnTo>
                  <a:lnTo>
                    <a:pt x="3206922" y="393700"/>
                  </a:lnTo>
                  <a:lnTo>
                    <a:pt x="3202242" y="381000"/>
                  </a:lnTo>
                  <a:close/>
                </a:path>
                <a:path w="4022725" h="4013200">
                  <a:moveTo>
                    <a:pt x="3178468" y="368300"/>
                  </a:moveTo>
                  <a:lnTo>
                    <a:pt x="3173691" y="368300"/>
                  </a:lnTo>
                  <a:lnTo>
                    <a:pt x="8345" y="2197100"/>
                  </a:lnTo>
                  <a:lnTo>
                    <a:pt x="8873" y="2197100"/>
                  </a:lnTo>
                  <a:lnTo>
                    <a:pt x="10021" y="2209800"/>
                  </a:lnTo>
                  <a:lnTo>
                    <a:pt x="3187979" y="381000"/>
                  </a:lnTo>
                  <a:lnTo>
                    <a:pt x="3178468" y="368300"/>
                  </a:lnTo>
                  <a:close/>
                </a:path>
                <a:path w="4022725" h="4013200">
                  <a:moveTo>
                    <a:pt x="3149427" y="342900"/>
                  </a:moveTo>
                  <a:lnTo>
                    <a:pt x="3144549" y="342900"/>
                  </a:lnTo>
                  <a:lnTo>
                    <a:pt x="5425" y="2159000"/>
                  </a:lnTo>
                  <a:lnTo>
                    <a:pt x="5857" y="2159000"/>
                  </a:lnTo>
                  <a:lnTo>
                    <a:pt x="6807" y="2171700"/>
                  </a:lnTo>
                  <a:lnTo>
                    <a:pt x="3159132" y="355600"/>
                  </a:lnTo>
                  <a:lnTo>
                    <a:pt x="3149427" y="342900"/>
                  </a:lnTo>
                  <a:close/>
                </a:path>
                <a:path w="4022725" h="4013200">
                  <a:moveTo>
                    <a:pt x="3129692" y="330200"/>
                  </a:moveTo>
                  <a:lnTo>
                    <a:pt x="3114802" y="330200"/>
                  </a:lnTo>
                  <a:lnTo>
                    <a:pt x="3114" y="2120900"/>
                  </a:lnTo>
                  <a:lnTo>
                    <a:pt x="3445" y="2133600"/>
                  </a:lnTo>
                  <a:lnTo>
                    <a:pt x="4189" y="2133600"/>
                  </a:lnTo>
                  <a:lnTo>
                    <a:pt x="3129692" y="330200"/>
                  </a:lnTo>
                  <a:close/>
                </a:path>
                <a:path w="4022725" h="4013200">
                  <a:moveTo>
                    <a:pt x="3089508" y="304800"/>
                  </a:moveTo>
                  <a:lnTo>
                    <a:pt x="3084426" y="304800"/>
                  </a:lnTo>
                  <a:lnTo>
                    <a:pt x="1428" y="2082800"/>
                  </a:lnTo>
                  <a:lnTo>
                    <a:pt x="1652" y="2095500"/>
                  </a:lnTo>
                  <a:lnTo>
                    <a:pt x="2192" y="2108200"/>
                  </a:lnTo>
                  <a:lnTo>
                    <a:pt x="3099628" y="317500"/>
                  </a:lnTo>
                  <a:lnTo>
                    <a:pt x="3089508" y="304800"/>
                  </a:lnTo>
                  <a:close/>
                </a:path>
                <a:path w="4022725" h="4013200">
                  <a:moveTo>
                    <a:pt x="3068938" y="292100"/>
                  </a:moveTo>
                  <a:lnTo>
                    <a:pt x="3053411" y="292100"/>
                  </a:lnTo>
                  <a:lnTo>
                    <a:pt x="384" y="2044700"/>
                  </a:lnTo>
                  <a:lnTo>
                    <a:pt x="500" y="2057400"/>
                  </a:lnTo>
                  <a:lnTo>
                    <a:pt x="824" y="2070100"/>
                  </a:lnTo>
                  <a:lnTo>
                    <a:pt x="3068938" y="292100"/>
                  </a:lnTo>
                  <a:close/>
                </a:path>
                <a:path w="4022725" h="4013200">
                  <a:moveTo>
                    <a:pt x="3027034" y="266700"/>
                  </a:moveTo>
                  <a:lnTo>
                    <a:pt x="3021735" y="266700"/>
                  </a:lnTo>
                  <a:lnTo>
                    <a:pt x="0" y="2006600"/>
                  </a:lnTo>
                  <a:lnTo>
                    <a:pt x="107" y="2032000"/>
                  </a:lnTo>
                  <a:lnTo>
                    <a:pt x="3037593" y="279400"/>
                  </a:lnTo>
                  <a:lnTo>
                    <a:pt x="3027034" y="266700"/>
                  </a:lnTo>
                  <a:close/>
                </a:path>
                <a:path w="4022725" h="4013200">
                  <a:moveTo>
                    <a:pt x="3005578" y="254000"/>
                  </a:moveTo>
                  <a:lnTo>
                    <a:pt x="2989378" y="254000"/>
                  </a:lnTo>
                  <a:lnTo>
                    <a:pt x="294" y="1981200"/>
                  </a:lnTo>
                  <a:lnTo>
                    <a:pt x="60" y="1993900"/>
                  </a:lnTo>
                  <a:lnTo>
                    <a:pt x="3005578" y="254000"/>
                  </a:lnTo>
                  <a:close/>
                </a:path>
                <a:path w="4022725" h="4013200">
                  <a:moveTo>
                    <a:pt x="2961853" y="228600"/>
                  </a:moveTo>
                  <a:lnTo>
                    <a:pt x="2956319" y="228600"/>
                  </a:lnTo>
                  <a:lnTo>
                    <a:pt x="1295" y="1943100"/>
                  </a:lnTo>
                  <a:lnTo>
                    <a:pt x="1069" y="1943100"/>
                  </a:lnTo>
                  <a:lnTo>
                    <a:pt x="708" y="1955800"/>
                  </a:lnTo>
                  <a:lnTo>
                    <a:pt x="2972873" y="241300"/>
                  </a:lnTo>
                  <a:lnTo>
                    <a:pt x="2961853" y="228600"/>
                  </a:lnTo>
                  <a:close/>
                </a:path>
                <a:path w="4022725" h="4013200">
                  <a:moveTo>
                    <a:pt x="2365" y="1917532"/>
                  </a:moveTo>
                  <a:lnTo>
                    <a:pt x="2073" y="1917700"/>
                  </a:lnTo>
                  <a:lnTo>
                    <a:pt x="2360" y="1917700"/>
                  </a:lnTo>
                  <a:lnTo>
                    <a:pt x="2365" y="1917532"/>
                  </a:lnTo>
                  <a:close/>
                </a:path>
                <a:path w="4022725" h="4013200">
                  <a:moveTo>
                    <a:pt x="2928185" y="215900"/>
                  </a:moveTo>
                  <a:lnTo>
                    <a:pt x="2922530" y="215900"/>
                  </a:lnTo>
                  <a:lnTo>
                    <a:pt x="3027" y="1905000"/>
                  </a:lnTo>
                  <a:lnTo>
                    <a:pt x="2674" y="1905000"/>
                  </a:lnTo>
                  <a:lnTo>
                    <a:pt x="2365" y="1917532"/>
                  </a:lnTo>
                  <a:lnTo>
                    <a:pt x="2939450" y="228600"/>
                  </a:lnTo>
                  <a:lnTo>
                    <a:pt x="2928185" y="215900"/>
                  </a:lnTo>
                  <a:close/>
                </a:path>
                <a:path w="4022725" h="4013200">
                  <a:moveTo>
                    <a:pt x="4598" y="1879355"/>
                  </a:moveTo>
                  <a:lnTo>
                    <a:pt x="4175" y="1879600"/>
                  </a:lnTo>
                  <a:lnTo>
                    <a:pt x="4589" y="1879600"/>
                  </a:lnTo>
                  <a:lnTo>
                    <a:pt x="4598" y="1879355"/>
                  </a:lnTo>
                  <a:close/>
                </a:path>
                <a:path w="4022725" h="4013200">
                  <a:moveTo>
                    <a:pt x="2905286" y="203200"/>
                  </a:moveTo>
                  <a:lnTo>
                    <a:pt x="2887987" y="203200"/>
                  </a:lnTo>
                  <a:lnTo>
                    <a:pt x="5507" y="1866900"/>
                  </a:lnTo>
                  <a:lnTo>
                    <a:pt x="5033" y="1866900"/>
                  </a:lnTo>
                  <a:lnTo>
                    <a:pt x="4598" y="1879355"/>
                  </a:lnTo>
                  <a:lnTo>
                    <a:pt x="2905286" y="203200"/>
                  </a:lnTo>
                  <a:close/>
                </a:path>
                <a:path w="4022725" h="4013200">
                  <a:moveTo>
                    <a:pt x="7610" y="1841175"/>
                  </a:moveTo>
                  <a:lnTo>
                    <a:pt x="7048" y="1841500"/>
                  </a:lnTo>
                  <a:lnTo>
                    <a:pt x="7595" y="1841500"/>
                  </a:lnTo>
                  <a:lnTo>
                    <a:pt x="7610" y="1841175"/>
                  </a:lnTo>
                  <a:close/>
                </a:path>
                <a:path w="4022725" h="4013200">
                  <a:moveTo>
                    <a:pt x="2858573" y="177800"/>
                  </a:moveTo>
                  <a:lnTo>
                    <a:pt x="2852661" y="177800"/>
                  </a:lnTo>
                  <a:lnTo>
                    <a:pt x="8776" y="1828800"/>
                  </a:lnTo>
                  <a:lnTo>
                    <a:pt x="8168" y="1828800"/>
                  </a:lnTo>
                  <a:lnTo>
                    <a:pt x="7610" y="1841175"/>
                  </a:lnTo>
                  <a:lnTo>
                    <a:pt x="2870351" y="190500"/>
                  </a:lnTo>
                  <a:lnTo>
                    <a:pt x="2864469" y="190500"/>
                  </a:lnTo>
                  <a:lnTo>
                    <a:pt x="2858573" y="177800"/>
                  </a:lnTo>
                  <a:close/>
                </a:path>
                <a:path w="4022725" h="4013200">
                  <a:moveTo>
                    <a:pt x="2828594" y="165100"/>
                  </a:moveTo>
                  <a:lnTo>
                    <a:pt x="2816513" y="165100"/>
                  </a:lnTo>
                  <a:lnTo>
                    <a:pt x="12862" y="1778000"/>
                  </a:lnTo>
                  <a:lnTo>
                    <a:pt x="12117" y="1790700"/>
                  </a:lnTo>
                  <a:lnTo>
                    <a:pt x="11404" y="1790700"/>
                  </a:lnTo>
                  <a:lnTo>
                    <a:pt x="10723" y="1803400"/>
                  </a:lnTo>
                  <a:lnTo>
                    <a:pt x="2834618" y="177800"/>
                  </a:lnTo>
                  <a:lnTo>
                    <a:pt x="2828594" y="165100"/>
                  </a:lnTo>
                  <a:close/>
                </a:path>
                <a:path w="4022725" h="4013200">
                  <a:moveTo>
                    <a:pt x="2798052" y="152400"/>
                  </a:moveTo>
                  <a:lnTo>
                    <a:pt x="2779520" y="152400"/>
                  </a:lnTo>
                  <a:lnTo>
                    <a:pt x="17793" y="1739900"/>
                  </a:lnTo>
                  <a:lnTo>
                    <a:pt x="16908" y="1752600"/>
                  </a:lnTo>
                  <a:lnTo>
                    <a:pt x="16051" y="1752600"/>
                  </a:lnTo>
                  <a:lnTo>
                    <a:pt x="15227" y="1765300"/>
                  </a:lnTo>
                  <a:lnTo>
                    <a:pt x="2798052" y="152400"/>
                  </a:lnTo>
                  <a:close/>
                </a:path>
                <a:path w="4022725" h="4013200">
                  <a:moveTo>
                    <a:pt x="2760616" y="139700"/>
                  </a:moveTo>
                  <a:lnTo>
                    <a:pt x="2741640" y="139700"/>
                  </a:lnTo>
                  <a:lnTo>
                    <a:pt x="23615" y="1701800"/>
                  </a:lnTo>
                  <a:lnTo>
                    <a:pt x="22575" y="1714500"/>
                  </a:lnTo>
                  <a:lnTo>
                    <a:pt x="21574" y="1714500"/>
                  </a:lnTo>
                  <a:lnTo>
                    <a:pt x="20605" y="1727200"/>
                  </a:lnTo>
                  <a:lnTo>
                    <a:pt x="2760616" y="139700"/>
                  </a:lnTo>
                  <a:close/>
                </a:path>
                <a:path w="4022725" h="4013200">
                  <a:moveTo>
                    <a:pt x="28067" y="1675718"/>
                  </a:moveTo>
                  <a:lnTo>
                    <a:pt x="26880" y="1676400"/>
                  </a:lnTo>
                  <a:lnTo>
                    <a:pt x="28004" y="1676400"/>
                  </a:lnTo>
                  <a:lnTo>
                    <a:pt x="28067" y="1675718"/>
                  </a:lnTo>
                  <a:close/>
                </a:path>
                <a:path w="4022725" h="4013200">
                  <a:moveTo>
                    <a:pt x="2702836" y="114300"/>
                  </a:moveTo>
                  <a:lnTo>
                    <a:pt x="30361" y="1663700"/>
                  </a:lnTo>
                  <a:lnTo>
                    <a:pt x="29166" y="1663700"/>
                  </a:lnTo>
                  <a:lnTo>
                    <a:pt x="28067" y="1675718"/>
                  </a:lnTo>
                  <a:lnTo>
                    <a:pt x="2722280" y="127000"/>
                  </a:lnTo>
                  <a:lnTo>
                    <a:pt x="2709327" y="127000"/>
                  </a:lnTo>
                  <a:lnTo>
                    <a:pt x="2702836" y="114300"/>
                  </a:lnTo>
                  <a:close/>
                </a:path>
                <a:path w="4022725" h="4013200">
                  <a:moveTo>
                    <a:pt x="35480" y="1637511"/>
                  </a:moveTo>
                  <a:lnTo>
                    <a:pt x="34109" y="1638300"/>
                  </a:lnTo>
                  <a:lnTo>
                    <a:pt x="35398" y="1638300"/>
                  </a:lnTo>
                  <a:lnTo>
                    <a:pt x="35480" y="1637511"/>
                  </a:lnTo>
                  <a:close/>
                </a:path>
                <a:path w="4022725" h="4013200">
                  <a:moveTo>
                    <a:pt x="2669716" y="101600"/>
                  </a:moveTo>
                  <a:lnTo>
                    <a:pt x="2663060" y="101600"/>
                  </a:lnTo>
                  <a:lnTo>
                    <a:pt x="38077" y="1625600"/>
                  </a:lnTo>
                  <a:lnTo>
                    <a:pt x="36715" y="1625600"/>
                  </a:lnTo>
                  <a:lnTo>
                    <a:pt x="35480" y="1637511"/>
                  </a:lnTo>
                  <a:lnTo>
                    <a:pt x="2682993" y="114300"/>
                  </a:lnTo>
                  <a:lnTo>
                    <a:pt x="2676358" y="114300"/>
                  </a:lnTo>
                  <a:lnTo>
                    <a:pt x="2669716" y="101600"/>
                  </a:lnTo>
                  <a:close/>
                </a:path>
                <a:path w="4022725" h="4013200">
                  <a:moveTo>
                    <a:pt x="2629082" y="88900"/>
                  </a:moveTo>
                  <a:lnTo>
                    <a:pt x="2622254" y="88900"/>
                  </a:lnTo>
                  <a:lnTo>
                    <a:pt x="46821" y="1574800"/>
                  </a:lnTo>
                  <a:lnTo>
                    <a:pt x="45288" y="1587500"/>
                  </a:lnTo>
                  <a:lnTo>
                    <a:pt x="43797" y="1587500"/>
                  </a:lnTo>
                  <a:lnTo>
                    <a:pt x="42335" y="1600200"/>
                  </a:lnTo>
                  <a:lnTo>
                    <a:pt x="2642708" y="101600"/>
                  </a:lnTo>
                  <a:lnTo>
                    <a:pt x="2635901" y="101600"/>
                  </a:lnTo>
                  <a:lnTo>
                    <a:pt x="2629082" y="88900"/>
                  </a:lnTo>
                  <a:close/>
                </a:path>
                <a:path w="4022725" h="4013200">
                  <a:moveTo>
                    <a:pt x="2587373" y="76200"/>
                  </a:moveTo>
                  <a:lnTo>
                    <a:pt x="2580360" y="76200"/>
                  </a:lnTo>
                  <a:lnTo>
                    <a:pt x="56655" y="1536700"/>
                  </a:lnTo>
                  <a:lnTo>
                    <a:pt x="54935" y="1536700"/>
                  </a:lnTo>
                  <a:lnTo>
                    <a:pt x="53261" y="1549400"/>
                  </a:lnTo>
                  <a:lnTo>
                    <a:pt x="51620" y="1562100"/>
                  </a:lnTo>
                  <a:lnTo>
                    <a:pt x="2601363" y="88900"/>
                  </a:lnTo>
                  <a:lnTo>
                    <a:pt x="2594372" y="88900"/>
                  </a:lnTo>
                  <a:lnTo>
                    <a:pt x="2587373" y="76200"/>
                  </a:lnTo>
                  <a:close/>
                </a:path>
                <a:path w="4022725" h="4013200">
                  <a:moveTo>
                    <a:pt x="64026" y="1510147"/>
                  </a:moveTo>
                  <a:lnTo>
                    <a:pt x="62020" y="1511300"/>
                  </a:lnTo>
                  <a:lnTo>
                    <a:pt x="63856" y="1511300"/>
                  </a:lnTo>
                  <a:lnTo>
                    <a:pt x="64026" y="1510147"/>
                  </a:lnTo>
                  <a:close/>
                </a:path>
                <a:path w="4022725" h="4013200">
                  <a:moveTo>
                    <a:pt x="2544522" y="63500"/>
                  </a:moveTo>
                  <a:lnTo>
                    <a:pt x="2537315" y="63500"/>
                  </a:lnTo>
                  <a:lnTo>
                    <a:pt x="67640" y="1498600"/>
                  </a:lnTo>
                  <a:lnTo>
                    <a:pt x="65725" y="1498600"/>
                  </a:lnTo>
                  <a:lnTo>
                    <a:pt x="64026" y="1510147"/>
                  </a:lnTo>
                  <a:lnTo>
                    <a:pt x="2558901" y="76200"/>
                  </a:lnTo>
                  <a:lnTo>
                    <a:pt x="2551715" y="76200"/>
                  </a:lnTo>
                  <a:lnTo>
                    <a:pt x="2544522" y="63500"/>
                  </a:lnTo>
                  <a:close/>
                </a:path>
                <a:path w="4022725" h="4013200">
                  <a:moveTo>
                    <a:pt x="2500452" y="50800"/>
                  </a:moveTo>
                  <a:lnTo>
                    <a:pt x="2493035" y="50800"/>
                  </a:lnTo>
                  <a:lnTo>
                    <a:pt x="79858" y="1447800"/>
                  </a:lnTo>
                  <a:lnTo>
                    <a:pt x="77734" y="1460500"/>
                  </a:lnTo>
                  <a:lnTo>
                    <a:pt x="75661" y="1460500"/>
                  </a:lnTo>
                  <a:lnTo>
                    <a:pt x="73615" y="1473200"/>
                  </a:lnTo>
                  <a:lnTo>
                    <a:pt x="2515243" y="63500"/>
                  </a:lnTo>
                  <a:lnTo>
                    <a:pt x="2507853" y="63500"/>
                  </a:lnTo>
                  <a:lnTo>
                    <a:pt x="2500452" y="50800"/>
                  </a:lnTo>
                  <a:close/>
                </a:path>
                <a:path w="4022725" h="4013200">
                  <a:moveTo>
                    <a:pt x="89013" y="1420945"/>
                  </a:moveTo>
                  <a:lnTo>
                    <a:pt x="86485" y="1422400"/>
                  </a:lnTo>
                  <a:lnTo>
                    <a:pt x="88750" y="1422400"/>
                  </a:lnTo>
                  <a:lnTo>
                    <a:pt x="89013" y="1420945"/>
                  </a:lnTo>
                  <a:close/>
                </a:path>
                <a:path w="4022725" h="4013200">
                  <a:moveTo>
                    <a:pt x="2447438" y="38100"/>
                  </a:moveTo>
                  <a:lnTo>
                    <a:pt x="93398" y="1409700"/>
                  </a:lnTo>
                  <a:lnTo>
                    <a:pt x="91047" y="1409700"/>
                  </a:lnTo>
                  <a:lnTo>
                    <a:pt x="89013" y="1420945"/>
                  </a:lnTo>
                  <a:lnTo>
                    <a:pt x="2470316" y="50800"/>
                  </a:lnTo>
                  <a:lnTo>
                    <a:pt x="2455073" y="50800"/>
                  </a:lnTo>
                  <a:lnTo>
                    <a:pt x="2447438" y="38100"/>
                  </a:lnTo>
                  <a:close/>
                </a:path>
                <a:path w="4022725" h="4013200">
                  <a:moveTo>
                    <a:pt x="2424019" y="38100"/>
                  </a:moveTo>
                  <a:lnTo>
                    <a:pt x="2400421" y="38100"/>
                  </a:lnTo>
                  <a:lnTo>
                    <a:pt x="108356" y="1358900"/>
                  </a:lnTo>
                  <a:lnTo>
                    <a:pt x="105760" y="1371600"/>
                  </a:lnTo>
                  <a:lnTo>
                    <a:pt x="103225" y="1371600"/>
                  </a:lnTo>
                  <a:lnTo>
                    <a:pt x="100723" y="1384300"/>
                  </a:lnTo>
                  <a:lnTo>
                    <a:pt x="2424019" y="38100"/>
                  </a:lnTo>
                  <a:close/>
                </a:path>
                <a:path w="4022725" h="4013200">
                  <a:moveTo>
                    <a:pt x="2376244" y="25400"/>
                  </a:moveTo>
                  <a:lnTo>
                    <a:pt x="2351862" y="25400"/>
                  </a:lnTo>
                  <a:lnTo>
                    <a:pt x="124854" y="1308100"/>
                  </a:lnTo>
                  <a:lnTo>
                    <a:pt x="121996" y="1320800"/>
                  </a:lnTo>
                  <a:lnTo>
                    <a:pt x="119199" y="1320800"/>
                  </a:lnTo>
                  <a:lnTo>
                    <a:pt x="116438" y="1333500"/>
                  </a:lnTo>
                  <a:lnTo>
                    <a:pt x="2376244" y="25400"/>
                  </a:lnTo>
                  <a:close/>
                </a:path>
                <a:path w="4022725" h="4013200">
                  <a:moveTo>
                    <a:pt x="2301623" y="12700"/>
                  </a:moveTo>
                  <a:lnTo>
                    <a:pt x="143031" y="1270000"/>
                  </a:lnTo>
                  <a:lnTo>
                    <a:pt x="138359" y="1270000"/>
                  </a:lnTo>
                  <a:lnTo>
                    <a:pt x="133761" y="1282700"/>
                  </a:lnTo>
                  <a:lnTo>
                    <a:pt x="2326859" y="25400"/>
                  </a:lnTo>
                  <a:lnTo>
                    <a:pt x="2314249" y="25400"/>
                  </a:lnTo>
                  <a:lnTo>
                    <a:pt x="2301623" y="12700"/>
                  </a:lnTo>
                  <a:close/>
                </a:path>
                <a:path w="4022725" h="4013200">
                  <a:moveTo>
                    <a:pt x="2275718" y="12700"/>
                  </a:moveTo>
                  <a:lnTo>
                    <a:pt x="2249539" y="12700"/>
                  </a:lnTo>
                  <a:lnTo>
                    <a:pt x="163057" y="1219200"/>
                  </a:lnTo>
                  <a:lnTo>
                    <a:pt x="157910" y="1231900"/>
                  </a:lnTo>
                  <a:lnTo>
                    <a:pt x="152844" y="1244600"/>
                  </a:lnTo>
                  <a:lnTo>
                    <a:pt x="2275718" y="12700"/>
                  </a:lnTo>
                  <a:close/>
                </a:path>
                <a:path w="4022725" h="4013200">
                  <a:moveTo>
                    <a:pt x="2202218" y="0"/>
                  </a:moveTo>
                  <a:lnTo>
                    <a:pt x="2195405" y="0"/>
                  </a:lnTo>
                  <a:lnTo>
                    <a:pt x="185129" y="1168400"/>
                  </a:lnTo>
                  <a:lnTo>
                    <a:pt x="182281" y="1168400"/>
                  </a:lnTo>
                  <a:lnTo>
                    <a:pt x="179457" y="1181100"/>
                  </a:lnTo>
                  <a:lnTo>
                    <a:pt x="173869" y="1193800"/>
                  </a:lnTo>
                  <a:lnTo>
                    <a:pt x="2222632" y="12700"/>
                  </a:lnTo>
                  <a:lnTo>
                    <a:pt x="2215830" y="12700"/>
                  </a:lnTo>
                  <a:lnTo>
                    <a:pt x="2202218" y="0"/>
                  </a:lnTo>
                  <a:close/>
                </a:path>
                <a:path w="4022725" h="4013200">
                  <a:moveTo>
                    <a:pt x="2167387" y="0"/>
                  </a:moveTo>
                  <a:lnTo>
                    <a:pt x="2138983" y="0"/>
                  </a:lnTo>
                  <a:lnTo>
                    <a:pt x="209494" y="1117600"/>
                  </a:lnTo>
                  <a:lnTo>
                    <a:pt x="206349" y="1117600"/>
                  </a:lnTo>
                  <a:lnTo>
                    <a:pt x="203229" y="1130300"/>
                  </a:lnTo>
                  <a:lnTo>
                    <a:pt x="197057" y="1143000"/>
                  </a:lnTo>
                  <a:lnTo>
                    <a:pt x="2167387" y="0"/>
                  </a:lnTo>
                  <a:close/>
                </a:path>
                <a:path w="4022725" h="4013200">
                  <a:moveTo>
                    <a:pt x="2109701" y="0"/>
                  </a:moveTo>
                  <a:lnTo>
                    <a:pt x="2079961" y="0"/>
                  </a:lnTo>
                  <a:lnTo>
                    <a:pt x="236454" y="1066800"/>
                  </a:lnTo>
                  <a:lnTo>
                    <a:pt x="232974" y="1066800"/>
                  </a:lnTo>
                  <a:lnTo>
                    <a:pt x="229519" y="1079500"/>
                  </a:lnTo>
                  <a:lnTo>
                    <a:pt x="226089" y="1079500"/>
                  </a:lnTo>
                  <a:lnTo>
                    <a:pt x="222681" y="1092200"/>
                  </a:lnTo>
                  <a:lnTo>
                    <a:pt x="2109701" y="0"/>
                  </a:lnTo>
                  <a:close/>
                </a:path>
                <a:path w="4022725" h="4013200">
                  <a:moveTo>
                    <a:pt x="255659" y="1026083"/>
                  </a:moveTo>
                  <a:lnTo>
                    <a:pt x="251085" y="1028700"/>
                  </a:lnTo>
                  <a:lnTo>
                    <a:pt x="254873" y="1028700"/>
                  </a:lnTo>
                  <a:lnTo>
                    <a:pt x="255659" y="1026083"/>
                  </a:lnTo>
                  <a:close/>
                </a:path>
                <a:path w="4022725" h="4013200">
                  <a:moveTo>
                    <a:pt x="2049238" y="0"/>
                  </a:moveTo>
                  <a:lnTo>
                    <a:pt x="2017955" y="0"/>
                  </a:lnTo>
                  <a:lnTo>
                    <a:pt x="266402" y="1003300"/>
                  </a:lnTo>
                  <a:lnTo>
                    <a:pt x="262530" y="1016000"/>
                  </a:lnTo>
                  <a:lnTo>
                    <a:pt x="258687" y="1016000"/>
                  </a:lnTo>
                  <a:lnTo>
                    <a:pt x="255659" y="1026083"/>
                  </a:lnTo>
                  <a:lnTo>
                    <a:pt x="2049238" y="0"/>
                  </a:lnTo>
                  <a:close/>
                </a:path>
                <a:path w="4022725" h="4013200">
                  <a:moveTo>
                    <a:pt x="287967" y="974883"/>
                  </a:moveTo>
                  <a:lnTo>
                    <a:pt x="282714" y="977900"/>
                  </a:lnTo>
                  <a:lnTo>
                    <a:pt x="286953" y="977900"/>
                  </a:lnTo>
                  <a:lnTo>
                    <a:pt x="287967" y="974883"/>
                  </a:lnTo>
                  <a:close/>
                </a:path>
                <a:path w="4022725" h="4013200">
                  <a:moveTo>
                    <a:pt x="1985547" y="0"/>
                  </a:moveTo>
                  <a:lnTo>
                    <a:pt x="1952448" y="0"/>
                  </a:lnTo>
                  <a:lnTo>
                    <a:pt x="299850" y="952500"/>
                  </a:lnTo>
                  <a:lnTo>
                    <a:pt x="295521" y="952500"/>
                  </a:lnTo>
                  <a:lnTo>
                    <a:pt x="287967" y="974883"/>
                  </a:lnTo>
                  <a:lnTo>
                    <a:pt x="1985547" y="0"/>
                  </a:lnTo>
                  <a:close/>
                </a:path>
                <a:path w="4022725" h="4013200">
                  <a:moveTo>
                    <a:pt x="1918032" y="0"/>
                  </a:moveTo>
                  <a:lnTo>
                    <a:pt x="1882767" y="0"/>
                  </a:lnTo>
                  <a:lnTo>
                    <a:pt x="337466" y="889000"/>
                  </a:lnTo>
                  <a:lnTo>
                    <a:pt x="332592" y="901700"/>
                  </a:lnTo>
                  <a:lnTo>
                    <a:pt x="327751" y="901700"/>
                  </a:lnTo>
                  <a:lnTo>
                    <a:pt x="322945" y="914400"/>
                  </a:lnTo>
                  <a:lnTo>
                    <a:pt x="318171" y="927100"/>
                  </a:lnTo>
                  <a:lnTo>
                    <a:pt x="1918032" y="0"/>
                  </a:lnTo>
                  <a:close/>
                </a:path>
                <a:path w="4022725" h="4013200">
                  <a:moveTo>
                    <a:pt x="1845946" y="0"/>
                  </a:moveTo>
                  <a:lnTo>
                    <a:pt x="1808027" y="0"/>
                  </a:lnTo>
                  <a:lnTo>
                    <a:pt x="380149" y="825500"/>
                  </a:lnTo>
                  <a:lnTo>
                    <a:pt x="374601" y="838200"/>
                  </a:lnTo>
                  <a:lnTo>
                    <a:pt x="369095" y="850900"/>
                  </a:lnTo>
                  <a:lnTo>
                    <a:pt x="363628" y="850900"/>
                  </a:lnTo>
                  <a:lnTo>
                    <a:pt x="358195" y="863600"/>
                  </a:lnTo>
                  <a:lnTo>
                    <a:pt x="1845946" y="0"/>
                  </a:lnTo>
                  <a:close/>
                </a:path>
                <a:path w="4022725" h="4013200">
                  <a:moveTo>
                    <a:pt x="1768182" y="12700"/>
                  </a:moveTo>
                  <a:lnTo>
                    <a:pt x="1726854" y="12700"/>
                  </a:lnTo>
                  <a:lnTo>
                    <a:pt x="429259" y="762000"/>
                  </a:lnTo>
                  <a:lnTo>
                    <a:pt x="422847" y="774700"/>
                  </a:lnTo>
                  <a:lnTo>
                    <a:pt x="416487" y="787400"/>
                  </a:lnTo>
                  <a:lnTo>
                    <a:pt x="410174" y="787400"/>
                  </a:lnTo>
                  <a:lnTo>
                    <a:pt x="403901" y="800100"/>
                  </a:lnTo>
                  <a:lnTo>
                    <a:pt x="1768182" y="12700"/>
                  </a:lnTo>
                  <a:close/>
                </a:path>
                <a:path w="4022725" h="4013200">
                  <a:moveTo>
                    <a:pt x="1683002" y="25400"/>
                  </a:moveTo>
                  <a:lnTo>
                    <a:pt x="1637052" y="25400"/>
                  </a:lnTo>
                  <a:lnTo>
                    <a:pt x="487004" y="698500"/>
                  </a:lnTo>
                  <a:lnTo>
                    <a:pt x="479419" y="698500"/>
                  </a:lnTo>
                  <a:lnTo>
                    <a:pt x="471900" y="711200"/>
                  </a:lnTo>
                  <a:lnTo>
                    <a:pt x="464437" y="723900"/>
                  </a:lnTo>
                  <a:lnTo>
                    <a:pt x="457019" y="736600"/>
                  </a:lnTo>
                  <a:lnTo>
                    <a:pt x="1683002" y="25400"/>
                  </a:lnTo>
                  <a:close/>
                </a:path>
                <a:path w="4022725" h="4013200">
                  <a:moveTo>
                    <a:pt x="1587466" y="38100"/>
                  </a:moveTo>
                  <a:lnTo>
                    <a:pt x="1574242" y="38100"/>
                  </a:lnTo>
                  <a:lnTo>
                    <a:pt x="1561026" y="50800"/>
                  </a:lnTo>
                  <a:lnTo>
                    <a:pt x="1534626" y="50800"/>
                  </a:lnTo>
                  <a:lnTo>
                    <a:pt x="557369" y="622300"/>
                  </a:lnTo>
                  <a:lnTo>
                    <a:pt x="548033" y="622300"/>
                  </a:lnTo>
                  <a:lnTo>
                    <a:pt x="538784" y="635000"/>
                  </a:lnTo>
                  <a:lnTo>
                    <a:pt x="520498" y="660400"/>
                  </a:lnTo>
                  <a:lnTo>
                    <a:pt x="1587466" y="38100"/>
                  </a:lnTo>
                  <a:close/>
                </a:path>
                <a:path w="4022725" h="4013200">
                  <a:moveTo>
                    <a:pt x="1453669" y="76200"/>
                  </a:moveTo>
                  <a:lnTo>
                    <a:pt x="1442998" y="76200"/>
                  </a:lnTo>
                  <a:lnTo>
                    <a:pt x="1426753" y="88900"/>
                  </a:lnTo>
                  <a:lnTo>
                    <a:pt x="1410533" y="88900"/>
                  </a:lnTo>
                  <a:lnTo>
                    <a:pt x="649404" y="533400"/>
                  </a:lnTo>
                  <a:lnTo>
                    <a:pt x="636963" y="533400"/>
                  </a:lnTo>
                  <a:lnTo>
                    <a:pt x="624651" y="546100"/>
                  </a:lnTo>
                  <a:lnTo>
                    <a:pt x="600350" y="571500"/>
                  </a:lnTo>
                  <a:lnTo>
                    <a:pt x="1453669" y="76200"/>
                  </a:lnTo>
                  <a:close/>
                </a:path>
                <a:path w="4022725" h="4013200">
                  <a:moveTo>
                    <a:pt x="1332889" y="114300"/>
                  </a:moveTo>
                  <a:lnTo>
                    <a:pt x="1308394" y="127000"/>
                  </a:lnTo>
                  <a:lnTo>
                    <a:pt x="1283963" y="127000"/>
                  </a:lnTo>
                  <a:lnTo>
                    <a:pt x="1235321" y="152400"/>
                  </a:lnTo>
                  <a:lnTo>
                    <a:pt x="792553" y="406400"/>
                  </a:lnTo>
                  <a:lnTo>
                    <a:pt x="771760" y="419100"/>
                  </a:lnTo>
                  <a:lnTo>
                    <a:pt x="751239" y="444500"/>
                  </a:lnTo>
                  <a:lnTo>
                    <a:pt x="710956" y="469900"/>
                  </a:lnTo>
                  <a:lnTo>
                    <a:pt x="1332889" y="114300"/>
                  </a:lnTo>
                  <a:close/>
                </a:path>
                <a:path w="4022725" h="4013200">
                  <a:moveTo>
                    <a:pt x="1475549" y="63500"/>
                  </a:moveTo>
                  <a:lnTo>
                    <a:pt x="1453669" y="76200"/>
                  </a:lnTo>
                  <a:lnTo>
                    <a:pt x="1459265" y="76200"/>
                  </a:lnTo>
                  <a:lnTo>
                    <a:pt x="1475549" y="6350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64059" y="558125"/>
              <a:ext cx="2354580" cy="996950"/>
            </a:xfrm>
            <a:custGeom>
              <a:avLst/>
              <a:gdLst/>
              <a:ahLst/>
              <a:cxnLst/>
              <a:rect l="l" t="t" r="r" b="b"/>
              <a:pathLst>
                <a:path w="2354580" h="996950">
                  <a:moveTo>
                    <a:pt x="94640" y="0"/>
                  </a:moveTo>
                  <a:lnTo>
                    <a:pt x="4571" y="0"/>
                  </a:lnTo>
                  <a:lnTo>
                    <a:pt x="4571" y="320040"/>
                  </a:lnTo>
                  <a:lnTo>
                    <a:pt x="94640" y="320040"/>
                  </a:lnTo>
                  <a:lnTo>
                    <a:pt x="94640" y="196138"/>
                  </a:lnTo>
                  <a:lnTo>
                    <a:pt x="334213" y="196138"/>
                  </a:lnTo>
                  <a:lnTo>
                    <a:pt x="334213" y="118872"/>
                  </a:lnTo>
                  <a:lnTo>
                    <a:pt x="94640" y="118872"/>
                  </a:lnTo>
                  <a:lnTo>
                    <a:pt x="94640" y="0"/>
                  </a:lnTo>
                  <a:close/>
                </a:path>
                <a:path w="2354580" h="996950">
                  <a:moveTo>
                    <a:pt x="334213" y="196138"/>
                  </a:moveTo>
                  <a:lnTo>
                    <a:pt x="243687" y="196138"/>
                  </a:lnTo>
                  <a:lnTo>
                    <a:pt x="243687" y="320040"/>
                  </a:lnTo>
                  <a:lnTo>
                    <a:pt x="334213" y="320040"/>
                  </a:lnTo>
                  <a:lnTo>
                    <a:pt x="334213" y="196138"/>
                  </a:lnTo>
                  <a:close/>
                </a:path>
                <a:path w="2354580" h="996950">
                  <a:moveTo>
                    <a:pt x="334213" y="0"/>
                  </a:moveTo>
                  <a:lnTo>
                    <a:pt x="243687" y="0"/>
                  </a:lnTo>
                  <a:lnTo>
                    <a:pt x="243687" y="118872"/>
                  </a:lnTo>
                  <a:lnTo>
                    <a:pt x="334213" y="118872"/>
                  </a:lnTo>
                  <a:lnTo>
                    <a:pt x="334213" y="0"/>
                  </a:lnTo>
                  <a:close/>
                </a:path>
                <a:path w="2354580" h="996950">
                  <a:moveTo>
                    <a:pt x="456285" y="188366"/>
                  </a:moveTo>
                  <a:lnTo>
                    <a:pt x="417481" y="192881"/>
                  </a:lnTo>
                  <a:lnTo>
                    <a:pt x="377032" y="216298"/>
                  </a:lnTo>
                  <a:lnTo>
                    <a:pt x="363016" y="256032"/>
                  </a:lnTo>
                  <a:lnTo>
                    <a:pt x="364573" y="271005"/>
                  </a:lnTo>
                  <a:lnTo>
                    <a:pt x="387935" y="306324"/>
                  </a:lnTo>
                  <a:lnTo>
                    <a:pt x="435211" y="323897"/>
                  </a:lnTo>
                  <a:lnTo>
                    <a:pt x="455371" y="325069"/>
                  </a:lnTo>
                  <a:lnTo>
                    <a:pt x="472144" y="324068"/>
                  </a:lnTo>
                  <a:lnTo>
                    <a:pt x="487260" y="321068"/>
                  </a:lnTo>
                  <a:lnTo>
                    <a:pt x="500719" y="316067"/>
                  </a:lnTo>
                  <a:lnTo>
                    <a:pt x="512521" y="309067"/>
                  </a:lnTo>
                  <a:lnTo>
                    <a:pt x="597103" y="309067"/>
                  </a:lnTo>
                  <a:lnTo>
                    <a:pt x="597103" y="264718"/>
                  </a:lnTo>
                  <a:lnTo>
                    <a:pt x="464515" y="264718"/>
                  </a:lnTo>
                  <a:lnTo>
                    <a:pt x="459179" y="263423"/>
                  </a:lnTo>
                  <a:lnTo>
                    <a:pt x="450648" y="258243"/>
                  </a:lnTo>
                  <a:lnTo>
                    <a:pt x="448513" y="254966"/>
                  </a:lnTo>
                  <a:lnTo>
                    <a:pt x="448513" y="246430"/>
                  </a:lnTo>
                  <a:lnTo>
                    <a:pt x="450950" y="242773"/>
                  </a:lnTo>
                  <a:lnTo>
                    <a:pt x="460706" y="237286"/>
                  </a:lnTo>
                  <a:lnTo>
                    <a:pt x="467258" y="235915"/>
                  </a:lnTo>
                  <a:lnTo>
                    <a:pt x="576072" y="235915"/>
                  </a:lnTo>
                  <a:lnTo>
                    <a:pt x="576072" y="191566"/>
                  </a:lnTo>
                  <a:lnTo>
                    <a:pt x="490575" y="191566"/>
                  </a:lnTo>
                  <a:lnTo>
                    <a:pt x="481745" y="190166"/>
                  </a:lnTo>
                  <a:lnTo>
                    <a:pt x="473087" y="189166"/>
                  </a:lnTo>
                  <a:lnTo>
                    <a:pt x="464600" y="188566"/>
                  </a:lnTo>
                  <a:lnTo>
                    <a:pt x="456285" y="188366"/>
                  </a:lnTo>
                  <a:close/>
                </a:path>
                <a:path w="2354580" h="996950">
                  <a:moveTo>
                    <a:pt x="597103" y="309067"/>
                  </a:moveTo>
                  <a:lnTo>
                    <a:pt x="512521" y="309067"/>
                  </a:lnTo>
                  <a:lnTo>
                    <a:pt x="523379" y="316067"/>
                  </a:lnTo>
                  <a:lnTo>
                    <a:pt x="535381" y="321068"/>
                  </a:lnTo>
                  <a:lnTo>
                    <a:pt x="548526" y="324068"/>
                  </a:lnTo>
                  <a:lnTo>
                    <a:pt x="562813" y="325069"/>
                  </a:lnTo>
                  <a:lnTo>
                    <a:pt x="572329" y="324612"/>
                  </a:lnTo>
                  <a:lnTo>
                    <a:pt x="581216" y="323240"/>
                  </a:lnTo>
                  <a:lnTo>
                    <a:pt x="589474" y="320954"/>
                  </a:lnTo>
                  <a:lnTo>
                    <a:pt x="597103" y="317753"/>
                  </a:lnTo>
                  <a:lnTo>
                    <a:pt x="597103" y="309067"/>
                  </a:lnTo>
                  <a:close/>
                </a:path>
                <a:path w="2354580" h="996950">
                  <a:moveTo>
                    <a:pt x="576072" y="235915"/>
                  </a:moveTo>
                  <a:lnTo>
                    <a:pt x="481582" y="235915"/>
                  </a:lnTo>
                  <a:lnTo>
                    <a:pt x="486611" y="236372"/>
                  </a:lnTo>
                  <a:lnTo>
                    <a:pt x="490575" y="237286"/>
                  </a:lnTo>
                  <a:lnTo>
                    <a:pt x="490575" y="258318"/>
                  </a:lnTo>
                  <a:lnTo>
                    <a:pt x="486309" y="262583"/>
                  </a:lnTo>
                  <a:lnTo>
                    <a:pt x="479753" y="264718"/>
                  </a:lnTo>
                  <a:lnTo>
                    <a:pt x="597103" y="264718"/>
                  </a:lnTo>
                  <a:lnTo>
                    <a:pt x="597103" y="263347"/>
                  </a:lnTo>
                  <a:lnTo>
                    <a:pt x="590702" y="263347"/>
                  </a:lnTo>
                  <a:lnTo>
                    <a:pt x="585597" y="261669"/>
                  </a:lnTo>
                  <a:lnTo>
                    <a:pt x="577975" y="254966"/>
                  </a:lnTo>
                  <a:lnTo>
                    <a:pt x="576072" y="250394"/>
                  </a:lnTo>
                  <a:lnTo>
                    <a:pt x="576072" y="235915"/>
                  </a:lnTo>
                  <a:close/>
                </a:path>
                <a:path w="2354580" h="996950">
                  <a:moveTo>
                    <a:pt x="575181" y="167335"/>
                  </a:moveTo>
                  <a:lnTo>
                    <a:pt x="444855" y="167335"/>
                  </a:lnTo>
                  <a:lnTo>
                    <a:pt x="455199" y="167663"/>
                  </a:lnTo>
                  <a:lnTo>
                    <a:pt x="464287" y="168649"/>
                  </a:lnTo>
                  <a:lnTo>
                    <a:pt x="472116" y="170292"/>
                  </a:lnTo>
                  <a:lnTo>
                    <a:pt x="478688" y="172591"/>
                  </a:lnTo>
                  <a:lnTo>
                    <a:pt x="486611" y="176098"/>
                  </a:lnTo>
                  <a:lnTo>
                    <a:pt x="490575" y="180745"/>
                  </a:lnTo>
                  <a:lnTo>
                    <a:pt x="490575" y="191566"/>
                  </a:lnTo>
                  <a:lnTo>
                    <a:pt x="576072" y="191566"/>
                  </a:lnTo>
                  <a:lnTo>
                    <a:pt x="576072" y="176022"/>
                  </a:lnTo>
                  <a:lnTo>
                    <a:pt x="575181" y="167335"/>
                  </a:lnTo>
                  <a:close/>
                </a:path>
                <a:path w="2354580" h="996950">
                  <a:moveTo>
                    <a:pt x="462686" y="92811"/>
                  </a:moveTo>
                  <a:lnTo>
                    <a:pt x="440683" y="93811"/>
                  </a:lnTo>
                  <a:lnTo>
                    <a:pt x="420395" y="96812"/>
                  </a:lnTo>
                  <a:lnTo>
                    <a:pt x="401822" y="101813"/>
                  </a:lnTo>
                  <a:lnTo>
                    <a:pt x="384962" y="108813"/>
                  </a:lnTo>
                  <a:lnTo>
                    <a:pt x="384962" y="183337"/>
                  </a:lnTo>
                  <a:lnTo>
                    <a:pt x="396763" y="176336"/>
                  </a:lnTo>
                  <a:lnTo>
                    <a:pt x="410679" y="171336"/>
                  </a:lnTo>
                  <a:lnTo>
                    <a:pt x="426710" y="168335"/>
                  </a:lnTo>
                  <a:lnTo>
                    <a:pt x="444855" y="167335"/>
                  </a:lnTo>
                  <a:lnTo>
                    <a:pt x="575181" y="167335"/>
                  </a:lnTo>
                  <a:lnTo>
                    <a:pt x="574186" y="157633"/>
                  </a:lnTo>
                  <a:lnTo>
                    <a:pt x="545896" y="114984"/>
                  </a:lnTo>
                  <a:lnTo>
                    <a:pt x="510006" y="98354"/>
                  </a:lnTo>
                  <a:lnTo>
                    <a:pt x="487774" y="94197"/>
                  </a:lnTo>
                  <a:lnTo>
                    <a:pt x="462686" y="92811"/>
                  </a:lnTo>
                  <a:close/>
                </a:path>
                <a:path w="2354580" h="996950">
                  <a:moveTo>
                    <a:pt x="701344" y="100584"/>
                  </a:moveTo>
                  <a:lnTo>
                    <a:pt x="616305" y="100584"/>
                  </a:lnTo>
                  <a:lnTo>
                    <a:pt x="616305" y="320040"/>
                  </a:lnTo>
                  <a:lnTo>
                    <a:pt x="967435" y="320040"/>
                  </a:lnTo>
                  <a:lnTo>
                    <a:pt x="967435" y="247802"/>
                  </a:lnTo>
                  <a:lnTo>
                    <a:pt x="701344" y="247802"/>
                  </a:lnTo>
                  <a:lnTo>
                    <a:pt x="701344" y="100584"/>
                  </a:lnTo>
                  <a:close/>
                </a:path>
                <a:path w="2354580" h="996950">
                  <a:moveTo>
                    <a:pt x="834389" y="100584"/>
                  </a:moveTo>
                  <a:lnTo>
                    <a:pt x="749350" y="100584"/>
                  </a:lnTo>
                  <a:lnTo>
                    <a:pt x="749350" y="247802"/>
                  </a:lnTo>
                  <a:lnTo>
                    <a:pt x="834389" y="247802"/>
                  </a:lnTo>
                  <a:lnTo>
                    <a:pt x="834389" y="100584"/>
                  </a:lnTo>
                  <a:close/>
                </a:path>
                <a:path w="2354580" h="996950">
                  <a:moveTo>
                    <a:pt x="967435" y="100584"/>
                  </a:moveTo>
                  <a:lnTo>
                    <a:pt x="882395" y="100584"/>
                  </a:lnTo>
                  <a:lnTo>
                    <a:pt x="882395" y="247802"/>
                  </a:lnTo>
                  <a:lnTo>
                    <a:pt x="967435" y="247802"/>
                  </a:lnTo>
                  <a:lnTo>
                    <a:pt x="967435" y="100584"/>
                  </a:lnTo>
                  <a:close/>
                </a:path>
                <a:path w="2354580" h="996950">
                  <a:moveTo>
                    <a:pt x="1085388" y="188366"/>
                  </a:moveTo>
                  <a:lnTo>
                    <a:pt x="1046584" y="192881"/>
                  </a:lnTo>
                  <a:lnTo>
                    <a:pt x="1006138" y="216298"/>
                  </a:lnTo>
                  <a:lnTo>
                    <a:pt x="992124" y="256032"/>
                  </a:lnTo>
                  <a:lnTo>
                    <a:pt x="993681" y="271005"/>
                  </a:lnTo>
                  <a:lnTo>
                    <a:pt x="1017038" y="306324"/>
                  </a:lnTo>
                  <a:lnTo>
                    <a:pt x="1064314" y="323897"/>
                  </a:lnTo>
                  <a:lnTo>
                    <a:pt x="1084474" y="325069"/>
                  </a:lnTo>
                  <a:lnTo>
                    <a:pt x="1101247" y="324068"/>
                  </a:lnTo>
                  <a:lnTo>
                    <a:pt x="1116363" y="321068"/>
                  </a:lnTo>
                  <a:lnTo>
                    <a:pt x="1129822" y="316067"/>
                  </a:lnTo>
                  <a:lnTo>
                    <a:pt x="1141624" y="309067"/>
                  </a:lnTo>
                  <a:lnTo>
                    <a:pt x="1226206" y="309067"/>
                  </a:lnTo>
                  <a:lnTo>
                    <a:pt x="1226206" y="264718"/>
                  </a:lnTo>
                  <a:lnTo>
                    <a:pt x="1093618" y="264718"/>
                  </a:lnTo>
                  <a:lnTo>
                    <a:pt x="1088283" y="263423"/>
                  </a:lnTo>
                  <a:lnTo>
                    <a:pt x="1079751" y="258243"/>
                  </a:lnTo>
                  <a:lnTo>
                    <a:pt x="1077616" y="254966"/>
                  </a:lnTo>
                  <a:lnTo>
                    <a:pt x="1077616" y="246430"/>
                  </a:lnTo>
                  <a:lnTo>
                    <a:pt x="1080053" y="242773"/>
                  </a:lnTo>
                  <a:lnTo>
                    <a:pt x="1089809" y="237286"/>
                  </a:lnTo>
                  <a:lnTo>
                    <a:pt x="1096361" y="235915"/>
                  </a:lnTo>
                  <a:lnTo>
                    <a:pt x="1205175" y="235915"/>
                  </a:lnTo>
                  <a:lnTo>
                    <a:pt x="1205175" y="191566"/>
                  </a:lnTo>
                  <a:lnTo>
                    <a:pt x="1119678" y="191566"/>
                  </a:lnTo>
                  <a:lnTo>
                    <a:pt x="1110849" y="190166"/>
                  </a:lnTo>
                  <a:lnTo>
                    <a:pt x="1102191" y="189166"/>
                  </a:lnTo>
                  <a:lnTo>
                    <a:pt x="1093704" y="188566"/>
                  </a:lnTo>
                  <a:lnTo>
                    <a:pt x="1085388" y="188366"/>
                  </a:lnTo>
                  <a:close/>
                </a:path>
                <a:path w="2354580" h="996950">
                  <a:moveTo>
                    <a:pt x="1226206" y="309067"/>
                  </a:moveTo>
                  <a:lnTo>
                    <a:pt x="1141624" y="309067"/>
                  </a:lnTo>
                  <a:lnTo>
                    <a:pt x="1152483" y="316067"/>
                  </a:lnTo>
                  <a:lnTo>
                    <a:pt x="1164485" y="321068"/>
                  </a:lnTo>
                  <a:lnTo>
                    <a:pt x="1177629" y="324068"/>
                  </a:lnTo>
                  <a:lnTo>
                    <a:pt x="1191916" y="325069"/>
                  </a:lnTo>
                  <a:lnTo>
                    <a:pt x="1201432" y="324612"/>
                  </a:lnTo>
                  <a:lnTo>
                    <a:pt x="1210319" y="323240"/>
                  </a:lnTo>
                  <a:lnTo>
                    <a:pt x="1218577" y="320954"/>
                  </a:lnTo>
                  <a:lnTo>
                    <a:pt x="1226206" y="317753"/>
                  </a:lnTo>
                  <a:lnTo>
                    <a:pt x="1226206" y="309067"/>
                  </a:lnTo>
                  <a:close/>
                </a:path>
                <a:path w="2354580" h="996950">
                  <a:moveTo>
                    <a:pt x="1205175" y="235915"/>
                  </a:moveTo>
                  <a:lnTo>
                    <a:pt x="1110686" y="235915"/>
                  </a:lnTo>
                  <a:lnTo>
                    <a:pt x="1115715" y="236372"/>
                  </a:lnTo>
                  <a:lnTo>
                    <a:pt x="1119678" y="237286"/>
                  </a:lnTo>
                  <a:lnTo>
                    <a:pt x="1119678" y="258318"/>
                  </a:lnTo>
                  <a:lnTo>
                    <a:pt x="1115413" y="262583"/>
                  </a:lnTo>
                  <a:lnTo>
                    <a:pt x="1108857" y="264718"/>
                  </a:lnTo>
                  <a:lnTo>
                    <a:pt x="1226206" y="264718"/>
                  </a:lnTo>
                  <a:lnTo>
                    <a:pt x="1226206" y="263347"/>
                  </a:lnTo>
                  <a:lnTo>
                    <a:pt x="1219805" y="263347"/>
                  </a:lnTo>
                  <a:lnTo>
                    <a:pt x="1214700" y="261669"/>
                  </a:lnTo>
                  <a:lnTo>
                    <a:pt x="1207079" y="254966"/>
                  </a:lnTo>
                  <a:lnTo>
                    <a:pt x="1205175" y="250394"/>
                  </a:lnTo>
                  <a:lnTo>
                    <a:pt x="1205175" y="235915"/>
                  </a:lnTo>
                  <a:close/>
                </a:path>
                <a:path w="2354580" h="996950">
                  <a:moveTo>
                    <a:pt x="1204284" y="167335"/>
                  </a:moveTo>
                  <a:lnTo>
                    <a:pt x="1073958" y="167335"/>
                  </a:lnTo>
                  <a:lnTo>
                    <a:pt x="1084303" y="167663"/>
                  </a:lnTo>
                  <a:lnTo>
                    <a:pt x="1093390" y="168649"/>
                  </a:lnTo>
                  <a:lnTo>
                    <a:pt x="1101220" y="170292"/>
                  </a:lnTo>
                  <a:lnTo>
                    <a:pt x="1107791" y="172591"/>
                  </a:lnTo>
                  <a:lnTo>
                    <a:pt x="1115715" y="176098"/>
                  </a:lnTo>
                  <a:lnTo>
                    <a:pt x="1119678" y="180745"/>
                  </a:lnTo>
                  <a:lnTo>
                    <a:pt x="1119678" y="191566"/>
                  </a:lnTo>
                  <a:lnTo>
                    <a:pt x="1205175" y="191566"/>
                  </a:lnTo>
                  <a:lnTo>
                    <a:pt x="1205175" y="176022"/>
                  </a:lnTo>
                  <a:lnTo>
                    <a:pt x="1204284" y="167335"/>
                  </a:lnTo>
                  <a:close/>
                </a:path>
                <a:path w="2354580" h="996950">
                  <a:moveTo>
                    <a:pt x="1091789" y="92811"/>
                  </a:moveTo>
                  <a:lnTo>
                    <a:pt x="1069786" y="93811"/>
                  </a:lnTo>
                  <a:lnTo>
                    <a:pt x="1049498" y="96812"/>
                  </a:lnTo>
                  <a:lnTo>
                    <a:pt x="1030925" y="101813"/>
                  </a:lnTo>
                  <a:lnTo>
                    <a:pt x="1014065" y="108813"/>
                  </a:lnTo>
                  <a:lnTo>
                    <a:pt x="1014065" y="183337"/>
                  </a:lnTo>
                  <a:lnTo>
                    <a:pt x="1025866" y="176336"/>
                  </a:lnTo>
                  <a:lnTo>
                    <a:pt x="1039782" y="171336"/>
                  </a:lnTo>
                  <a:lnTo>
                    <a:pt x="1055813" y="168335"/>
                  </a:lnTo>
                  <a:lnTo>
                    <a:pt x="1073958" y="167335"/>
                  </a:lnTo>
                  <a:lnTo>
                    <a:pt x="1204284" y="167335"/>
                  </a:lnTo>
                  <a:lnTo>
                    <a:pt x="1203289" y="157633"/>
                  </a:lnTo>
                  <a:lnTo>
                    <a:pt x="1175000" y="114984"/>
                  </a:lnTo>
                  <a:lnTo>
                    <a:pt x="1139109" y="98354"/>
                  </a:lnTo>
                  <a:lnTo>
                    <a:pt x="1116878" y="94197"/>
                  </a:lnTo>
                  <a:lnTo>
                    <a:pt x="1091789" y="92811"/>
                  </a:lnTo>
                  <a:close/>
                </a:path>
                <a:path w="2354580" h="996950">
                  <a:moveTo>
                    <a:pt x="225399" y="685800"/>
                  </a:moveTo>
                  <a:lnTo>
                    <a:pt x="0" y="685800"/>
                  </a:lnTo>
                  <a:lnTo>
                    <a:pt x="0" y="905256"/>
                  </a:lnTo>
                  <a:lnTo>
                    <a:pt x="85039" y="905256"/>
                  </a:lnTo>
                  <a:lnTo>
                    <a:pt x="85039" y="758037"/>
                  </a:lnTo>
                  <a:lnTo>
                    <a:pt x="225399" y="758037"/>
                  </a:lnTo>
                  <a:lnTo>
                    <a:pt x="225399" y="685800"/>
                  </a:lnTo>
                  <a:close/>
                </a:path>
                <a:path w="2354580" h="996950">
                  <a:moveTo>
                    <a:pt x="225399" y="758037"/>
                  </a:moveTo>
                  <a:lnTo>
                    <a:pt x="140360" y="758037"/>
                  </a:lnTo>
                  <a:lnTo>
                    <a:pt x="140360" y="905256"/>
                  </a:lnTo>
                  <a:lnTo>
                    <a:pt x="225399" y="905256"/>
                  </a:lnTo>
                  <a:lnTo>
                    <a:pt x="225399" y="758037"/>
                  </a:lnTo>
                  <a:close/>
                </a:path>
                <a:path w="2354580" h="996950">
                  <a:moveTo>
                    <a:pt x="332841" y="685800"/>
                  </a:moveTo>
                  <a:lnTo>
                    <a:pt x="258317" y="685800"/>
                  </a:lnTo>
                  <a:lnTo>
                    <a:pt x="258317" y="996696"/>
                  </a:lnTo>
                  <a:lnTo>
                    <a:pt x="343357" y="996696"/>
                  </a:lnTo>
                  <a:lnTo>
                    <a:pt x="343357" y="903884"/>
                  </a:lnTo>
                  <a:lnTo>
                    <a:pt x="420449" y="903884"/>
                  </a:lnTo>
                  <a:lnTo>
                    <a:pt x="461087" y="878051"/>
                  </a:lnTo>
                  <a:lnTo>
                    <a:pt x="483889" y="841304"/>
                  </a:lnTo>
                  <a:lnTo>
                    <a:pt x="484862" y="837590"/>
                  </a:lnTo>
                  <a:lnTo>
                    <a:pt x="356616" y="837590"/>
                  </a:lnTo>
                  <a:lnTo>
                    <a:pt x="349451" y="835455"/>
                  </a:lnTo>
                  <a:lnTo>
                    <a:pt x="343357" y="831189"/>
                  </a:lnTo>
                  <a:lnTo>
                    <a:pt x="343357" y="759866"/>
                  </a:lnTo>
                  <a:lnTo>
                    <a:pt x="349451" y="755600"/>
                  </a:lnTo>
                  <a:lnTo>
                    <a:pt x="356616" y="753465"/>
                  </a:lnTo>
                  <a:lnTo>
                    <a:pt x="484883" y="753465"/>
                  </a:lnTo>
                  <a:lnTo>
                    <a:pt x="483832" y="749465"/>
                  </a:lnTo>
                  <a:lnTo>
                    <a:pt x="474259" y="729948"/>
                  </a:lnTo>
                  <a:lnTo>
                    <a:pt x="460857" y="712774"/>
                  </a:lnTo>
                  <a:lnTo>
                    <a:pt x="444426" y="698772"/>
                  </a:lnTo>
                  <a:lnTo>
                    <a:pt x="429606" y="690829"/>
                  </a:lnTo>
                  <a:lnTo>
                    <a:pt x="334670" y="690829"/>
                  </a:lnTo>
                  <a:lnTo>
                    <a:pt x="332841" y="685800"/>
                  </a:lnTo>
                  <a:close/>
                </a:path>
                <a:path w="2354580" h="996950">
                  <a:moveTo>
                    <a:pt x="420449" y="903884"/>
                  </a:moveTo>
                  <a:lnTo>
                    <a:pt x="343357" y="903884"/>
                  </a:lnTo>
                  <a:lnTo>
                    <a:pt x="351958" y="906684"/>
                  </a:lnTo>
                  <a:lnTo>
                    <a:pt x="361301" y="908684"/>
                  </a:lnTo>
                  <a:lnTo>
                    <a:pt x="371388" y="909884"/>
                  </a:lnTo>
                  <a:lnTo>
                    <a:pt x="382219" y="910285"/>
                  </a:lnTo>
                  <a:lnTo>
                    <a:pt x="405322" y="908270"/>
                  </a:lnTo>
                  <a:lnTo>
                    <a:pt x="420449" y="903884"/>
                  </a:lnTo>
                  <a:close/>
                </a:path>
                <a:path w="2354580" h="996950">
                  <a:moveTo>
                    <a:pt x="484883" y="753465"/>
                  </a:moveTo>
                  <a:lnTo>
                    <a:pt x="364845" y="753465"/>
                  </a:lnTo>
                  <a:lnTo>
                    <a:pt x="372932" y="754194"/>
                  </a:lnTo>
                  <a:lnTo>
                    <a:pt x="380276" y="756379"/>
                  </a:lnTo>
                  <a:lnTo>
                    <a:pt x="403707" y="795528"/>
                  </a:lnTo>
                  <a:lnTo>
                    <a:pt x="403021" y="804456"/>
                  </a:lnTo>
                  <a:lnTo>
                    <a:pt x="372932" y="836861"/>
                  </a:lnTo>
                  <a:lnTo>
                    <a:pt x="364845" y="837590"/>
                  </a:lnTo>
                  <a:lnTo>
                    <a:pt x="484862" y="837590"/>
                  </a:lnTo>
                  <a:lnTo>
                    <a:pt x="489589" y="819544"/>
                  </a:lnTo>
                  <a:lnTo>
                    <a:pt x="491489" y="795528"/>
                  </a:lnTo>
                  <a:lnTo>
                    <a:pt x="489575" y="771325"/>
                  </a:lnTo>
                  <a:lnTo>
                    <a:pt x="484883" y="753465"/>
                  </a:lnTo>
                  <a:close/>
                </a:path>
                <a:path w="2354580" h="996950">
                  <a:moveTo>
                    <a:pt x="381762" y="680770"/>
                  </a:moveTo>
                  <a:lnTo>
                    <a:pt x="368874" y="681399"/>
                  </a:lnTo>
                  <a:lnTo>
                    <a:pt x="356729" y="683284"/>
                  </a:lnTo>
                  <a:lnTo>
                    <a:pt x="345328" y="686428"/>
                  </a:lnTo>
                  <a:lnTo>
                    <a:pt x="334670" y="690829"/>
                  </a:lnTo>
                  <a:lnTo>
                    <a:pt x="429606" y="690829"/>
                  </a:lnTo>
                  <a:lnTo>
                    <a:pt x="425767" y="688771"/>
                  </a:lnTo>
                  <a:lnTo>
                    <a:pt x="404879" y="682770"/>
                  </a:lnTo>
                  <a:lnTo>
                    <a:pt x="381762" y="680770"/>
                  </a:lnTo>
                  <a:close/>
                </a:path>
                <a:path w="2354580" h="996950">
                  <a:moveTo>
                    <a:pt x="633222" y="678027"/>
                  </a:moveTo>
                  <a:lnTo>
                    <a:pt x="584186" y="686257"/>
                  </a:lnTo>
                  <a:lnTo>
                    <a:pt x="544982" y="710946"/>
                  </a:lnTo>
                  <a:lnTo>
                    <a:pt x="519264" y="748551"/>
                  </a:lnTo>
                  <a:lnTo>
                    <a:pt x="510692" y="795528"/>
                  </a:lnTo>
                  <a:lnTo>
                    <a:pt x="512835" y="820187"/>
                  </a:lnTo>
                  <a:lnTo>
                    <a:pt x="529980" y="862479"/>
                  </a:lnTo>
                  <a:lnTo>
                    <a:pt x="563355" y="894511"/>
                  </a:lnTo>
                  <a:lnTo>
                    <a:pt x="607475" y="910971"/>
                  </a:lnTo>
                  <a:lnTo>
                    <a:pt x="633222" y="913028"/>
                  </a:lnTo>
                  <a:lnTo>
                    <a:pt x="658968" y="910971"/>
                  </a:lnTo>
                  <a:lnTo>
                    <a:pt x="703088" y="894511"/>
                  </a:lnTo>
                  <a:lnTo>
                    <a:pt x="736463" y="862479"/>
                  </a:lnTo>
                  <a:lnTo>
                    <a:pt x="749253" y="835304"/>
                  </a:lnTo>
                  <a:lnTo>
                    <a:pt x="633222" y="835304"/>
                  </a:lnTo>
                  <a:lnTo>
                    <a:pt x="626006" y="834618"/>
                  </a:lnTo>
                  <a:lnTo>
                    <a:pt x="599089" y="804014"/>
                  </a:lnTo>
                  <a:lnTo>
                    <a:pt x="598474" y="795528"/>
                  </a:lnTo>
                  <a:lnTo>
                    <a:pt x="599089" y="787041"/>
                  </a:lnTo>
                  <a:lnTo>
                    <a:pt x="626006" y="756437"/>
                  </a:lnTo>
                  <a:lnTo>
                    <a:pt x="633222" y="755751"/>
                  </a:lnTo>
                  <a:lnTo>
                    <a:pt x="749253" y="755751"/>
                  </a:lnTo>
                  <a:lnTo>
                    <a:pt x="747179" y="748551"/>
                  </a:lnTo>
                  <a:lnTo>
                    <a:pt x="721461" y="710946"/>
                  </a:lnTo>
                  <a:lnTo>
                    <a:pt x="682257" y="686257"/>
                  </a:lnTo>
                  <a:lnTo>
                    <a:pt x="658968" y="680085"/>
                  </a:lnTo>
                  <a:lnTo>
                    <a:pt x="633222" y="678027"/>
                  </a:lnTo>
                  <a:close/>
                </a:path>
                <a:path w="2354580" h="996950">
                  <a:moveTo>
                    <a:pt x="749253" y="755751"/>
                  </a:moveTo>
                  <a:lnTo>
                    <a:pt x="633222" y="755751"/>
                  </a:lnTo>
                  <a:lnTo>
                    <a:pt x="640623" y="756437"/>
                  </a:lnTo>
                  <a:lnTo>
                    <a:pt x="647281" y="758494"/>
                  </a:lnTo>
                  <a:lnTo>
                    <a:pt x="667969" y="795528"/>
                  </a:lnTo>
                  <a:lnTo>
                    <a:pt x="667369" y="804014"/>
                  </a:lnTo>
                  <a:lnTo>
                    <a:pt x="640623" y="834618"/>
                  </a:lnTo>
                  <a:lnTo>
                    <a:pt x="633222" y="835304"/>
                  </a:lnTo>
                  <a:lnTo>
                    <a:pt x="749253" y="835304"/>
                  </a:lnTo>
                  <a:lnTo>
                    <a:pt x="753608" y="820187"/>
                  </a:lnTo>
                  <a:lnTo>
                    <a:pt x="755751" y="795528"/>
                  </a:lnTo>
                  <a:lnTo>
                    <a:pt x="753608" y="770868"/>
                  </a:lnTo>
                  <a:lnTo>
                    <a:pt x="749253" y="755751"/>
                  </a:lnTo>
                  <a:close/>
                </a:path>
                <a:path w="2354580" h="996950">
                  <a:moveTo>
                    <a:pt x="1134766" y="685800"/>
                  </a:moveTo>
                  <a:lnTo>
                    <a:pt x="1045155" y="685800"/>
                  </a:lnTo>
                  <a:lnTo>
                    <a:pt x="1135223" y="863193"/>
                  </a:lnTo>
                  <a:lnTo>
                    <a:pt x="1058871" y="996696"/>
                  </a:lnTo>
                  <a:lnTo>
                    <a:pt x="1150768" y="996696"/>
                  </a:lnTo>
                  <a:lnTo>
                    <a:pt x="1262291" y="774954"/>
                  </a:lnTo>
                  <a:lnTo>
                    <a:pt x="1176371" y="774954"/>
                  </a:lnTo>
                  <a:lnTo>
                    <a:pt x="1134766" y="685800"/>
                  </a:lnTo>
                  <a:close/>
                </a:path>
                <a:path w="2354580" h="996950">
                  <a:moveTo>
                    <a:pt x="1054756" y="833018"/>
                  </a:moveTo>
                  <a:lnTo>
                    <a:pt x="772210" y="833018"/>
                  </a:lnTo>
                  <a:lnTo>
                    <a:pt x="772210" y="964234"/>
                  </a:lnTo>
                  <a:lnTo>
                    <a:pt x="857707" y="964234"/>
                  </a:lnTo>
                  <a:lnTo>
                    <a:pt x="857707" y="905256"/>
                  </a:lnTo>
                  <a:lnTo>
                    <a:pt x="1054756" y="905256"/>
                  </a:lnTo>
                  <a:lnTo>
                    <a:pt x="1054756" y="833018"/>
                  </a:lnTo>
                  <a:close/>
                </a:path>
                <a:path w="2354580" h="996950">
                  <a:moveTo>
                    <a:pt x="1054756" y="905256"/>
                  </a:moveTo>
                  <a:lnTo>
                    <a:pt x="969721" y="905256"/>
                  </a:lnTo>
                  <a:lnTo>
                    <a:pt x="969721" y="964234"/>
                  </a:lnTo>
                  <a:lnTo>
                    <a:pt x="1054756" y="964234"/>
                  </a:lnTo>
                  <a:lnTo>
                    <a:pt x="1054756" y="905256"/>
                  </a:lnTo>
                  <a:close/>
                </a:path>
                <a:path w="2354580" h="996950">
                  <a:moveTo>
                    <a:pt x="1018180" y="685800"/>
                  </a:moveTo>
                  <a:lnTo>
                    <a:pt x="821131" y="685800"/>
                  </a:lnTo>
                  <a:lnTo>
                    <a:pt x="821131" y="728776"/>
                  </a:lnTo>
                  <a:lnTo>
                    <a:pt x="819873" y="762552"/>
                  </a:lnTo>
                  <a:lnTo>
                    <a:pt x="816101" y="791184"/>
                  </a:lnTo>
                  <a:lnTo>
                    <a:pt x="809814" y="814673"/>
                  </a:lnTo>
                  <a:lnTo>
                    <a:pt x="801014" y="833018"/>
                  </a:lnTo>
                  <a:lnTo>
                    <a:pt x="886510" y="833018"/>
                  </a:lnTo>
                  <a:lnTo>
                    <a:pt x="891710" y="817215"/>
                  </a:lnTo>
                  <a:lnTo>
                    <a:pt x="895425" y="800442"/>
                  </a:lnTo>
                  <a:lnTo>
                    <a:pt x="897654" y="782697"/>
                  </a:lnTo>
                  <a:lnTo>
                    <a:pt x="898398" y="763981"/>
                  </a:lnTo>
                  <a:lnTo>
                    <a:pt x="898398" y="758037"/>
                  </a:lnTo>
                  <a:lnTo>
                    <a:pt x="1018180" y="758037"/>
                  </a:lnTo>
                  <a:lnTo>
                    <a:pt x="1018180" y="685800"/>
                  </a:lnTo>
                  <a:close/>
                </a:path>
                <a:path w="2354580" h="996950">
                  <a:moveTo>
                    <a:pt x="1018180" y="758037"/>
                  </a:moveTo>
                  <a:lnTo>
                    <a:pt x="933145" y="758037"/>
                  </a:lnTo>
                  <a:lnTo>
                    <a:pt x="933145" y="833018"/>
                  </a:lnTo>
                  <a:lnTo>
                    <a:pt x="1018180" y="833018"/>
                  </a:lnTo>
                  <a:lnTo>
                    <a:pt x="1018180" y="758037"/>
                  </a:lnTo>
                  <a:close/>
                </a:path>
                <a:path w="2354580" h="996950">
                  <a:moveTo>
                    <a:pt x="1307130" y="685800"/>
                  </a:moveTo>
                  <a:lnTo>
                    <a:pt x="1217519" y="685800"/>
                  </a:lnTo>
                  <a:lnTo>
                    <a:pt x="1176371" y="774954"/>
                  </a:lnTo>
                  <a:lnTo>
                    <a:pt x="1262291" y="774954"/>
                  </a:lnTo>
                  <a:lnTo>
                    <a:pt x="1307130" y="685800"/>
                  </a:lnTo>
                  <a:close/>
                </a:path>
                <a:path w="2354580" h="996950">
                  <a:moveTo>
                    <a:pt x="1406343" y="685800"/>
                  </a:moveTo>
                  <a:lnTo>
                    <a:pt x="1321304" y="685800"/>
                  </a:lnTo>
                  <a:lnTo>
                    <a:pt x="1321304" y="905256"/>
                  </a:lnTo>
                  <a:lnTo>
                    <a:pt x="1406343" y="905256"/>
                  </a:lnTo>
                  <a:lnTo>
                    <a:pt x="1406343" y="829360"/>
                  </a:lnTo>
                  <a:lnTo>
                    <a:pt x="1516613" y="829360"/>
                  </a:lnTo>
                  <a:lnTo>
                    <a:pt x="1491839" y="794156"/>
                  </a:lnTo>
                  <a:lnTo>
                    <a:pt x="1516528" y="757123"/>
                  </a:lnTo>
                  <a:lnTo>
                    <a:pt x="1406343" y="757123"/>
                  </a:lnTo>
                  <a:lnTo>
                    <a:pt x="1406343" y="685800"/>
                  </a:lnTo>
                  <a:close/>
                </a:path>
                <a:path w="2354580" h="996950">
                  <a:moveTo>
                    <a:pt x="1516613" y="829360"/>
                  </a:moveTo>
                  <a:lnTo>
                    <a:pt x="1421430" y="829360"/>
                  </a:lnTo>
                  <a:lnTo>
                    <a:pt x="1472180" y="905256"/>
                  </a:lnTo>
                  <a:lnTo>
                    <a:pt x="1570020" y="905256"/>
                  </a:lnTo>
                  <a:lnTo>
                    <a:pt x="1516613" y="829360"/>
                  </a:lnTo>
                  <a:close/>
                </a:path>
                <a:path w="2354580" h="996950">
                  <a:moveTo>
                    <a:pt x="1564077" y="685800"/>
                  </a:moveTo>
                  <a:lnTo>
                    <a:pt x="1467608" y="685800"/>
                  </a:lnTo>
                  <a:lnTo>
                    <a:pt x="1421430" y="757123"/>
                  </a:lnTo>
                  <a:lnTo>
                    <a:pt x="1516528" y="757123"/>
                  </a:lnTo>
                  <a:lnTo>
                    <a:pt x="1564077" y="685800"/>
                  </a:lnTo>
                  <a:close/>
                </a:path>
                <a:path w="2354580" h="996950">
                  <a:moveTo>
                    <a:pt x="1671519" y="685800"/>
                  </a:moveTo>
                  <a:lnTo>
                    <a:pt x="1586480" y="685800"/>
                  </a:lnTo>
                  <a:lnTo>
                    <a:pt x="1586480" y="905256"/>
                  </a:lnTo>
                  <a:lnTo>
                    <a:pt x="1763416" y="905256"/>
                  </a:lnTo>
                  <a:lnTo>
                    <a:pt x="1763416" y="969264"/>
                  </a:lnTo>
                  <a:lnTo>
                    <a:pt x="1848455" y="969264"/>
                  </a:lnTo>
                  <a:lnTo>
                    <a:pt x="1848455" y="833018"/>
                  </a:lnTo>
                  <a:lnTo>
                    <a:pt x="1671519" y="833018"/>
                  </a:lnTo>
                  <a:lnTo>
                    <a:pt x="1671519" y="685800"/>
                  </a:lnTo>
                  <a:close/>
                </a:path>
                <a:path w="2354580" h="996950">
                  <a:moveTo>
                    <a:pt x="1811879" y="685800"/>
                  </a:moveTo>
                  <a:lnTo>
                    <a:pt x="1726840" y="685800"/>
                  </a:lnTo>
                  <a:lnTo>
                    <a:pt x="1726840" y="833018"/>
                  </a:lnTo>
                  <a:lnTo>
                    <a:pt x="1811879" y="833018"/>
                  </a:lnTo>
                  <a:lnTo>
                    <a:pt x="1811879" y="685800"/>
                  </a:lnTo>
                  <a:close/>
                </a:path>
                <a:path w="2354580" h="996950">
                  <a:moveTo>
                    <a:pt x="1954983" y="685800"/>
                  </a:moveTo>
                  <a:lnTo>
                    <a:pt x="1869944" y="685800"/>
                  </a:lnTo>
                  <a:lnTo>
                    <a:pt x="1869944" y="905256"/>
                  </a:lnTo>
                  <a:lnTo>
                    <a:pt x="1921607" y="905256"/>
                  </a:lnTo>
                  <a:lnTo>
                    <a:pt x="2016705" y="820674"/>
                  </a:lnTo>
                  <a:lnTo>
                    <a:pt x="2102201" y="820674"/>
                  </a:lnTo>
                  <a:lnTo>
                    <a:pt x="2102201" y="770382"/>
                  </a:lnTo>
                  <a:lnTo>
                    <a:pt x="1954983" y="770382"/>
                  </a:lnTo>
                  <a:lnTo>
                    <a:pt x="1954983" y="685800"/>
                  </a:lnTo>
                  <a:close/>
                </a:path>
                <a:path w="2354580" h="996950">
                  <a:moveTo>
                    <a:pt x="2102201" y="820674"/>
                  </a:moveTo>
                  <a:lnTo>
                    <a:pt x="2016705" y="820674"/>
                  </a:lnTo>
                  <a:lnTo>
                    <a:pt x="2016705" y="905256"/>
                  </a:lnTo>
                  <a:lnTo>
                    <a:pt x="2102201" y="905256"/>
                  </a:lnTo>
                  <a:lnTo>
                    <a:pt x="2102201" y="820674"/>
                  </a:lnTo>
                  <a:close/>
                </a:path>
                <a:path w="2354580" h="996950">
                  <a:moveTo>
                    <a:pt x="2102201" y="685800"/>
                  </a:moveTo>
                  <a:lnTo>
                    <a:pt x="2050080" y="685800"/>
                  </a:lnTo>
                  <a:lnTo>
                    <a:pt x="1954983" y="770382"/>
                  </a:lnTo>
                  <a:lnTo>
                    <a:pt x="2102201" y="770382"/>
                  </a:lnTo>
                  <a:lnTo>
                    <a:pt x="2102201" y="685800"/>
                  </a:lnTo>
                  <a:close/>
                </a:path>
                <a:path w="2354580" h="996950">
                  <a:moveTo>
                    <a:pt x="2354115" y="685800"/>
                  </a:moveTo>
                  <a:lnTo>
                    <a:pt x="2226099" y="685800"/>
                  </a:lnTo>
                  <a:lnTo>
                    <a:pt x="2205839" y="687171"/>
                  </a:lnTo>
                  <a:lnTo>
                    <a:pt x="2157061" y="707745"/>
                  </a:lnTo>
                  <a:lnTo>
                    <a:pt x="2132205" y="747607"/>
                  </a:lnTo>
                  <a:lnTo>
                    <a:pt x="2130548" y="763981"/>
                  </a:lnTo>
                  <a:lnTo>
                    <a:pt x="2133090" y="784897"/>
                  </a:lnTo>
                  <a:lnTo>
                    <a:pt x="2140719" y="802842"/>
                  </a:lnTo>
                  <a:lnTo>
                    <a:pt x="2153434" y="817815"/>
                  </a:lnTo>
                  <a:lnTo>
                    <a:pt x="2171235" y="829818"/>
                  </a:lnTo>
                  <a:lnTo>
                    <a:pt x="2120489" y="905256"/>
                  </a:lnTo>
                  <a:lnTo>
                    <a:pt x="2217412" y="905256"/>
                  </a:lnTo>
                  <a:lnTo>
                    <a:pt x="2259474" y="842162"/>
                  </a:lnTo>
                  <a:lnTo>
                    <a:pt x="2354115" y="842162"/>
                  </a:lnTo>
                  <a:lnTo>
                    <a:pt x="2354115" y="781812"/>
                  </a:lnTo>
                  <a:lnTo>
                    <a:pt x="2221984" y="781812"/>
                  </a:lnTo>
                  <a:lnTo>
                    <a:pt x="2218326" y="777848"/>
                  </a:lnTo>
                  <a:lnTo>
                    <a:pt x="2218326" y="762001"/>
                  </a:lnTo>
                  <a:lnTo>
                    <a:pt x="2221984" y="758037"/>
                  </a:lnTo>
                  <a:lnTo>
                    <a:pt x="2354115" y="758037"/>
                  </a:lnTo>
                  <a:lnTo>
                    <a:pt x="2354115" y="685800"/>
                  </a:lnTo>
                  <a:close/>
                </a:path>
                <a:path w="2354580" h="996950">
                  <a:moveTo>
                    <a:pt x="2354115" y="842162"/>
                  </a:moveTo>
                  <a:lnTo>
                    <a:pt x="2269075" y="842162"/>
                  </a:lnTo>
                  <a:lnTo>
                    <a:pt x="2269075" y="905256"/>
                  </a:lnTo>
                  <a:lnTo>
                    <a:pt x="2354115" y="905256"/>
                  </a:lnTo>
                  <a:lnTo>
                    <a:pt x="2354115" y="842162"/>
                  </a:lnTo>
                  <a:close/>
                </a:path>
                <a:path w="2354580" h="996950">
                  <a:moveTo>
                    <a:pt x="2354115" y="758037"/>
                  </a:moveTo>
                  <a:lnTo>
                    <a:pt x="2269075" y="758037"/>
                  </a:lnTo>
                  <a:lnTo>
                    <a:pt x="2269075" y="781812"/>
                  </a:lnTo>
                  <a:lnTo>
                    <a:pt x="2354115" y="781812"/>
                  </a:lnTo>
                  <a:lnTo>
                    <a:pt x="2354115" y="758037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7494" y="549024"/>
            <a:ext cx="3798062" cy="878839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8154091" y="6720835"/>
            <a:ext cx="1979930" cy="316230"/>
            <a:chOff x="8154091" y="6720835"/>
            <a:chExt cx="1979930" cy="31623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8154150" y="7104552"/>
            <a:ext cx="589915" cy="81280"/>
            <a:chOff x="8154150" y="7104552"/>
            <a:chExt cx="589915" cy="81280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</p:grpSp>
      <p:sp>
        <p:nvSpPr>
          <p:cNvPr id="17" name="object 17" descr=""/>
          <p:cNvSpPr/>
          <p:nvPr/>
        </p:nvSpPr>
        <p:spPr>
          <a:xfrm>
            <a:off x="8790854" y="7147724"/>
            <a:ext cx="61594" cy="11430"/>
          </a:xfrm>
          <a:custGeom>
            <a:avLst/>
            <a:gdLst/>
            <a:ahLst/>
            <a:cxnLst/>
            <a:rect l="l" t="t" r="r" b="b"/>
            <a:pathLst>
              <a:path w="61595" h="11429">
                <a:moveTo>
                  <a:pt x="61527" y="0"/>
                </a:moveTo>
                <a:lnTo>
                  <a:pt x="0" y="0"/>
                </a:lnTo>
                <a:lnTo>
                  <a:pt x="0" y="11418"/>
                </a:lnTo>
                <a:lnTo>
                  <a:pt x="61527" y="11418"/>
                </a:lnTo>
                <a:lnTo>
                  <a:pt x="61527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8910208" y="7104552"/>
            <a:ext cx="1223645" cy="81280"/>
            <a:chOff x="8910208" y="7104552"/>
            <a:chExt cx="1223645" cy="81280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62892" y="7104563"/>
              <a:ext cx="418575" cy="8100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27796" y="7104563"/>
              <a:ext cx="72478" cy="8102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0122382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952088" y="2511255"/>
            <a:ext cx="1137285" cy="720090"/>
            <a:chOff x="952088" y="2511255"/>
            <a:chExt cx="1137285" cy="720090"/>
          </a:xfrm>
        </p:grpSpPr>
        <p:sp>
          <p:nvSpPr>
            <p:cNvPr id="26" name="object 26" descr=""/>
            <p:cNvSpPr/>
            <p:nvPr/>
          </p:nvSpPr>
          <p:spPr>
            <a:xfrm>
              <a:off x="952088" y="2511255"/>
              <a:ext cx="1137285" cy="720090"/>
            </a:xfrm>
            <a:custGeom>
              <a:avLst/>
              <a:gdLst/>
              <a:ahLst/>
              <a:cxnLst/>
              <a:rect l="l" t="t" r="r" b="b"/>
              <a:pathLst>
                <a:path w="1137285" h="720089">
                  <a:moveTo>
                    <a:pt x="1136850" y="0"/>
                  </a:moveTo>
                  <a:lnTo>
                    <a:pt x="0" y="0"/>
                  </a:lnTo>
                  <a:lnTo>
                    <a:pt x="0" y="719999"/>
                  </a:lnTo>
                  <a:lnTo>
                    <a:pt x="1136850" y="719999"/>
                  </a:lnTo>
                  <a:lnTo>
                    <a:pt x="1136850" y="0"/>
                  </a:lnTo>
                  <a:close/>
                </a:path>
              </a:pathLst>
            </a:custGeom>
            <a:solidFill>
              <a:srgbClr val="0058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077112" y="2618543"/>
              <a:ext cx="887094" cy="513715"/>
            </a:xfrm>
            <a:custGeom>
              <a:avLst/>
              <a:gdLst/>
              <a:ahLst/>
              <a:cxnLst/>
              <a:rect l="l" t="t" r="r" b="b"/>
              <a:pathLst>
                <a:path w="887094" h="513714">
                  <a:moveTo>
                    <a:pt x="173888" y="462267"/>
                  </a:moveTo>
                  <a:lnTo>
                    <a:pt x="161950" y="435127"/>
                  </a:lnTo>
                  <a:lnTo>
                    <a:pt x="135712" y="422795"/>
                  </a:lnTo>
                  <a:lnTo>
                    <a:pt x="109461" y="412407"/>
                  </a:lnTo>
                  <a:lnTo>
                    <a:pt x="97536" y="391083"/>
                  </a:lnTo>
                  <a:lnTo>
                    <a:pt x="99860" y="379526"/>
                  </a:lnTo>
                  <a:lnTo>
                    <a:pt x="106197" y="371119"/>
                  </a:lnTo>
                  <a:lnTo>
                    <a:pt x="115557" y="365975"/>
                  </a:lnTo>
                  <a:lnTo>
                    <a:pt x="126974" y="364236"/>
                  </a:lnTo>
                  <a:lnTo>
                    <a:pt x="135724" y="366077"/>
                  </a:lnTo>
                  <a:lnTo>
                    <a:pt x="143637" y="370916"/>
                  </a:lnTo>
                  <a:lnTo>
                    <a:pt x="150088" y="377748"/>
                  </a:lnTo>
                  <a:lnTo>
                    <a:pt x="154482" y="385584"/>
                  </a:lnTo>
                  <a:lnTo>
                    <a:pt x="157391" y="385584"/>
                  </a:lnTo>
                  <a:lnTo>
                    <a:pt x="159346" y="377748"/>
                  </a:lnTo>
                  <a:lnTo>
                    <a:pt x="161912" y="370065"/>
                  </a:lnTo>
                  <a:lnTo>
                    <a:pt x="164439" y="364236"/>
                  </a:lnTo>
                  <a:lnTo>
                    <a:pt x="165150" y="362623"/>
                  </a:lnTo>
                  <a:lnTo>
                    <a:pt x="159346" y="359803"/>
                  </a:lnTo>
                  <a:lnTo>
                    <a:pt x="150990" y="357085"/>
                  </a:lnTo>
                  <a:lnTo>
                    <a:pt x="140589" y="355028"/>
                  </a:lnTo>
                  <a:lnTo>
                    <a:pt x="128600" y="354215"/>
                  </a:lnTo>
                  <a:lnTo>
                    <a:pt x="108064" y="357327"/>
                  </a:lnTo>
                  <a:lnTo>
                    <a:pt x="91300" y="366509"/>
                  </a:lnTo>
                  <a:lnTo>
                    <a:pt x="79997" y="381508"/>
                  </a:lnTo>
                  <a:lnTo>
                    <a:pt x="75857" y="402094"/>
                  </a:lnTo>
                  <a:lnTo>
                    <a:pt x="87782" y="431050"/>
                  </a:lnTo>
                  <a:lnTo>
                    <a:pt x="114033" y="442849"/>
                  </a:lnTo>
                  <a:lnTo>
                    <a:pt x="140271" y="452221"/>
                  </a:lnTo>
                  <a:lnTo>
                    <a:pt x="152196" y="473913"/>
                  </a:lnTo>
                  <a:lnTo>
                    <a:pt x="149479" y="485749"/>
                  </a:lnTo>
                  <a:lnTo>
                    <a:pt x="142303" y="495071"/>
                  </a:lnTo>
                  <a:lnTo>
                    <a:pt x="132143" y="501167"/>
                  </a:lnTo>
                  <a:lnTo>
                    <a:pt x="120510" y="503351"/>
                  </a:lnTo>
                  <a:lnTo>
                    <a:pt x="109372" y="501383"/>
                  </a:lnTo>
                  <a:lnTo>
                    <a:pt x="99110" y="496112"/>
                  </a:lnTo>
                  <a:lnTo>
                    <a:pt x="90258" y="488480"/>
                  </a:lnTo>
                  <a:lnTo>
                    <a:pt x="83312" y="479412"/>
                  </a:lnTo>
                  <a:lnTo>
                    <a:pt x="80708" y="479412"/>
                  </a:lnTo>
                  <a:lnTo>
                    <a:pt x="79413" y="487502"/>
                  </a:lnTo>
                  <a:lnTo>
                    <a:pt x="76504" y="495261"/>
                  </a:lnTo>
                  <a:lnTo>
                    <a:pt x="73914" y="503034"/>
                  </a:lnTo>
                  <a:lnTo>
                    <a:pt x="83146" y="507517"/>
                  </a:lnTo>
                  <a:lnTo>
                    <a:pt x="93408" y="510755"/>
                  </a:lnTo>
                  <a:lnTo>
                    <a:pt x="104038" y="512724"/>
                  </a:lnTo>
                  <a:lnTo>
                    <a:pt x="114350" y="513384"/>
                  </a:lnTo>
                  <a:lnTo>
                    <a:pt x="135674" y="510260"/>
                  </a:lnTo>
                  <a:lnTo>
                    <a:pt x="149631" y="503351"/>
                  </a:lnTo>
                  <a:lnTo>
                    <a:pt x="154800" y="500799"/>
                  </a:lnTo>
                  <a:lnTo>
                    <a:pt x="168592" y="484860"/>
                  </a:lnTo>
                  <a:lnTo>
                    <a:pt x="173888" y="462267"/>
                  </a:lnTo>
                  <a:close/>
                </a:path>
                <a:path w="887094" h="513714">
                  <a:moveTo>
                    <a:pt x="194729" y="213855"/>
                  </a:moveTo>
                  <a:lnTo>
                    <a:pt x="194119" y="212331"/>
                  </a:lnTo>
                  <a:lnTo>
                    <a:pt x="169240" y="150368"/>
                  </a:lnTo>
                  <a:lnTo>
                    <a:pt x="161798" y="131838"/>
                  </a:lnTo>
                  <a:lnTo>
                    <a:pt x="133388" y="61061"/>
                  </a:lnTo>
                  <a:lnTo>
                    <a:pt x="113931" y="12598"/>
                  </a:lnTo>
                  <a:lnTo>
                    <a:pt x="113931" y="131838"/>
                  </a:lnTo>
                  <a:lnTo>
                    <a:pt x="58331" y="131838"/>
                  </a:lnTo>
                  <a:lnTo>
                    <a:pt x="86880" y="61061"/>
                  </a:lnTo>
                  <a:lnTo>
                    <a:pt x="113931" y="131838"/>
                  </a:lnTo>
                  <a:lnTo>
                    <a:pt x="113931" y="12598"/>
                  </a:lnTo>
                  <a:lnTo>
                    <a:pt x="110337" y="3644"/>
                  </a:lnTo>
                  <a:lnTo>
                    <a:pt x="109969" y="2730"/>
                  </a:lnTo>
                  <a:lnTo>
                    <a:pt x="106032" y="3340"/>
                  </a:lnTo>
                  <a:lnTo>
                    <a:pt x="102374" y="3644"/>
                  </a:lnTo>
                  <a:lnTo>
                    <a:pt x="94475" y="3644"/>
                  </a:lnTo>
                  <a:lnTo>
                    <a:pt x="90843" y="3340"/>
                  </a:lnTo>
                  <a:lnTo>
                    <a:pt x="86880" y="2730"/>
                  </a:lnTo>
                  <a:lnTo>
                    <a:pt x="0" y="213245"/>
                  </a:lnTo>
                  <a:lnTo>
                    <a:pt x="4864" y="212940"/>
                  </a:lnTo>
                  <a:lnTo>
                    <a:pt x="9728" y="212331"/>
                  </a:lnTo>
                  <a:lnTo>
                    <a:pt x="19443" y="212331"/>
                  </a:lnTo>
                  <a:lnTo>
                    <a:pt x="24003" y="212940"/>
                  </a:lnTo>
                  <a:lnTo>
                    <a:pt x="28867" y="213245"/>
                  </a:lnTo>
                  <a:lnTo>
                    <a:pt x="29133" y="212331"/>
                  </a:lnTo>
                  <a:lnTo>
                    <a:pt x="33502" y="197827"/>
                  </a:lnTo>
                  <a:lnTo>
                    <a:pt x="38696" y="182600"/>
                  </a:lnTo>
                  <a:lnTo>
                    <a:pt x="44284" y="166979"/>
                  </a:lnTo>
                  <a:lnTo>
                    <a:pt x="50126" y="150368"/>
                  </a:lnTo>
                  <a:lnTo>
                    <a:pt x="120916" y="150368"/>
                  </a:lnTo>
                  <a:lnTo>
                    <a:pt x="126758" y="165709"/>
                  </a:lnTo>
                  <a:lnTo>
                    <a:pt x="132156" y="181317"/>
                  </a:lnTo>
                  <a:lnTo>
                    <a:pt x="137325" y="197319"/>
                  </a:lnTo>
                  <a:lnTo>
                    <a:pt x="142481" y="213855"/>
                  </a:lnTo>
                  <a:lnTo>
                    <a:pt x="155536" y="212864"/>
                  </a:lnTo>
                  <a:lnTo>
                    <a:pt x="162052" y="212483"/>
                  </a:lnTo>
                  <a:lnTo>
                    <a:pt x="168605" y="212331"/>
                  </a:lnTo>
                  <a:lnTo>
                    <a:pt x="175171" y="212483"/>
                  </a:lnTo>
                  <a:lnTo>
                    <a:pt x="181673" y="212864"/>
                  </a:lnTo>
                  <a:lnTo>
                    <a:pt x="194729" y="213855"/>
                  </a:lnTo>
                  <a:close/>
                </a:path>
                <a:path w="887094" h="513714">
                  <a:moveTo>
                    <a:pt x="433044" y="509828"/>
                  </a:moveTo>
                  <a:lnTo>
                    <a:pt x="432917" y="416001"/>
                  </a:lnTo>
                  <a:lnTo>
                    <a:pt x="421944" y="371043"/>
                  </a:lnTo>
                  <a:lnTo>
                    <a:pt x="380949" y="354215"/>
                  </a:lnTo>
                  <a:lnTo>
                    <a:pt x="365455" y="356298"/>
                  </a:lnTo>
                  <a:lnTo>
                    <a:pt x="351904" y="362458"/>
                  </a:lnTo>
                  <a:lnTo>
                    <a:pt x="340182" y="372503"/>
                  </a:lnTo>
                  <a:lnTo>
                    <a:pt x="330149" y="386245"/>
                  </a:lnTo>
                  <a:lnTo>
                    <a:pt x="322859" y="372503"/>
                  </a:lnTo>
                  <a:lnTo>
                    <a:pt x="321259" y="371043"/>
                  </a:lnTo>
                  <a:lnTo>
                    <a:pt x="311861" y="362458"/>
                  </a:lnTo>
                  <a:lnTo>
                    <a:pt x="298208" y="356298"/>
                  </a:lnTo>
                  <a:lnTo>
                    <a:pt x="282917" y="354215"/>
                  </a:lnTo>
                  <a:lnTo>
                    <a:pt x="267385" y="356273"/>
                  </a:lnTo>
                  <a:lnTo>
                    <a:pt x="254482" y="362178"/>
                  </a:lnTo>
                  <a:lnTo>
                    <a:pt x="243840" y="371538"/>
                  </a:lnTo>
                  <a:lnTo>
                    <a:pt x="235026" y="383971"/>
                  </a:lnTo>
                  <a:lnTo>
                    <a:pt x="235026" y="357124"/>
                  </a:lnTo>
                  <a:lnTo>
                    <a:pt x="235026" y="356146"/>
                  </a:lnTo>
                  <a:lnTo>
                    <a:pt x="230187" y="356476"/>
                  </a:lnTo>
                  <a:lnTo>
                    <a:pt x="226301" y="357124"/>
                  </a:lnTo>
                  <a:lnTo>
                    <a:pt x="217563" y="357124"/>
                  </a:lnTo>
                  <a:lnTo>
                    <a:pt x="213372" y="356476"/>
                  </a:lnTo>
                  <a:lnTo>
                    <a:pt x="209156" y="356146"/>
                  </a:lnTo>
                  <a:lnTo>
                    <a:pt x="209156" y="510794"/>
                  </a:lnTo>
                  <a:lnTo>
                    <a:pt x="213372" y="510463"/>
                  </a:lnTo>
                  <a:lnTo>
                    <a:pt x="217563" y="509828"/>
                  </a:lnTo>
                  <a:lnTo>
                    <a:pt x="226301" y="509828"/>
                  </a:lnTo>
                  <a:lnTo>
                    <a:pt x="230187" y="510463"/>
                  </a:lnTo>
                  <a:lnTo>
                    <a:pt x="235026" y="510794"/>
                  </a:lnTo>
                  <a:lnTo>
                    <a:pt x="235026" y="509828"/>
                  </a:lnTo>
                  <a:lnTo>
                    <a:pt x="235089" y="416001"/>
                  </a:lnTo>
                  <a:lnTo>
                    <a:pt x="236410" y="399567"/>
                  </a:lnTo>
                  <a:lnTo>
                    <a:pt x="241947" y="384987"/>
                  </a:lnTo>
                  <a:lnTo>
                    <a:pt x="243128" y="383971"/>
                  </a:lnTo>
                  <a:lnTo>
                    <a:pt x="253733" y="374840"/>
                  </a:lnTo>
                  <a:lnTo>
                    <a:pt x="273862" y="371043"/>
                  </a:lnTo>
                  <a:lnTo>
                    <a:pt x="289318" y="373786"/>
                  </a:lnTo>
                  <a:lnTo>
                    <a:pt x="299974" y="382117"/>
                  </a:lnTo>
                  <a:lnTo>
                    <a:pt x="306158" y="396151"/>
                  </a:lnTo>
                  <a:lnTo>
                    <a:pt x="308140" y="416001"/>
                  </a:lnTo>
                  <a:lnTo>
                    <a:pt x="308140" y="510794"/>
                  </a:lnTo>
                  <a:lnTo>
                    <a:pt x="312356" y="510463"/>
                  </a:lnTo>
                  <a:lnTo>
                    <a:pt x="316560" y="509828"/>
                  </a:lnTo>
                  <a:lnTo>
                    <a:pt x="325297" y="509828"/>
                  </a:lnTo>
                  <a:lnTo>
                    <a:pt x="329184" y="510463"/>
                  </a:lnTo>
                  <a:lnTo>
                    <a:pt x="334022" y="510794"/>
                  </a:lnTo>
                  <a:lnTo>
                    <a:pt x="334022" y="509828"/>
                  </a:lnTo>
                  <a:lnTo>
                    <a:pt x="334022" y="423443"/>
                  </a:lnTo>
                  <a:lnTo>
                    <a:pt x="335241" y="405434"/>
                  </a:lnTo>
                  <a:lnTo>
                    <a:pt x="340372" y="388505"/>
                  </a:lnTo>
                  <a:lnTo>
                    <a:pt x="342404" y="386245"/>
                  </a:lnTo>
                  <a:lnTo>
                    <a:pt x="351637" y="375958"/>
                  </a:lnTo>
                  <a:lnTo>
                    <a:pt x="371246" y="371043"/>
                  </a:lnTo>
                  <a:lnTo>
                    <a:pt x="390232" y="375386"/>
                  </a:lnTo>
                  <a:lnTo>
                    <a:pt x="401078" y="387096"/>
                  </a:lnTo>
                  <a:lnTo>
                    <a:pt x="405993" y="404202"/>
                  </a:lnTo>
                  <a:lnTo>
                    <a:pt x="407073" y="423443"/>
                  </a:lnTo>
                  <a:lnTo>
                    <a:pt x="407149" y="510794"/>
                  </a:lnTo>
                  <a:lnTo>
                    <a:pt x="411353" y="510463"/>
                  </a:lnTo>
                  <a:lnTo>
                    <a:pt x="415569" y="509828"/>
                  </a:lnTo>
                  <a:lnTo>
                    <a:pt x="424294" y="509828"/>
                  </a:lnTo>
                  <a:lnTo>
                    <a:pt x="428180" y="510463"/>
                  </a:lnTo>
                  <a:lnTo>
                    <a:pt x="433044" y="510794"/>
                  </a:lnTo>
                  <a:lnTo>
                    <a:pt x="433044" y="509828"/>
                  </a:lnTo>
                  <a:close/>
                </a:path>
                <a:path w="887094" h="513714">
                  <a:moveTo>
                    <a:pt x="441998" y="258508"/>
                  </a:moveTo>
                  <a:lnTo>
                    <a:pt x="421297" y="246976"/>
                  </a:lnTo>
                  <a:lnTo>
                    <a:pt x="401408" y="235534"/>
                  </a:lnTo>
                  <a:lnTo>
                    <a:pt x="382155" y="224040"/>
                  </a:lnTo>
                  <a:lnTo>
                    <a:pt x="363321" y="212331"/>
                  </a:lnTo>
                  <a:lnTo>
                    <a:pt x="389128" y="199567"/>
                  </a:lnTo>
                  <a:lnTo>
                    <a:pt x="395109" y="196608"/>
                  </a:lnTo>
                  <a:lnTo>
                    <a:pt x="419442" y="173113"/>
                  </a:lnTo>
                  <a:lnTo>
                    <a:pt x="435000" y="143179"/>
                  </a:lnTo>
                  <a:lnTo>
                    <a:pt x="440474" y="108140"/>
                  </a:lnTo>
                  <a:lnTo>
                    <a:pt x="432396" y="63944"/>
                  </a:lnTo>
                  <a:lnTo>
                    <a:pt x="409575" y="29806"/>
                  </a:lnTo>
                  <a:lnTo>
                    <a:pt x="390906" y="18224"/>
                  </a:lnTo>
                  <a:lnTo>
                    <a:pt x="390067" y="17716"/>
                  </a:lnTo>
                  <a:lnTo>
                    <a:pt x="390067" y="102362"/>
                  </a:lnTo>
                  <a:lnTo>
                    <a:pt x="385419" y="141643"/>
                  </a:lnTo>
                  <a:lnTo>
                    <a:pt x="372021" y="172389"/>
                  </a:lnTo>
                  <a:lnTo>
                    <a:pt x="350710" y="192417"/>
                  </a:lnTo>
                  <a:lnTo>
                    <a:pt x="322313" y="199567"/>
                  </a:lnTo>
                  <a:lnTo>
                    <a:pt x="293166" y="192405"/>
                  </a:lnTo>
                  <a:lnTo>
                    <a:pt x="273481" y="173685"/>
                  </a:lnTo>
                  <a:lnTo>
                    <a:pt x="262343" y="147548"/>
                  </a:lnTo>
                  <a:lnTo>
                    <a:pt x="258826" y="118173"/>
                  </a:lnTo>
                  <a:lnTo>
                    <a:pt x="262280" y="78676"/>
                  </a:lnTo>
                  <a:lnTo>
                    <a:pt x="273634" y="46888"/>
                  </a:lnTo>
                  <a:lnTo>
                    <a:pt x="294449" y="25768"/>
                  </a:lnTo>
                  <a:lnTo>
                    <a:pt x="326263" y="18224"/>
                  </a:lnTo>
                  <a:lnTo>
                    <a:pt x="355447" y="25869"/>
                  </a:lnTo>
                  <a:lnTo>
                    <a:pt x="375246" y="45605"/>
                  </a:lnTo>
                  <a:lnTo>
                    <a:pt x="386499" y="72694"/>
                  </a:lnTo>
                  <a:lnTo>
                    <a:pt x="390067" y="102362"/>
                  </a:lnTo>
                  <a:lnTo>
                    <a:pt x="390067" y="17716"/>
                  </a:lnTo>
                  <a:lnTo>
                    <a:pt x="374091" y="7797"/>
                  </a:lnTo>
                  <a:lnTo>
                    <a:pt x="328079" y="0"/>
                  </a:lnTo>
                  <a:lnTo>
                    <a:pt x="281444" y="7467"/>
                  </a:lnTo>
                  <a:lnTo>
                    <a:pt x="243408" y="29044"/>
                  </a:lnTo>
                  <a:lnTo>
                    <a:pt x="217792" y="63436"/>
                  </a:lnTo>
                  <a:lnTo>
                    <a:pt x="208407" y="109359"/>
                  </a:lnTo>
                  <a:lnTo>
                    <a:pt x="216484" y="155511"/>
                  </a:lnTo>
                  <a:lnTo>
                    <a:pt x="239268" y="189547"/>
                  </a:lnTo>
                  <a:lnTo>
                    <a:pt x="274650" y="210604"/>
                  </a:lnTo>
                  <a:lnTo>
                    <a:pt x="320497" y="217805"/>
                  </a:lnTo>
                  <a:lnTo>
                    <a:pt x="353301" y="240588"/>
                  </a:lnTo>
                  <a:lnTo>
                    <a:pt x="365036" y="248945"/>
                  </a:lnTo>
                  <a:lnTo>
                    <a:pt x="376618" y="257556"/>
                  </a:lnTo>
                  <a:lnTo>
                    <a:pt x="388073" y="266344"/>
                  </a:lnTo>
                  <a:lnTo>
                    <a:pt x="399465" y="275209"/>
                  </a:lnTo>
                  <a:lnTo>
                    <a:pt x="409790" y="269570"/>
                  </a:lnTo>
                  <a:lnTo>
                    <a:pt x="420281" y="264922"/>
                  </a:lnTo>
                  <a:lnTo>
                    <a:pt x="430987" y="261251"/>
                  </a:lnTo>
                  <a:lnTo>
                    <a:pt x="441998" y="258508"/>
                  </a:lnTo>
                  <a:close/>
                </a:path>
                <a:path w="887094" h="513714">
                  <a:moveTo>
                    <a:pt x="607415" y="498500"/>
                  </a:moveTo>
                  <a:lnTo>
                    <a:pt x="589292" y="430237"/>
                  </a:lnTo>
                  <a:lnTo>
                    <a:pt x="589292" y="408559"/>
                  </a:lnTo>
                  <a:lnTo>
                    <a:pt x="585876" y="384644"/>
                  </a:lnTo>
                  <a:lnTo>
                    <a:pt x="575894" y="367792"/>
                  </a:lnTo>
                  <a:lnTo>
                    <a:pt x="559396" y="357568"/>
                  </a:lnTo>
                  <a:lnTo>
                    <a:pt x="536879" y="354215"/>
                  </a:lnTo>
                  <a:lnTo>
                    <a:pt x="522871" y="355485"/>
                  </a:lnTo>
                  <a:lnTo>
                    <a:pt x="509511" y="359105"/>
                  </a:lnTo>
                  <a:lnTo>
                    <a:pt x="496798" y="364718"/>
                  </a:lnTo>
                  <a:lnTo>
                    <a:pt x="484797" y="372008"/>
                  </a:lnTo>
                  <a:lnTo>
                    <a:pt x="484797" y="390118"/>
                  </a:lnTo>
                  <a:lnTo>
                    <a:pt x="488353" y="390118"/>
                  </a:lnTo>
                  <a:lnTo>
                    <a:pt x="491998" y="383628"/>
                  </a:lnTo>
                  <a:lnTo>
                    <a:pt x="499592" y="376288"/>
                  </a:lnTo>
                  <a:lnTo>
                    <a:pt x="511187" y="370281"/>
                  </a:lnTo>
                  <a:lnTo>
                    <a:pt x="526846" y="367792"/>
                  </a:lnTo>
                  <a:lnTo>
                    <a:pt x="543001" y="370344"/>
                  </a:lnTo>
                  <a:lnTo>
                    <a:pt x="554875" y="377748"/>
                  </a:lnTo>
                  <a:lnTo>
                    <a:pt x="562203" y="389636"/>
                  </a:lnTo>
                  <a:lnTo>
                    <a:pt x="564705" y="405650"/>
                  </a:lnTo>
                  <a:lnTo>
                    <a:pt x="563410" y="412521"/>
                  </a:lnTo>
                  <a:lnTo>
                    <a:pt x="563410" y="430237"/>
                  </a:lnTo>
                  <a:lnTo>
                    <a:pt x="563410" y="479729"/>
                  </a:lnTo>
                  <a:lnTo>
                    <a:pt x="556945" y="485228"/>
                  </a:lnTo>
                  <a:lnTo>
                    <a:pt x="554672" y="487502"/>
                  </a:lnTo>
                  <a:lnTo>
                    <a:pt x="549262" y="492010"/>
                  </a:lnTo>
                  <a:lnTo>
                    <a:pt x="542709" y="495947"/>
                  </a:lnTo>
                  <a:lnTo>
                    <a:pt x="535660" y="498741"/>
                  </a:lnTo>
                  <a:lnTo>
                    <a:pt x="528789" y="499795"/>
                  </a:lnTo>
                  <a:lnTo>
                    <a:pt x="515518" y="497916"/>
                  </a:lnTo>
                  <a:lnTo>
                    <a:pt x="505536" y="492226"/>
                  </a:lnTo>
                  <a:lnTo>
                    <a:pt x="499262" y="482727"/>
                  </a:lnTo>
                  <a:lnTo>
                    <a:pt x="497090" y="469379"/>
                  </a:lnTo>
                  <a:lnTo>
                    <a:pt x="502589" y="451789"/>
                  </a:lnTo>
                  <a:lnTo>
                    <a:pt x="516343" y="441477"/>
                  </a:lnTo>
                  <a:lnTo>
                    <a:pt x="534212" y="435902"/>
                  </a:lnTo>
                  <a:lnTo>
                    <a:pt x="563410" y="430237"/>
                  </a:lnTo>
                  <a:lnTo>
                    <a:pt x="563410" y="412521"/>
                  </a:lnTo>
                  <a:lnTo>
                    <a:pt x="562940" y="414997"/>
                  </a:lnTo>
                  <a:lnTo>
                    <a:pt x="557149" y="420738"/>
                  </a:lnTo>
                  <a:lnTo>
                    <a:pt x="546557" y="424345"/>
                  </a:lnTo>
                  <a:lnTo>
                    <a:pt x="508228" y="431469"/>
                  </a:lnTo>
                  <a:lnTo>
                    <a:pt x="489089" y="438607"/>
                  </a:lnTo>
                  <a:lnTo>
                    <a:pt x="475640" y="451764"/>
                  </a:lnTo>
                  <a:lnTo>
                    <a:pt x="470573" y="473913"/>
                  </a:lnTo>
                  <a:lnTo>
                    <a:pt x="474052" y="490181"/>
                  </a:lnTo>
                  <a:lnTo>
                    <a:pt x="483463" y="502627"/>
                  </a:lnTo>
                  <a:lnTo>
                    <a:pt x="497166" y="510578"/>
                  </a:lnTo>
                  <a:lnTo>
                    <a:pt x="513588" y="513384"/>
                  </a:lnTo>
                  <a:lnTo>
                    <a:pt x="527342" y="512102"/>
                  </a:lnTo>
                  <a:lnTo>
                    <a:pt x="539711" y="508292"/>
                  </a:lnTo>
                  <a:lnTo>
                    <a:pt x="550989" y="501916"/>
                  </a:lnTo>
                  <a:lnTo>
                    <a:pt x="553478" y="499795"/>
                  </a:lnTo>
                  <a:lnTo>
                    <a:pt x="561467" y="493001"/>
                  </a:lnTo>
                  <a:lnTo>
                    <a:pt x="564375" y="490093"/>
                  </a:lnTo>
                  <a:lnTo>
                    <a:pt x="568312" y="501484"/>
                  </a:lnTo>
                  <a:lnTo>
                    <a:pt x="575703" y="507720"/>
                  </a:lnTo>
                  <a:lnTo>
                    <a:pt x="585762" y="509828"/>
                  </a:lnTo>
                  <a:lnTo>
                    <a:pt x="597700" y="508850"/>
                  </a:lnTo>
                  <a:lnTo>
                    <a:pt x="601268" y="508203"/>
                  </a:lnTo>
                  <a:lnTo>
                    <a:pt x="605142" y="506590"/>
                  </a:lnTo>
                  <a:lnTo>
                    <a:pt x="607415" y="505612"/>
                  </a:lnTo>
                  <a:lnTo>
                    <a:pt x="607415" y="499719"/>
                  </a:lnTo>
                  <a:lnTo>
                    <a:pt x="607415" y="498500"/>
                  </a:lnTo>
                  <a:close/>
                </a:path>
                <a:path w="887094" h="513714">
                  <a:moveTo>
                    <a:pt x="661022" y="5473"/>
                  </a:moveTo>
                  <a:lnTo>
                    <a:pt x="657072" y="6070"/>
                  </a:lnTo>
                  <a:lnTo>
                    <a:pt x="652818" y="6375"/>
                  </a:lnTo>
                  <a:lnTo>
                    <a:pt x="644918" y="6375"/>
                  </a:lnTo>
                  <a:lnTo>
                    <a:pt x="640664" y="6070"/>
                  </a:lnTo>
                  <a:lnTo>
                    <a:pt x="636714" y="5473"/>
                  </a:lnTo>
                  <a:lnTo>
                    <a:pt x="636663" y="105537"/>
                  </a:lnTo>
                  <a:lnTo>
                    <a:pt x="634403" y="147015"/>
                  </a:lnTo>
                  <a:lnTo>
                    <a:pt x="610819" y="188683"/>
                  </a:lnTo>
                  <a:lnTo>
                    <a:pt x="577176" y="197142"/>
                  </a:lnTo>
                  <a:lnTo>
                    <a:pt x="567499" y="196392"/>
                  </a:lnTo>
                  <a:lnTo>
                    <a:pt x="531418" y="168211"/>
                  </a:lnTo>
                  <a:lnTo>
                    <a:pt x="524357" y="120789"/>
                  </a:lnTo>
                  <a:lnTo>
                    <a:pt x="524319" y="6985"/>
                  </a:lnTo>
                  <a:lnTo>
                    <a:pt x="524319" y="5473"/>
                  </a:lnTo>
                  <a:lnTo>
                    <a:pt x="516724" y="6070"/>
                  </a:lnTo>
                  <a:lnTo>
                    <a:pt x="509130" y="6985"/>
                  </a:lnTo>
                  <a:lnTo>
                    <a:pt x="493941" y="6985"/>
                  </a:lnTo>
                  <a:lnTo>
                    <a:pt x="486346" y="6070"/>
                  </a:lnTo>
                  <a:lnTo>
                    <a:pt x="478751" y="5473"/>
                  </a:lnTo>
                  <a:lnTo>
                    <a:pt x="478751" y="129514"/>
                  </a:lnTo>
                  <a:lnTo>
                    <a:pt x="479056" y="138912"/>
                  </a:lnTo>
                  <a:lnTo>
                    <a:pt x="496900" y="191401"/>
                  </a:lnTo>
                  <a:lnTo>
                    <a:pt x="543763" y="215379"/>
                  </a:lnTo>
                  <a:lnTo>
                    <a:pt x="571398" y="217805"/>
                  </a:lnTo>
                  <a:lnTo>
                    <a:pt x="586524" y="216954"/>
                  </a:lnTo>
                  <a:lnTo>
                    <a:pt x="601472" y="214198"/>
                  </a:lnTo>
                  <a:lnTo>
                    <a:pt x="615746" y="209219"/>
                  </a:lnTo>
                  <a:lnTo>
                    <a:pt x="628815" y="201701"/>
                  </a:lnTo>
                  <a:lnTo>
                    <a:pt x="633399" y="197142"/>
                  </a:lnTo>
                  <a:lnTo>
                    <a:pt x="647052" y="183578"/>
                  </a:lnTo>
                  <a:lnTo>
                    <a:pt x="656424" y="162445"/>
                  </a:lnTo>
                  <a:lnTo>
                    <a:pt x="660044" y="138912"/>
                  </a:lnTo>
                  <a:lnTo>
                    <a:pt x="661022" y="113614"/>
                  </a:lnTo>
                  <a:lnTo>
                    <a:pt x="661022" y="6375"/>
                  </a:lnTo>
                  <a:lnTo>
                    <a:pt x="661022" y="5473"/>
                  </a:lnTo>
                  <a:close/>
                </a:path>
                <a:path w="887094" h="513714">
                  <a:moveTo>
                    <a:pt x="721296" y="355828"/>
                  </a:moveTo>
                  <a:lnTo>
                    <a:pt x="718388" y="354533"/>
                  </a:lnTo>
                  <a:lnTo>
                    <a:pt x="715797" y="354215"/>
                  </a:lnTo>
                  <a:lnTo>
                    <a:pt x="711263" y="354215"/>
                  </a:lnTo>
                  <a:lnTo>
                    <a:pt x="670496" y="384619"/>
                  </a:lnTo>
                  <a:lnTo>
                    <a:pt x="668883" y="388505"/>
                  </a:lnTo>
                  <a:lnTo>
                    <a:pt x="668883" y="357124"/>
                  </a:lnTo>
                  <a:lnTo>
                    <a:pt x="668883" y="356146"/>
                  </a:lnTo>
                  <a:lnTo>
                    <a:pt x="664019" y="356476"/>
                  </a:lnTo>
                  <a:lnTo>
                    <a:pt x="660146" y="357124"/>
                  </a:lnTo>
                  <a:lnTo>
                    <a:pt x="651408" y="357124"/>
                  </a:lnTo>
                  <a:lnTo>
                    <a:pt x="647204" y="356476"/>
                  </a:lnTo>
                  <a:lnTo>
                    <a:pt x="643001" y="356146"/>
                  </a:lnTo>
                  <a:lnTo>
                    <a:pt x="643001" y="510794"/>
                  </a:lnTo>
                  <a:lnTo>
                    <a:pt x="647204" y="510463"/>
                  </a:lnTo>
                  <a:lnTo>
                    <a:pt x="651408" y="509828"/>
                  </a:lnTo>
                  <a:lnTo>
                    <a:pt x="660146" y="509828"/>
                  </a:lnTo>
                  <a:lnTo>
                    <a:pt x="664019" y="510463"/>
                  </a:lnTo>
                  <a:lnTo>
                    <a:pt x="668883" y="510794"/>
                  </a:lnTo>
                  <a:lnTo>
                    <a:pt x="668883" y="509828"/>
                  </a:lnTo>
                  <a:lnTo>
                    <a:pt x="668883" y="426999"/>
                  </a:lnTo>
                  <a:lnTo>
                    <a:pt x="679018" y="388505"/>
                  </a:lnTo>
                  <a:lnTo>
                    <a:pt x="694436" y="377825"/>
                  </a:lnTo>
                  <a:lnTo>
                    <a:pt x="707059" y="377825"/>
                  </a:lnTo>
                  <a:lnTo>
                    <a:pt x="711898" y="381711"/>
                  </a:lnTo>
                  <a:lnTo>
                    <a:pt x="716762" y="383006"/>
                  </a:lnTo>
                  <a:lnTo>
                    <a:pt x="717626" y="377825"/>
                  </a:lnTo>
                  <a:lnTo>
                    <a:pt x="721296" y="355828"/>
                  </a:lnTo>
                  <a:close/>
                </a:path>
                <a:path w="887094" h="513714">
                  <a:moveTo>
                    <a:pt x="812850" y="499795"/>
                  </a:moveTo>
                  <a:lnTo>
                    <a:pt x="807986" y="500773"/>
                  </a:lnTo>
                  <a:lnTo>
                    <a:pt x="803148" y="502056"/>
                  </a:lnTo>
                  <a:lnTo>
                    <a:pt x="798283" y="502056"/>
                  </a:lnTo>
                  <a:lnTo>
                    <a:pt x="783209" y="496646"/>
                  </a:lnTo>
                  <a:lnTo>
                    <a:pt x="776236" y="483260"/>
                  </a:lnTo>
                  <a:lnTo>
                    <a:pt x="774306" y="466166"/>
                  </a:lnTo>
                  <a:lnTo>
                    <a:pt x="774331" y="368452"/>
                  </a:lnTo>
                  <a:lnTo>
                    <a:pt x="808647" y="368452"/>
                  </a:lnTo>
                  <a:lnTo>
                    <a:pt x="807669" y="365201"/>
                  </a:lnTo>
                  <a:lnTo>
                    <a:pt x="807732" y="360362"/>
                  </a:lnTo>
                  <a:lnTo>
                    <a:pt x="808647" y="356146"/>
                  </a:lnTo>
                  <a:lnTo>
                    <a:pt x="774331" y="356146"/>
                  </a:lnTo>
                  <a:lnTo>
                    <a:pt x="774331" y="314096"/>
                  </a:lnTo>
                  <a:lnTo>
                    <a:pt x="748461" y="324116"/>
                  </a:lnTo>
                  <a:lnTo>
                    <a:pt x="748461" y="356146"/>
                  </a:lnTo>
                  <a:lnTo>
                    <a:pt x="728408" y="356146"/>
                  </a:lnTo>
                  <a:lnTo>
                    <a:pt x="729373" y="360362"/>
                  </a:lnTo>
                  <a:lnTo>
                    <a:pt x="729373" y="364236"/>
                  </a:lnTo>
                  <a:lnTo>
                    <a:pt x="728408" y="368452"/>
                  </a:lnTo>
                  <a:lnTo>
                    <a:pt x="748461" y="368452"/>
                  </a:lnTo>
                  <a:lnTo>
                    <a:pt x="748461" y="462597"/>
                  </a:lnTo>
                  <a:lnTo>
                    <a:pt x="750138" y="487184"/>
                  </a:lnTo>
                  <a:lnTo>
                    <a:pt x="757237" y="502793"/>
                  </a:lnTo>
                  <a:lnTo>
                    <a:pt x="769251" y="510997"/>
                  </a:lnTo>
                  <a:lnTo>
                    <a:pt x="785672" y="513384"/>
                  </a:lnTo>
                  <a:lnTo>
                    <a:pt x="792645" y="512927"/>
                  </a:lnTo>
                  <a:lnTo>
                    <a:pt x="799503" y="511683"/>
                  </a:lnTo>
                  <a:lnTo>
                    <a:pt x="806234" y="509828"/>
                  </a:lnTo>
                  <a:lnTo>
                    <a:pt x="812850" y="507555"/>
                  </a:lnTo>
                  <a:lnTo>
                    <a:pt x="812850" y="502056"/>
                  </a:lnTo>
                  <a:lnTo>
                    <a:pt x="812850" y="499795"/>
                  </a:lnTo>
                  <a:close/>
                </a:path>
                <a:path w="887094" h="513714">
                  <a:moveTo>
                    <a:pt x="886726" y="213855"/>
                  </a:moveTo>
                  <a:lnTo>
                    <a:pt x="886117" y="212331"/>
                  </a:lnTo>
                  <a:lnTo>
                    <a:pt x="861237" y="150368"/>
                  </a:lnTo>
                  <a:lnTo>
                    <a:pt x="853795" y="131838"/>
                  </a:lnTo>
                  <a:lnTo>
                    <a:pt x="825385" y="61061"/>
                  </a:lnTo>
                  <a:lnTo>
                    <a:pt x="805916" y="12573"/>
                  </a:lnTo>
                  <a:lnTo>
                    <a:pt x="805916" y="131838"/>
                  </a:lnTo>
                  <a:lnTo>
                    <a:pt x="750328" y="131838"/>
                  </a:lnTo>
                  <a:lnTo>
                    <a:pt x="778878" y="61061"/>
                  </a:lnTo>
                  <a:lnTo>
                    <a:pt x="805916" y="131838"/>
                  </a:lnTo>
                  <a:lnTo>
                    <a:pt x="805916" y="12573"/>
                  </a:lnTo>
                  <a:lnTo>
                    <a:pt x="802335" y="3644"/>
                  </a:lnTo>
                  <a:lnTo>
                    <a:pt x="801966" y="2730"/>
                  </a:lnTo>
                  <a:lnTo>
                    <a:pt x="798017" y="3340"/>
                  </a:lnTo>
                  <a:lnTo>
                    <a:pt x="794372" y="3644"/>
                  </a:lnTo>
                  <a:lnTo>
                    <a:pt x="786472" y="3644"/>
                  </a:lnTo>
                  <a:lnTo>
                    <a:pt x="782828" y="3340"/>
                  </a:lnTo>
                  <a:lnTo>
                    <a:pt x="778878" y="2730"/>
                  </a:lnTo>
                  <a:lnTo>
                    <a:pt x="692010" y="213245"/>
                  </a:lnTo>
                  <a:lnTo>
                    <a:pt x="696861" y="212940"/>
                  </a:lnTo>
                  <a:lnTo>
                    <a:pt x="701725" y="212331"/>
                  </a:lnTo>
                  <a:lnTo>
                    <a:pt x="711441" y="212331"/>
                  </a:lnTo>
                  <a:lnTo>
                    <a:pt x="716000" y="212940"/>
                  </a:lnTo>
                  <a:lnTo>
                    <a:pt x="720852" y="213245"/>
                  </a:lnTo>
                  <a:lnTo>
                    <a:pt x="721131" y="212331"/>
                  </a:lnTo>
                  <a:lnTo>
                    <a:pt x="725500" y="197827"/>
                  </a:lnTo>
                  <a:lnTo>
                    <a:pt x="730694" y="182600"/>
                  </a:lnTo>
                  <a:lnTo>
                    <a:pt x="736282" y="166979"/>
                  </a:lnTo>
                  <a:lnTo>
                    <a:pt x="742137" y="150368"/>
                  </a:lnTo>
                  <a:lnTo>
                    <a:pt x="812914" y="150368"/>
                  </a:lnTo>
                  <a:lnTo>
                    <a:pt x="818756" y="165709"/>
                  </a:lnTo>
                  <a:lnTo>
                    <a:pt x="824141" y="181317"/>
                  </a:lnTo>
                  <a:lnTo>
                    <a:pt x="829310" y="197319"/>
                  </a:lnTo>
                  <a:lnTo>
                    <a:pt x="834478" y="213855"/>
                  </a:lnTo>
                  <a:lnTo>
                    <a:pt x="847521" y="212864"/>
                  </a:lnTo>
                  <a:lnTo>
                    <a:pt x="854036" y="212483"/>
                  </a:lnTo>
                  <a:lnTo>
                    <a:pt x="860590" y="212331"/>
                  </a:lnTo>
                  <a:lnTo>
                    <a:pt x="867156" y="212483"/>
                  </a:lnTo>
                  <a:lnTo>
                    <a:pt x="873658" y="212864"/>
                  </a:lnTo>
                  <a:lnTo>
                    <a:pt x="886726" y="21385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5473370" y="2511255"/>
            <a:ext cx="1918970" cy="720090"/>
            <a:chOff x="5473370" y="2511255"/>
            <a:chExt cx="1918970" cy="720090"/>
          </a:xfrm>
        </p:grpSpPr>
        <p:sp>
          <p:nvSpPr>
            <p:cNvPr id="29" name="object 29" descr=""/>
            <p:cNvSpPr/>
            <p:nvPr/>
          </p:nvSpPr>
          <p:spPr>
            <a:xfrm>
              <a:off x="5473370" y="2511255"/>
              <a:ext cx="1918970" cy="720090"/>
            </a:xfrm>
            <a:custGeom>
              <a:avLst/>
              <a:gdLst/>
              <a:ahLst/>
              <a:cxnLst/>
              <a:rect l="l" t="t" r="r" b="b"/>
              <a:pathLst>
                <a:path w="1918970" h="720089">
                  <a:moveTo>
                    <a:pt x="1918350" y="0"/>
                  </a:moveTo>
                  <a:lnTo>
                    <a:pt x="0" y="0"/>
                  </a:lnTo>
                  <a:lnTo>
                    <a:pt x="0" y="719999"/>
                  </a:lnTo>
                  <a:lnTo>
                    <a:pt x="1918350" y="719999"/>
                  </a:lnTo>
                  <a:lnTo>
                    <a:pt x="1918350" y="0"/>
                  </a:lnTo>
                  <a:close/>
                </a:path>
              </a:pathLst>
            </a:custGeom>
            <a:solidFill>
              <a:srgbClr val="E091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710059" y="2636209"/>
              <a:ext cx="395605" cy="234950"/>
            </a:xfrm>
            <a:custGeom>
              <a:avLst/>
              <a:gdLst/>
              <a:ahLst/>
              <a:cxnLst/>
              <a:rect l="l" t="t" r="r" b="b"/>
              <a:pathLst>
                <a:path w="395604" h="234950">
                  <a:moveTo>
                    <a:pt x="180619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93980"/>
                  </a:lnTo>
                  <a:lnTo>
                    <a:pt x="0" y="137160"/>
                  </a:lnTo>
                  <a:lnTo>
                    <a:pt x="0" y="234950"/>
                  </a:lnTo>
                  <a:lnTo>
                    <a:pt x="49491" y="234950"/>
                  </a:lnTo>
                  <a:lnTo>
                    <a:pt x="49491" y="137160"/>
                  </a:lnTo>
                  <a:lnTo>
                    <a:pt x="155054" y="137160"/>
                  </a:lnTo>
                  <a:lnTo>
                    <a:pt x="155054" y="93980"/>
                  </a:lnTo>
                  <a:lnTo>
                    <a:pt x="49491" y="93980"/>
                  </a:lnTo>
                  <a:lnTo>
                    <a:pt x="49491" y="41910"/>
                  </a:lnTo>
                  <a:lnTo>
                    <a:pt x="180619" y="41910"/>
                  </a:lnTo>
                  <a:lnTo>
                    <a:pt x="180619" y="0"/>
                  </a:lnTo>
                  <a:close/>
                </a:path>
                <a:path w="395604" h="234950">
                  <a:moveTo>
                    <a:pt x="395058" y="191770"/>
                  </a:moveTo>
                  <a:lnTo>
                    <a:pt x="262267" y="191770"/>
                  </a:lnTo>
                  <a:lnTo>
                    <a:pt x="262267" y="137160"/>
                  </a:lnTo>
                  <a:lnTo>
                    <a:pt x="367842" y="137160"/>
                  </a:lnTo>
                  <a:lnTo>
                    <a:pt x="367842" y="93980"/>
                  </a:lnTo>
                  <a:lnTo>
                    <a:pt x="262267" y="93980"/>
                  </a:lnTo>
                  <a:lnTo>
                    <a:pt x="262267" y="41910"/>
                  </a:lnTo>
                  <a:lnTo>
                    <a:pt x="393407" y="41910"/>
                  </a:lnTo>
                  <a:lnTo>
                    <a:pt x="393407" y="0"/>
                  </a:lnTo>
                  <a:lnTo>
                    <a:pt x="211963" y="0"/>
                  </a:lnTo>
                  <a:lnTo>
                    <a:pt x="211963" y="41910"/>
                  </a:lnTo>
                  <a:lnTo>
                    <a:pt x="211963" y="93980"/>
                  </a:lnTo>
                  <a:lnTo>
                    <a:pt x="211963" y="137160"/>
                  </a:lnTo>
                  <a:lnTo>
                    <a:pt x="211963" y="191770"/>
                  </a:lnTo>
                  <a:lnTo>
                    <a:pt x="211963" y="234950"/>
                  </a:lnTo>
                  <a:lnTo>
                    <a:pt x="395058" y="234950"/>
                  </a:lnTo>
                  <a:lnTo>
                    <a:pt x="395058" y="191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38111" y="2635790"/>
              <a:ext cx="224330" cy="23587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91310" y="2631668"/>
              <a:ext cx="249069" cy="24412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77496" y="2635790"/>
              <a:ext cx="206183" cy="23587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151308" y="2635790"/>
              <a:ext cx="1004569" cy="523240"/>
            </a:xfrm>
            <a:custGeom>
              <a:avLst/>
              <a:gdLst/>
              <a:ahLst/>
              <a:cxnLst/>
              <a:rect l="l" t="t" r="r" b="b"/>
              <a:pathLst>
                <a:path w="1004570" h="523239">
                  <a:moveTo>
                    <a:pt x="131953" y="396709"/>
                  </a:moveTo>
                  <a:lnTo>
                    <a:pt x="121513" y="358089"/>
                  </a:lnTo>
                  <a:lnTo>
                    <a:pt x="99098" y="337324"/>
                  </a:lnTo>
                  <a:lnTo>
                    <a:pt x="92671" y="333921"/>
                  </a:lnTo>
                  <a:lnTo>
                    <a:pt x="92367" y="333844"/>
                  </a:lnTo>
                  <a:lnTo>
                    <a:pt x="92367" y="396709"/>
                  </a:lnTo>
                  <a:lnTo>
                    <a:pt x="91871" y="403821"/>
                  </a:lnTo>
                  <a:lnTo>
                    <a:pt x="59372" y="431342"/>
                  </a:lnTo>
                  <a:lnTo>
                    <a:pt x="50304" y="431342"/>
                  </a:lnTo>
                  <a:lnTo>
                    <a:pt x="43700" y="428866"/>
                  </a:lnTo>
                  <a:lnTo>
                    <a:pt x="37934" y="423926"/>
                  </a:lnTo>
                  <a:lnTo>
                    <a:pt x="37934" y="368668"/>
                  </a:lnTo>
                  <a:lnTo>
                    <a:pt x="43700" y="363715"/>
                  </a:lnTo>
                  <a:lnTo>
                    <a:pt x="50304" y="361238"/>
                  </a:lnTo>
                  <a:lnTo>
                    <a:pt x="59372" y="361238"/>
                  </a:lnTo>
                  <a:lnTo>
                    <a:pt x="91871" y="389115"/>
                  </a:lnTo>
                  <a:lnTo>
                    <a:pt x="92367" y="396709"/>
                  </a:lnTo>
                  <a:lnTo>
                    <a:pt x="92367" y="333844"/>
                  </a:lnTo>
                  <a:lnTo>
                    <a:pt x="80060" y="330301"/>
                  </a:lnTo>
                  <a:lnTo>
                    <a:pt x="65976" y="329082"/>
                  </a:lnTo>
                  <a:lnTo>
                    <a:pt x="57480" y="329552"/>
                  </a:lnTo>
                  <a:lnTo>
                    <a:pt x="49377" y="331038"/>
                  </a:lnTo>
                  <a:lnTo>
                    <a:pt x="41732" y="333603"/>
                  </a:lnTo>
                  <a:lnTo>
                    <a:pt x="34632" y="337324"/>
                  </a:lnTo>
                  <a:lnTo>
                    <a:pt x="32981" y="331546"/>
                  </a:lnTo>
                  <a:lnTo>
                    <a:pt x="0" y="331546"/>
                  </a:lnTo>
                  <a:lnTo>
                    <a:pt x="0" y="522897"/>
                  </a:lnTo>
                  <a:lnTo>
                    <a:pt x="37934" y="522897"/>
                  </a:lnTo>
                  <a:lnTo>
                    <a:pt x="37934" y="457733"/>
                  </a:lnTo>
                  <a:lnTo>
                    <a:pt x="44297" y="460514"/>
                  </a:lnTo>
                  <a:lnTo>
                    <a:pt x="51130" y="462584"/>
                  </a:lnTo>
                  <a:lnTo>
                    <a:pt x="58572" y="463892"/>
                  </a:lnTo>
                  <a:lnTo>
                    <a:pt x="66802" y="464337"/>
                  </a:lnTo>
                  <a:lnTo>
                    <a:pt x="80403" y="463118"/>
                  </a:lnTo>
                  <a:lnTo>
                    <a:pt x="92773" y="459486"/>
                  </a:lnTo>
                  <a:lnTo>
                    <a:pt x="96062" y="457733"/>
                  </a:lnTo>
                  <a:lnTo>
                    <a:pt x="103911" y="453555"/>
                  </a:lnTo>
                  <a:lnTo>
                    <a:pt x="113804" y="445363"/>
                  </a:lnTo>
                  <a:lnTo>
                    <a:pt x="121513" y="435330"/>
                  </a:lnTo>
                  <a:lnTo>
                    <a:pt x="123482" y="431342"/>
                  </a:lnTo>
                  <a:lnTo>
                    <a:pt x="127215" y="423824"/>
                  </a:lnTo>
                  <a:lnTo>
                    <a:pt x="130746" y="410921"/>
                  </a:lnTo>
                  <a:lnTo>
                    <a:pt x="131953" y="396709"/>
                  </a:lnTo>
                  <a:close/>
                </a:path>
                <a:path w="1004570" h="523239">
                  <a:moveTo>
                    <a:pt x="240817" y="329907"/>
                  </a:moveTo>
                  <a:lnTo>
                    <a:pt x="236689" y="329082"/>
                  </a:lnTo>
                  <a:lnTo>
                    <a:pt x="231749" y="328256"/>
                  </a:lnTo>
                  <a:lnTo>
                    <a:pt x="227622" y="328256"/>
                  </a:lnTo>
                  <a:lnTo>
                    <a:pt x="216611" y="329184"/>
                  </a:lnTo>
                  <a:lnTo>
                    <a:pt x="207010" y="331965"/>
                  </a:lnTo>
                  <a:lnTo>
                    <a:pt x="198628" y="336600"/>
                  </a:lnTo>
                  <a:lnTo>
                    <a:pt x="191338" y="343103"/>
                  </a:lnTo>
                  <a:lnTo>
                    <a:pt x="189687" y="331546"/>
                  </a:lnTo>
                  <a:lnTo>
                    <a:pt x="155867" y="331546"/>
                  </a:lnTo>
                  <a:lnTo>
                    <a:pt x="155867" y="461860"/>
                  </a:lnTo>
                  <a:lnTo>
                    <a:pt x="193802" y="461860"/>
                  </a:lnTo>
                  <a:lnTo>
                    <a:pt x="193802" y="374434"/>
                  </a:lnTo>
                  <a:lnTo>
                    <a:pt x="199224" y="368554"/>
                  </a:lnTo>
                  <a:lnTo>
                    <a:pt x="205562" y="364439"/>
                  </a:lnTo>
                  <a:lnTo>
                    <a:pt x="212826" y="362026"/>
                  </a:lnTo>
                  <a:lnTo>
                    <a:pt x="221018" y="361238"/>
                  </a:lnTo>
                  <a:lnTo>
                    <a:pt x="229273" y="361238"/>
                  </a:lnTo>
                  <a:lnTo>
                    <a:pt x="235864" y="362889"/>
                  </a:lnTo>
                  <a:lnTo>
                    <a:pt x="240817" y="366191"/>
                  </a:lnTo>
                  <a:lnTo>
                    <a:pt x="240817" y="361238"/>
                  </a:lnTo>
                  <a:lnTo>
                    <a:pt x="240817" y="343103"/>
                  </a:lnTo>
                  <a:lnTo>
                    <a:pt x="240817" y="329907"/>
                  </a:lnTo>
                  <a:close/>
                </a:path>
                <a:path w="1004570" h="523239">
                  <a:moveTo>
                    <a:pt x="395871" y="396709"/>
                  </a:moveTo>
                  <a:lnTo>
                    <a:pt x="384733" y="357276"/>
                  </a:lnTo>
                  <a:lnTo>
                    <a:pt x="357111" y="334848"/>
                  </a:lnTo>
                  <a:lnTo>
                    <a:pt x="357111" y="396709"/>
                  </a:lnTo>
                  <a:lnTo>
                    <a:pt x="356501" y="403821"/>
                  </a:lnTo>
                  <a:lnTo>
                    <a:pt x="334835" y="430517"/>
                  </a:lnTo>
                  <a:lnTo>
                    <a:pt x="315874" y="430517"/>
                  </a:lnTo>
                  <a:lnTo>
                    <a:pt x="293598" y="396709"/>
                  </a:lnTo>
                  <a:lnTo>
                    <a:pt x="294093" y="389597"/>
                  </a:lnTo>
                  <a:lnTo>
                    <a:pt x="315874" y="362064"/>
                  </a:lnTo>
                  <a:lnTo>
                    <a:pt x="334835" y="362064"/>
                  </a:lnTo>
                  <a:lnTo>
                    <a:pt x="357111" y="396709"/>
                  </a:lnTo>
                  <a:lnTo>
                    <a:pt x="357111" y="334848"/>
                  </a:lnTo>
                  <a:lnTo>
                    <a:pt x="353606" y="333095"/>
                  </a:lnTo>
                  <a:lnTo>
                    <a:pt x="340118" y="329476"/>
                  </a:lnTo>
                  <a:lnTo>
                    <a:pt x="324942" y="328256"/>
                  </a:lnTo>
                  <a:lnTo>
                    <a:pt x="310235" y="329476"/>
                  </a:lnTo>
                  <a:lnTo>
                    <a:pt x="274637" y="347218"/>
                  </a:lnTo>
                  <a:lnTo>
                    <a:pt x="256070" y="382016"/>
                  </a:lnTo>
                  <a:lnTo>
                    <a:pt x="254838" y="396709"/>
                  </a:lnTo>
                  <a:lnTo>
                    <a:pt x="256070" y="410933"/>
                  </a:lnTo>
                  <a:lnTo>
                    <a:pt x="274637" y="446189"/>
                  </a:lnTo>
                  <a:lnTo>
                    <a:pt x="310235" y="463931"/>
                  </a:lnTo>
                  <a:lnTo>
                    <a:pt x="324942" y="465162"/>
                  </a:lnTo>
                  <a:lnTo>
                    <a:pt x="340118" y="463931"/>
                  </a:lnTo>
                  <a:lnTo>
                    <a:pt x="376072" y="446189"/>
                  </a:lnTo>
                  <a:lnTo>
                    <a:pt x="394639" y="410933"/>
                  </a:lnTo>
                  <a:lnTo>
                    <a:pt x="395871" y="396709"/>
                  </a:lnTo>
                  <a:close/>
                </a:path>
                <a:path w="1004570" h="523239">
                  <a:moveTo>
                    <a:pt x="503085" y="268871"/>
                  </a:moveTo>
                  <a:lnTo>
                    <a:pt x="497357" y="266230"/>
                  </a:lnTo>
                  <a:lnTo>
                    <a:pt x="491236" y="264439"/>
                  </a:lnTo>
                  <a:lnTo>
                    <a:pt x="484644" y="263423"/>
                  </a:lnTo>
                  <a:lnTo>
                    <a:pt x="477520" y="263093"/>
                  </a:lnTo>
                  <a:lnTo>
                    <a:pt x="467474" y="263880"/>
                  </a:lnTo>
                  <a:lnTo>
                    <a:pt x="433285" y="291033"/>
                  </a:lnTo>
                  <a:lnTo>
                    <a:pt x="429679" y="310108"/>
                  </a:lnTo>
                  <a:lnTo>
                    <a:pt x="429679" y="331546"/>
                  </a:lnTo>
                  <a:lnTo>
                    <a:pt x="408241" y="331546"/>
                  </a:lnTo>
                  <a:lnTo>
                    <a:pt x="408241" y="363715"/>
                  </a:lnTo>
                  <a:lnTo>
                    <a:pt x="429679" y="363715"/>
                  </a:lnTo>
                  <a:lnTo>
                    <a:pt x="429679" y="461860"/>
                  </a:lnTo>
                  <a:lnTo>
                    <a:pt x="467626" y="461860"/>
                  </a:lnTo>
                  <a:lnTo>
                    <a:pt x="467626" y="363715"/>
                  </a:lnTo>
                  <a:lnTo>
                    <a:pt x="503085" y="363715"/>
                  </a:lnTo>
                  <a:lnTo>
                    <a:pt x="503085" y="331546"/>
                  </a:lnTo>
                  <a:lnTo>
                    <a:pt x="467626" y="331546"/>
                  </a:lnTo>
                  <a:lnTo>
                    <a:pt x="467626" y="310934"/>
                  </a:lnTo>
                  <a:lnTo>
                    <a:pt x="469277" y="305981"/>
                  </a:lnTo>
                  <a:lnTo>
                    <a:pt x="477520" y="297738"/>
                  </a:lnTo>
                  <a:lnTo>
                    <a:pt x="482473" y="295262"/>
                  </a:lnTo>
                  <a:lnTo>
                    <a:pt x="494842" y="295262"/>
                  </a:lnTo>
                  <a:lnTo>
                    <a:pt x="498957" y="296913"/>
                  </a:lnTo>
                  <a:lnTo>
                    <a:pt x="503085" y="299389"/>
                  </a:lnTo>
                  <a:lnTo>
                    <a:pt x="503085" y="295262"/>
                  </a:lnTo>
                  <a:lnTo>
                    <a:pt x="503085" y="268871"/>
                  </a:lnTo>
                  <a:close/>
                </a:path>
                <a:path w="1004570" h="523239">
                  <a:moveTo>
                    <a:pt x="559993" y="331546"/>
                  </a:moveTo>
                  <a:lnTo>
                    <a:pt x="522058" y="331546"/>
                  </a:lnTo>
                  <a:lnTo>
                    <a:pt x="522058" y="461860"/>
                  </a:lnTo>
                  <a:lnTo>
                    <a:pt x="559993" y="461860"/>
                  </a:lnTo>
                  <a:lnTo>
                    <a:pt x="559993" y="331546"/>
                  </a:lnTo>
                  <a:close/>
                </a:path>
                <a:path w="1004570" h="523239">
                  <a:moveTo>
                    <a:pt x="559993" y="269697"/>
                  </a:moveTo>
                  <a:lnTo>
                    <a:pt x="522058" y="269697"/>
                  </a:lnTo>
                  <a:lnTo>
                    <a:pt x="522058" y="307632"/>
                  </a:lnTo>
                  <a:lnTo>
                    <a:pt x="559993" y="307632"/>
                  </a:lnTo>
                  <a:lnTo>
                    <a:pt x="559993" y="269697"/>
                  </a:lnTo>
                  <a:close/>
                </a:path>
                <a:path w="1004570" h="523239">
                  <a:moveTo>
                    <a:pt x="1004531" y="235877"/>
                  </a:moveTo>
                  <a:lnTo>
                    <a:pt x="985012" y="197116"/>
                  </a:lnTo>
                  <a:lnTo>
                    <a:pt x="963422" y="154228"/>
                  </a:lnTo>
                  <a:lnTo>
                    <a:pt x="924801" y="77533"/>
                  </a:lnTo>
                  <a:lnTo>
                    <a:pt x="910513" y="49161"/>
                  </a:lnTo>
                  <a:lnTo>
                    <a:pt x="910513" y="154228"/>
                  </a:lnTo>
                  <a:lnTo>
                    <a:pt x="837933" y="154228"/>
                  </a:lnTo>
                  <a:lnTo>
                    <a:pt x="874217" y="77533"/>
                  </a:lnTo>
                  <a:lnTo>
                    <a:pt x="910513" y="154228"/>
                  </a:lnTo>
                  <a:lnTo>
                    <a:pt x="910513" y="49161"/>
                  </a:lnTo>
                  <a:lnTo>
                    <a:pt x="885761" y="0"/>
                  </a:lnTo>
                  <a:lnTo>
                    <a:pt x="862672" y="0"/>
                  </a:lnTo>
                  <a:lnTo>
                    <a:pt x="743915" y="235877"/>
                  </a:lnTo>
                  <a:lnTo>
                    <a:pt x="799172" y="235877"/>
                  </a:lnTo>
                  <a:lnTo>
                    <a:pt x="817308" y="197116"/>
                  </a:lnTo>
                  <a:lnTo>
                    <a:pt x="930300" y="197116"/>
                  </a:lnTo>
                  <a:lnTo>
                    <a:pt x="948448" y="235877"/>
                  </a:lnTo>
                  <a:lnTo>
                    <a:pt x="1004531" y="235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998132" y="2267264"/>
            <a:ext cx="4334510" cy="3718560"/>
            <a:chOff x="998132" y="2267264"/>
            <a:chExt cx="4334510" cy="3718560"/>
          </a:xfrm>
        </p:grpSpPr>
        <p:pic>
          <p:nvPicPr>
            <p:cNvPr id="36" name="object 3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20022" y="2267264"/>
              <a:ext cx="1557027" cy="3620833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46426" y="2385298"/>
              <a:ext cx="1585663" cy="360000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8132" y="3756349"/>
              <a:ext cx="1976605" cy="72287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3010" y="4568681"/>
              <a:ext cx="1198919" cy="105613"/>
            </a:xfrm>
            <a:prstGeom prst="rect">
              <a:avLst/>
            </a:prstGeom>
          </p:spPr>
        </p:pic>
      </p:grpSp>
      <p:grpSp>
        <p:nvGrpSpPr>
          <p:cNvPr id="40" name="object 40" descr=""/>
          <p:cNvGrpSpPr/>
          <p:nvPr/>
        </p:nvGrpSpPr>
        <p:grpSpPr>
          <a:xfrm>
            <a:off x="5479163" y="3755080"/>
            <a:ext cx="1068070" cy="140335"/>
            <a:chOff x="5479163" y="3755080"/>
            <a:chExt cx="1068070" cy="140335"/>
          </a:xfrm>
        </p:grpSpPr>
        <p:pic>
          <p:nvPicPr>
            <p:cNvPr id="41" name="object 4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79163" y="3755080"/>
              <a:ext cx="399139" cy="14020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8570" y="3791656"/>
              <a:ext cx="232862" cy="7315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55359" y="3791656"/>
              <a:ext cx="65530" cy="7315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0852" y="3791656"/>
              <a:ext cx="70714" cy="7315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35492" y="3791656"/>
              <a:ext cx="89917" cy="7315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44763" y="3790134"/>
              <a:ext cx="102412" cy="95248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5477485" y="3985207"/>
            <a:ext cx="1010919" cy="76200"/>
            <a:chOff x="5477485" y="3985207"/>
            <a:chExt cx="1010919" cy="76200"/>
          </a:xfrm>
        </p:grpSpPr>
        <p:sp>
          <p:nvSpPr>
            <p:cNvPr id="48" name="object 48" descr=""/>
            <p:cNvSpPr/>
            <p:nvPr/>
          </p:nvSpPr>
          <p:spPr>
            <a:xfrm>
              <a:off x="5477485" y="3985207"/>
              <a:ext cx="62865" cy="76200"/>
            </a:xfrm>
            <a:custGeom>
              <a:avLst/>
              <a:gdLst/>
              <a:ahLst/>
              <a:cxnLst/>
              <a:rect l="l" t="t" r="r" b="b"/>
              <a:pathLst>
                <a:path w="62864" h="76200">
                  <a:moveTo>
                    <a:pt x="22860" y="0"/>
                  </a:moveTo>
                  <a:lnTo>
                    <a:pt x="14224" y="0"/>
                  </a:lnTo>
                  <a:lnTo>
                    <a:pt x="6606" y="2184"/>
                  </a:lnTo>
                  <a:lnTo>
                    <a:pt x="0" y="6551"/>
                  </a:lnTo>
                  <a:lnTo>
                    <a:pt x="0" y="19202"/>
                  </a:lnTo>
                  <a:lnTo>
                    <a:pt x="5386" y="14324"/>
                  </a:lnTo>
                  <a:lnTo>
                    <a:pt x="12244" y="11887"/>
                  </a:lnTo>
                  <a:lnTo>
                    <a:pt x="27889" y="11887"/>
                  </a:lnTo>
                  <a:lnTo>
                    <a:pt x="34063" y="13715"/>
                  </a:lnTo>
                  <a:lnTo>
                    <a:pt x="44122" y="21031"/>
                  </a:lnTo>
                  <a:lnTo>
                    <a:pt x="47297" y="25958"/>
                  </a:lnTo>
                  <a:lnTo>
                    <a:pt x="48618" y="32155"/>
                  </a:lnTo>
                  <a:lnTo>
                    <a:pt x="16765" y="32155"/>
                  </a:lnTo>
                  <a:lnTo>
                    <a:pt x="16765" y="43279"/>
                  </a:lnTo>
                  <a:lnTo>
                    <a:pt x="48769" y="43279"/>
                  </a:lnTo>
                  <a:lnTo>
                    <a:pt x="47650" y="49679"/>
                  </a:lnTo>
                  <a:lnTo>
                    <a:pt x="44528" y="54787"/>
                  </a:lnTo>
                  <a:lnTo>
                    <a:pt x="34265" y="62405"/>
                  </a:lnTo>
                  <a:lnTo>
                    <a:pt x="27990" y="64310"/>
                  </a:lnTo>
                  <a:lnTo>
                    <a:pt x="12244" y="64310"/>
                  </a:lnTo>
                  <a:lnTo>
                    <a:pt x="5386" y="61873"/>
                  </a:lnTo>
                  <a:lnTo>
                    <a:pt x="0" y="56995"/>
                  </a:lnTo>
                  <a:lnTo>
                    <a:pt x="0" y="69645"/>
                  </a:lnTo>
                  <a:lnTo>
                    <a:pt x="6606" y="74015"/>
                  </a:lnTo>
                  <a:lnTo>
                    <a:pt x="14224" y="76197"/>
                  </a:lnTo>
                  <a:lnTo>
                    <a:pt x="22860" y="76197"/>
                  </a:lnTo>
                  <a:lnTo>
                    <a:pt x="59726" y="53336"/>
                  </a:lnTo>
                  <a:lnTo>
                    <a:pt x="62489" y="38098"/>
                  </a:lnTo>
                  <a:lnTo>
                    <a:pt x="61798" y="30098"/>
                  </a:lnTo>
                  <a:lnTo>
                    <a:pt x="31219" y="66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59173" y="3985207"/>
              <a:ext cx="154076" cy="7619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32603" y="3986730"/>
              <a:ext cx="70714" cy="73151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22520" y="3985207"/>
              <a:ext cx="77724" cy="7619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19598" y="3986730"/>
              <a:ext cx="83818" cy="73151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27343" y="3986730"/>
              <a:ext cx="71780" cy="73151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20457" y="3986730"/>
              <a:ext cx="67208" cy="7315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11742" y="3986730"/>
              <a:ext cx="70714" cy="7315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06383" y="3986730"/>
              <a:ext cx="89917" cy="7315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15653" y="3985207"/>
              <a:ext cx="72694" cy="76197"/>
            </a:xfrm>
            <a:prstGeom prst="rect">
              <a:avLst/>
            </a:prstGeom>
          </p:spPr>
        </p:pic>
      </p:grpSp>
      <p:pic>
        <p:nvPicPr>
          <p:cNvPr id="58" name="object 58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476420" y="4180279"/>
            <a:ext cx="1502655" cy="300229"/>
          </a:xfrm>
          <a:prstGeom prst="rect">
            <a:avLst/>
          </a:prstGeom>
        </p:spPr>
      </p:pic>
      <p:grpSp>
        <p:nvGrpSpPr>
          <p:cNvPr id="59" name="object 59" descr=""/>
          <p:cNvGrpSpPr/>
          <p:nvPr/>
        </p:nvGrpSpPr>
        <p:grpSpPr>
          <a:xfrm>
            <a:off x="5481143" y="3201259"/>
            <a:ext cx="4123054" cy="3600450"/>
            <a:chOff x="5481143" y="3201259"/>
            <a:chExt cx="4123054" cy="3600450"/>
          </a:xfrm>
        </p:grpSpPr>
        <p:pic>
          <p:nvPicPr>
            <p:cNvPr id="60" name="object 6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481143" y="4571948"/>
              <a:ext cx="71784" cy="73151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5572281" y="4570426"/>
              <a:ext cx="62865" cy="76200"/>
            </a:xfrm>
            <a:custGeom>
              <a:avLst/>
              <a:gdLst/>
              <a:ahLst/>
              <a:cxnLst/>
              <a:rect l="l" t="t" r="r" b="b"/>
              <a:pathLst>
                <a:path w="62864" h="76200">
                  <a:moveTo>
                    <a:pt x="48362" y="0"/>
                  </a:moveTo>
                  <a:lnTo>
                    <a:pt x="39625" y="0"/>
                  </a:lnTo>
                  <a:lnTo>
                    <a:pt x="31266" y="666"/>
                  </a:lnTo>
                  <a:lnTo>
                    <a:pt x="690" y="30099"/>
                  </a:lnTo>
                  <a:lnTo>
                    <a:pt x="0" y="38098"/>
                  </a:lnTo>
                  <a:lnTo>
                    <a:pt x="690" y="46099"/>
                  </a:lnTo>
                  <a:lnTo>
                    <a:pt x="31266" y="75531"/>
                  </a:lnTo>
                  <a:lnTo>
                    <a:pt x="39625" y="76197"/>
                  </a:lnTo>
                  <a:lnTo>
                    <a:pt x="48362" y="76197"/>
                  </a:lnTo>
                  <a:lnTo>
                    <a:pt x="56031" y="74016"/>
                  </a:lnTo>
                  <a:lnTo>
                    <a:pt x="62636" y="69645"/>
                  </a:lnTo>
                  <a:lnTo>
                    <a:pt x="62636" y="56692"/>
                  </a:lnTo>
                  <a:lnTo>
                    <a:pt x="57150" y="61567"/>
                  </a:lnTo>
                  <a:lnTo>
                    <a:pt x="50342" y="64007"/>
                  </a:lnTo>
                  <a:lnTo>
                    <a:pt x="33883" y="64007"/>
                  </a:lnTo>
                  <a:lnTo>
                    <a:pt x="27101" y="61592"/>
                  </a:lnTo>
                  <a:lnTo>
                    <a:pt x="16635" y="51941"/>
                  </a:lnTo>
                  <a:lnTo>
                    <a:pt x="14022" y="45719"/>
                  </a:lnTo>
                  <a:lnTo>
                    <a:pt x="14022" y="30477"/>
                  </a:lnTo>
                  <a:lnTo>
                    <a:pt x="16635" y="24256"/>
                  </a:lnTo>
                  <a:lnTo>
                    <a:pt x="27101" y="14606"/>
                  </a:lnTo>
                  <a:lnTo>
                    <a:pt x="33883" y="12189"/>
                  </a:lnTo>
                  <a:lnTo>
                    <a:pt x="50342" y="12189"/>
                  </a:lnTo>
                  <a:lnTo>
                    <a:pt x="57150" y="14630"/>
                  </a:lnTo>
                  <a:lnTo>
                    <a:pt x="62636" y="19504"/>
                  </a:lnTo>
                  <a:lnTo>
                    <a:pt x="62636" y="6551"/>
                  </a:lnTo>
                  <a:lnTo>
                    <a:pt x="56031" y="2185"/>
                  </a:lnTo>
                  <a:lnTo>
                    <a:pt x="4836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55336" y="4571948"/>
              <a:ext cx="69188" cy="73151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43727" y="4570426"/>
              <a:ext cx="163523" cy="7619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931176" y="4570426"/>
              <a:ext cx="230583" cy="7619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80962" y="4570883"/>
              <a:ext cx="240940" cy="75283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45829" y="4571948"/>
              <a:ext cx="71780" cy="73151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6537261" y="4571956"/>
              <a:ext cx="104775" cy="74930"/>
            </a:xfrm>
            <a:custGeom>
              <a:avLst/>
              <a:gdLst/>
              <a:ahLst/>
              <a:cxnLst/>
              <a:rect l="l" t="t" r="r" b="b"/>
              <a:pathLst>
                <a:path w="104775" h="74929">
                  <a:moveTo>
                    <a:pt x="68122" y="0"/>
                  </a:moveTo>
                  <a:lnTo>
                    <a:pt x="54406" y="0"/>
                  </a:lnTo>
                  <a:lnTo>
                    <a:pt x="54406" y="11887"/>
                  </a:lnTo>
                  <a:lnTo>
                    <a:pt x="54406" y="35052"/>
                  </a:lnTo>
                  <a:lnTo>
                    <a:pt x="25755" y="35052"/>
                  </a:lnTo>
                  <a:lnTo>
                    <a:pt x="22555" y="33959"/>
                  </a:lnTo>
                  <a:lnTo>
                    <a:pt x="17678" y="29591"/>
                  </a:lnTo>
                  <a:lnTo>
                    <a:pt x="16459" y="26771"/>
                  </a:lnTo>
                  <a:lnTo>
                    <a:pt x="16459" y="19964"/>
                  </a:lnTo>
                  <a:lnTo>
                    <a:pt x="17678" y="17221"/>
                  </a:lnTo>
                  <a:lnTo>
                    <a:pt x="22555" y="12954"/>
                  </a:lnTo>
                  <a:lnTo>
                    <a:pt x="25755" y="11887"/>
                  </a:lnTo>
                  <a:lnTo>
                    <a:pt x="54406" y="11887"/>
                  </a:lnTo>
                  <a:lnTo>
                    <a:pt x="54406" y="0"/>
                  </a:lnTo>
                  <a:lnTo>
                    <a:pt x="21386" y="0"/>
                  </a:lnTo>
                  <a:lnTo>
                    <a:pt x="14884" y="2108"/>
                  </a:lnTo>
                  <a:lnTo>
                    <a:pt x="4927" y="10541"/>
                  </a:lnTo>
                  <a:lnTo>
                    <a:pt x="2438" y="16103"/>
                  </a:lnTo>
                  <a:lnTo>
                    <a:pt x="2438" y="28498"/>
                  </a:lnTo>
                  <a:lnTo>
                    <a:pt x="4089" y="33197"/>
                  </a:lnTo>
                  <a:lnTo>
                    <a:pt x="10693" y="41021"/>
                  </a:lnTo>
                  <a:lnTo>
                    <a:pt x="15138" y="43688"/>
                  </a:lnTo>
                  <a:lnTo>
                    <a:pt x="20726" y="45110"/>
                  </a:lnTo>
                  <a:lnTo>
                    <a:pt x="0" y="73152"/>
                  </a:lnTo>
                  <a:lnTo>
                    <a:pt x="15849" y="73152"/>
                  </a:lnTo>
                  <a:lnTo>
                    <a:pt x="35814" y="46024"/>
                  </a:lnTo>
                  <a:lnTo>
                    <a:pt x="54406" y="46024"/>
                  </a:lnTo>
                  <a:lnTo>
                    <a:pt x="54406" y="73152"/>
                  </a:lnTo>
                  <a:lnTo>
                    <a:pt x="68122" y="73152"/>
                  </a:lnTo>
                  <a:lnTo>
                    <a:pt x="68122" y="46024"/>
                  </a:lnTo>
                  <a:lnTo>
                    <a:pt x="68122" y="35052"/>
                  </a:lnTo>
                  <a:lnTo>
                    <a:pt x="68122" y="11887"/>
                  </a:lnTo>
                  <a:lnTo>
                    <a:pt x="68122" y="0"/>
                  </a:lnTo>
                  <a:close/>
                </a:path>
                <a:path w="104775" h="74929">
                  <a:moveTo>
                    <a:pt x="104698" y="63042"/>
                  </a:moveTo>
                  <a:lnTo>
                    <a:pt x="103860" y="60909"/>
                  </a:lnTo>
                  <a:lnTo>
                    <a:pt x="100507" y="57658"/>
                  </a:lnTo>
                  <a:lnTo>
                    <a:pt x="98348" y="56845"/>
                  </a:lnTo>
                  <a:lnTo>
                    <a:pt x="93065" y="56845"/>
                  </a:lnTo>
                  <a:lnTo>
                    <a:pt x="90906" y="57658"/>
                  </a:lnTo>
                  <a:lnTo>
                    <a:pt x="87553" y="60909"/>
                  </a:lnTo>
                  <a:lnTo>
                    <a:pt x="86715" y="63042"/>
                  </a:lnTo>
                  <a:lnTo>
                    <a:pt x="86715" y="68326"/>
                  </a:lnTo>
                  <a:lnTo>
                    <a:pt x="87553" y="70485"/>
                  </a:lnTo>
                  <a:lnTo>
                    <a:pt x="89230" y="72161"/>
                  </a:lnTo>
                  <a:lnTo>
                    <a:pt x="90906" y="73837"/>
                  </a:lnTo>
                  <a:lnTo>
                    <a:pt x="93065" y="74676"/>
                  </a:lnTo>
                  <a:lnTo>
                    <a:pt x="98348" y="74676"/>
                  </a:lnTo>
                  <a:lnTo>
                    <a:pt x="100507" y="73837"/>
                  </a:lnTo>
                  <a:lnTo>
                    <a:pt x="103860" y="70485"/>
                  </a:lnTo>
                  <a:lnTo>
                    <a:pt x="104698" y="68326"/>
                  </a:lnTo>
                  <a:lnTo>
                    <a:pt x="104698" y="6304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04087" y="3201259"/>
              <a:ext cx="3600000" cy="3600000"/>
            </a:xfrm>
            <a:prstGeom prst="rect">
              <a:avLst/>
            </a:prstGeom>
          </p:spPr>
        </p:pic>
      </p:grpSp>
      <p:sp>
        <p:nvSpPr>
          <p:cNvPr id="69" name="object 69" descr="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2289145" y="7560000"/>
                </a:moveTo>
                <a:lnTo>
                  <a:pt x="2289145" y="0"/>
                </a:lnTo>
              </a:path>
              <a:path w="10692130" h="7560309">
                <a:moveTo>
                  <a:pt x="0" y="883699"/>
                </a:moveTo>
                <a:lnTo>
                  <a:pt x="10692000" y="883699"/>
                </a:lnTo>
              </a:path>
              <a:path w="10692130" h="7560309">
                <a:moveTo>
                  <a:pt x="2883048" y="7560000"/>
                </a:moveTo>
                <a:lnTo>
                  <a:pt x="2883048" y="0"/>
                </a:lnTo>
              </a:path>
              <a:path w="10692130" h="7560309">
                <a:moveTo>
                  <a:pt x="2582585" y="7560000"/>
                </a:moveTo>
                <a:lnTo>
                  <a:pt x="2582585" y="0"/>
                </a:lnTo>
              </a:path>
              <a:path w="10692130" h="7560309">
                <a:moveTo>
                  <a:pt x="0" y="2625462"/>
                </a:moveTo>
                <a:lnTo>
                  <a:pt x="10692000" y="2625462"/>
                </a:lnTo>
              </a:path>
              <a:path w="10692130" h="7560309">
                <a:moveTo>
                  <a:pt x="0" y="2610849"/>
                </a:moveTo>
                <a:lnTo>
                  <a:pt x="10692000" y="2610849"/>
                </a:lnTo>
              </a:path>
              <a:path w="10692130" h="7560309">
                <a:moveTo>
                  <a:pt x="0" y="4544157"/>
                </a:moveTo>
                <a:lnTo>
                  <a:pt x="10692000" y="4544157"/>
                </a:lnTo>
              </a:path>
              <a:path w="10692130" h="7560309">
                <a:moveTo>
                  <a:pt x="0" y="4536241"/>
                </a:moveTo>
                <a:lnTo>
                  <a:pt x="10692000" y="4536241"/>
                </a:lnTo>
              </a:path>
              <a:path w="10692130" h="7560309">
                <a:moveTo>
                  <a:pt x="0" y="5898898"/>
                </a:moveTo>
                <a:lnTo>
                  <a:pt x="10692000" y="5898898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4499299"/>
            <a:ext cx="4622165" cy="3060700"/>
          </a:xfrm>
          <a:custGeom>
            <a:avLst/>
            <a:gdLst/>
            <a:ahLst/>
            <a:cxnLst/>
            <a:rect l="l" t="t" r="r" b="b"/>
            <a:pathLst>
              <a:path w="4622164" h="3060700">
                <a:moveTo>
                  <a:pt x="4621823" y="3059821"/>
                </a:moveTo>
                <a:lnTo>
                  <a:pt x="4621315" y="3060700"/>
                </a:lnTo>
                <a:lnTo>
                  <a:pt x="4621838" y="3060700"/>
                </a:lnTo>
                <a:lnTo>
                  <a:pt x="4621823" y="3059821"/>
                </a:lnTo>
                <a:close/>
              </a:path>
              <a:path w="4622164" h="3060700">
                <a:moveTo>
                  <a:pt x="1806037" y="12700"/>
                </a:moveTo>
                <a:lnTo>
                  <a:pt x="1778810" y="12700"/>
                </a:lnTo>
                <a:lnTo>
                  <a:pt x="13092" y="3060700"/>
                </a:lnTo>
                <a:lnTo>
                  <a:pt x="41778" y="3060700"/>
                </a:lnTo>
                <a:lnTo>
                  <a:pt x="1806037" y="12700"/>
                </a:lnTo>
                <a:close/>
              </a:path>
              <a:path w="4622164" h="3060700">
                <a:moveTo>
                  <a:pt x="1860221" y="12700"/>
                </a:moveTo>
                <a:lnTo>
                  <a:pt x="1833252" y="12700"/>
                </a:lnTo>
                <a:lnTo>
                  <a:pt x="70694" y="3060700"/>
                </a:lnTo>
                <a:lnTo>
                  <a:pt x="99381" y="3060700"/>
                </a:lnTo>
                <a:lnTo>
                  <a:pt x="1860221" y="12700"/>
                </a:lnTo>
                <a:close/>
              </a:path>
              <a:path w="4622164" h="3060700">
                <a:moveTo>
                  <a:pt x="1913882" y="25400"/>
                </a:moveTo>
                <a:lnTo>
                  <a:pt x="1887170" y="25400"/>
                </a:lnTo>
                <a:lnTo>
                  <a:pt x="128298" y="3060700"/>
                </a:lnTo>
                <a:lnTo>
                  <a:pt x="156983" y="3060700"/>
                </a:lnTo>
                <a:lnTo>
                  <a:pt x="1913882" y="25400"/>
                </a:lnTo>
                <a:close/>
              </a:path>
              <a:path w="4622164" h="3060700">
                <a:moveTo>
                  <a:pt x="1967036" y="25400"/>
                </a:moveTo>
                <a:lnTo>
                  <a:pt x="1940568" y="25400"/>
                </a:lnTo>
                <a:lnTo>
                  <a:pt x="185900" y="3060700"/>
                </a:lnTo>
                <a:lnTo>
                  <a:pt x="214585" y="3060700"/>
                </a:lnTo>
                <a:lnTo>
                  <a:pt x="1967036" y="25400"/>
                </a:lnTo>
                <a:close/>
              </a:path>
              <a:path w="4622164" h="3060700">
                <a:moveTo>
                  <a:pt x="2019693" y="38100"/>
                </a:moveTo>
                <a:lnTo>
                  <a:pt x="1993470" y="38100"/>
                </a:lnTo>
                <a:lnTo>
                  <a:pt x="243502" y="3060700"/>
                </a:lnTo>
                <a:lnTo>
                  <a:pt x="272188" y="3060700"/>
                </a:lnTo>
                <a:lnTo>
                  <a:pt x="2019693" y="38100"/>
                </a:lnTo>
                <a:close/>
              </a:path>
              <a:path w="4622164" h="3060700">
                <a:moveTo>
                  <a:pt x="2071871" y="50800"/>
                </a:moveTo>
                <a:lnTo>
                  <a:pt x="2045887" y="50800"/>
                </a:lnTo>
                <a:lnTo>
                  <a:pt x="301105" y="3060700"/>
                </a:lnTo>
                <a:lnTo>
                  <a:pt x="329790" y="3060700"/>
                </a:lnTo>
                <a:lnTo>
                  <a:pt x="2071871" y="50800"/>
                </a:lnTo>
                <a:close/>
              </a:path>
              <a:path w="4622164" h="3060700">
                <a:moveTo>
                  <a:pt x="2097831" y="50800"/>
                </a:moveTo>
                <a:lnTo>
                  <a:pt x="358710" y="3060700"/>
                </a:lnTo>
                <a:lnTo>
                  <a:pt x="387395" y="3060700"/>
                </a:lnTo>
                <a:lnTo>
                  <a:pt x="2123582" y="63500"/>
                </a:lnTo>
                <a:lnTo>
                  <a:pt x="2117146" y="63500"/>
                </a:lnTo>
                <a:lnTo>
                  <a:pt x="2097831" y="50800"/>
                </a:lnTo>
                <a:close/>
              </a:path>
              <a:path w="4622164" h="3060700">
                <a:moveTo>
                  <a:pt x="2168450" y="63500"/>
                </a:moveTo>
                <a:lnTo>
                  <a:pt x="2149308" y="63500"/>
                </a:lnTo>
                <a:lnTo>
                  <a:pt x="416312" y="3060700"/>
                </a:lnTo>
                <a:lnTo>
                  <a:pt x="444997" y="3060700"/>
                </a:lnTo>
                <a:lnTo>
                  <a:pt x="2174828" y="76200"/>
                </a:lnTo>
                <a:lnTo>
                  <a:pt x="2168450" y="63500"/>
                </a:lnTo>
                <a:close/>
              </a:path>
              <a:path w="4622164" h="3060700">
                <a:moveTo>
                  <a:pt x="2219298" y="76200"/>
                </a:moveTo>
                <a:lnTo>
                  <a:pt x="2200323" y="76200"/>
                </a:lnTo>
                <a:lnTo>
                  <a:pt x="473915" y="3060700"/>
                </a:lnTo>
                <a:lnTo>
                  <a:pt x="502600" y="3060700"/>
                </a:lnTo>
                <a:lnTo>
                  <a:pt x="2225616" y="88900"/>
                </a:lnTo>
                <a:lnTo>
                  <a:pt x="2219298" y="76200"/>
                </a:lnTo>
                <a:close/>
              </a:path>
              <a:path w="4622164" h="3060700">
                <a:moveTo>
                  <a:pt x="2269697" y="88900"/>
                </a:moveTo>
                <a:lnTo>
                  <a:pt x="2250889" y="88900"/>
                </a:lnTo>
                <a:lnTo>
                  <a:pt x="531516" y="3060700"/>
                </a:lnTo>
                <a:lnTo>
                  <a:pt x="560203" y="3060700"/>
                </a:lnTo>
                <a:lnTo>
                  <a:pt x="2275959" y="101600"/>
                </a:lnTo>
                <a:lnTo>
                  <a:pt x="2269697" y="88900"/>
                </a:lnTo>
                <a:close/>
              </a:path>
              <a:path w="4622164" h="3060700">
                <a:moveTo>
                  <a:pt x="2319654" y="101600"/>
                </a:moveTo>
                <a:lnTo>
                  <a:pt x="2301011" y="101600"/>
                </a:lnTo>
                <a:lnTo>
                  <a:pt x="589120" y="3060700"/>
                </a:lnTo>
                <a:lnTo>
                  <a:pt x="617807" y="3060700"/>
                </a:lnTo>
                <a:lnTo>
                  <a:pt x="2325862" y="114300"/>
                </a:lnTo>
                <a:lnTo>
                  <a:pt x="2319654" y="101600"/>
                </a:lnTo>
                <a:close/>
              </a:path>
              <a:path w="4622164" h="3060700">
                <a:moveTo>
                  <a:pt x="2350695" y="114300"/>
                </a:moveTo>
                <a:lnTo>
                  <a:pt x="646724" y="3060700"/>
                </a:lnTo>
                <a:lnTo>
                  <a:pt x="675408" y="3060700"/>
                </a:lnTo>
                <a:lnTo>
                  <a:pt x="2375326" y="127000"/>
                </a:lnTo>
                <a:lnTo>
                  <a:pt x="2369174" y="127000"/>
                </a:lnTo>
                <a:lnTo>
                  <a:pt x="2350695" y="114300"/>
                </a:lnTo>
                <a:close/>
              </a:path>
              <a:path w="4622164" h="3060700">
                <a:moveTo>
                  <a:pt x="2399943" y="127000"/>
                </a:moveTo>
                <a:lnTo>
                  <a:pt x="704326" y="3060700"/>
                </a:lnTo>
                <a:lnTo>
                  <a:pt x="733011" y="3060700"/>
                </a:lnTo>
                <a:lnTo>
                  <a:pt x="2424362" y="139700"/>
                </a:lnTo>
                <a:lnTo>
                  <a:pt x="2418263" y="139700"/>
                </a:lnTo>
                <a:lnTo>
                  <a:pt x="2399943" y="127000"/>
                </a:lnTo>
                <a:close/>
              </a:path>
              <a:path w="4622164" h="3060700">
                <a:moveTo>
                  <a:pt x="2448763" y="139700"/>
                </a:moveTo>
                <a:lnTo>
                  <a:pt x="761927" y="3060700"/>
                </a:lnTo>
                <a:lnTo>
                  <a:pt x="790614" y="3060700"/>
                </a:lnTo>
                <a:lnTo>
                  <a:pt x="2472969" y="152400"/>
                </a:lnTo>
                <a:lnTo>
                  <a:pt x="2466924" y="152400"/>
                </a:lnTo>
                <a:lnTo>
                  <a:pt x="2448763" y="139700"/>
                </a:lnTo>
                <a:close/>
              </a:path>
              <a:path w="4622164" h="3060700">
                <a:moveTo>
                  <a:pt x="2521159" y="165100"/>
                </a:moveTo>
                <a:lnTo>
                  <a:pt x="2497161" y="165100"/>
                </a:lnTo>
                <a:lnTo>
                  <a:pt x="819531" y="3060700"/>
                </a:lnTo>
                <a:lnTo>
                  <a:pt x="848218" y="3060700"/>
                </a:lnTo>
                <a:lnTo>
                  <a:pt x="2521159" y="165100"/>
                </a:lnTo>
                <a:close/>
              </a:path>
              <a:path w="4622164" h="3060700">
                <a:moveTo>
                  <a:pt x="2561018" y="177800"/>
                </a:moveTo>
                <a:lnTo>
                  <a:pt x="2545138" y="177800"/>
                </a:lnTo>
                <a:lnTo>
                  <a:pt x="877135" y="3060700"/>
                </a:lnTo>
                <a:lnTo>
                  <a:pt x="905820" y="3060700"/>
                </a:lnTo>
                <a:lnTo>
                  <a:pt x="2568930" y="190500"/>
                </a:lnTo>
                <a:lnTo>
                  <a:pt x="2561018" y="177800"/>
                </a:lnTo>
                <a:close/>
              </a:path>
              <a:path w="4622164" h="3060700">
                <a:moveTo>
                  <a:pt x="2592705" y="190500"/>
                </a:moveTo>
                <a:lnTo>
                  <a:pt x="934735" y="3060700"/>
                </a:lnTo>
                <a:lnTo>
                  <a:pt x="963421" y="3060700"/>
                </a:lnTo>
                <a:lnTo>
                  <a:pt x="2616288" y="203200"/>
                </a:lnTo>
                <a:lnTo>
                  <a:pt x="2600565" y="203200"/>
                </a:lnTo>
                <a:lnTo>
                  <a:pt x="2592705" y="190500"/>
                </a:lnTo>
                <a:close/>
              </a:path>
              <a:path w="4622164" h="3060700">
                <a:moveTo>
                  <a:pt x="2655464" y="215900"/>
                </a:moveTo>
                <a:lnTo>
                  <a:pt x="2639858" y="215900"/>
                </a:lnTo>
                <a:lnTo>
                  <a:pt x="992338" y="3060700"/>
                </a:lnTo>
                <a:lnTo>
                  <a:pt x="1021026" y="3060700"/>
                </a:lnTo>
                <a:lnTo>
                  <a:pt x="2663240" y="228600"/>
                </a:lnTo>
                <a:lnTo>
                  <a:pt x="2655464" y="215900"/>
                </a:lnTo>
                <a:close/>
              </a:path>
              <a:path w="4622164" h="3060700">
                <a:moveTo>
                  <a:pt x="2686604" y="228600"/>
                </a:moveTo>
                <a:lnTo>
                  <a:pt x="1049942" y="3060700"/>
                </a:lnTo>
                <a:lnTo>
                  <a:pt x="1078628" y="3060700"/>
                </a:lnTo>
                <a:lnTo>
                  <a:pt x="2709785" y="241300"/>
                </a:lnTo>
                <a:lnTo>
                  <a:pt x="2694326" y="241300"/>
                </a:lnTo>
                <a:lnTo>
                  <a:pt x="2686604" y="228600"/>
                </a:lnTo>
                <a:close/>
              </a:path>
              <a:path w="4622164" h="3060700">
                <a:moveTo>
                  <a:pt x="2748290" y="254000"/>
                </a:moveTo>
                <a:lnTo>
                  <a:pt x="2732947" y="254000"/>
                </a:lnTo>
                <a:lnTo>
                  <a:pt x="1107544" y="3060700"/>
                </a:lnTo>
                <a:lnTo>
                  <a:pt x="1136231" y="3060700"/>
                </a:lnTo>
                <a:lnTo>
                  <a:pt x="2755929" y="266700"/>
                </a:lnTo>
                <a:lnTo>
                  <a:pt x="2748290" y="254000"/>
                </a:lnTo>
                <a:close/>
              </a:path>
              <a:path w="4622164" h="3060700">
                <a:moveTo>
                  <a:pt x="2778890" y="266700"/>
                </a:moveTo>
                <a:lnTo>
                  <a:pt x="1165147" y="3060700"/>
                </a:lnTo>
                <a:lnTo>
                  <a:pt x="1193834" y="3060700"/>
                </a:lnTo>
                <a:lnTo>
                  <a:pt x="2801670" y="279400"/>
                </a:lnTo>
                <a:lnTo>
                  <a:pt x="2786479" y="279400"/>
                </a:lnTo>
                <a:lnTo>
                  <a:pt x="2778890" y="266700"/>
                </a:lnTo>
                <a:close/>
              </a:path>
              <a:path w="4622164" h="3060700">
                <a:moveTo>
                  <a:pt x="2831957" y="292100"/>
                </a:moveTo>
                <a:lnTo>
                  <a:pt x="2824438" y="292100"/>
                </a:lnTo>
                <a:lnTo>
                  <a:pt x="1222751" y="3060700"/>
                </a:lnTo>
                <a:lnTo>
                  <a:pt x="1251435" y="3060700"/>
                </a:lnTo>
                <a:lnTo>
                  <a:pt x="2847019" y="304800"/>
                </a:lnTo>
                <a:lnTo>
                  <a:pt x="2839518" y="304800"/>
                </a:lnTo>
                <a:lnTo>
                  <a:pt x="2831957" y="292100"/>
                </a:lnTo>
                <a:close/>
              </a:path>
              <a:path w="4622164" h="3060700">
                <a:moveTo>
                  <a:pt x="2884535" y="317500"/>
                </a:moveTo>
                <a:lnTo>
                  <a:pt x="2869589" y="317500"/>
                </a:lnTo>
                <a:lnTo>
                  <a:pt x="1280355" y="3060700"/>
                </a:lnTo>
                <a:lnTo>
                  <a:pt x="1309038" y="3060700"/>
                </a:lnTo>
                <a:lnTo>
                  <a:pt x="2891974" y="330200"/>
                </a:lnTo>
                <a:lnTo>
                  <a:pt x="2884535" y="317500"/>
                </a:lnTo>
                <a:close/>
              </a:path>
              <a:path w="4622164" h="3060700">
                <a:moveTo>
                  <a:pt x="2936534" y="342900"/>
                </a:moveTo>
                <a:lnTo>
                  <a:pt x="2914343" y="342900"/>
                </a:lnTo>
                <a:lnTo>
                  <a:pt x="1337956" y="3060700"/>
                </a:lnTo>
                <a:lnTo>
                  <a:pt x="1366641" y="3060700"/>
                </a:lnTo>
                <a:lnTo>
                  <a:pt x="2936534" y="342900"/>
                </a:lnTo>
                <a:close/>
              </a:path>
              <a:path w="4622164" h="3060700">
                <a:moveTo>
                  <a:pt x="2958710" y="355600"/>
                </a:moveTo>
                <a:lnTo>
                  <a:pt x="1395559" y="3060700"/>
                </a:lnTo>
                <a:lnTo>
                  <a:pt x="1424246" y="3060700"/>
                </a:lnTo>
                <a:lnTo>
                  <a:pt x="2980706" y="368300"/>
                </a:lnTo>
                <a:lnTo>
                  <a:pt x="2966036" y="368300"/>
                </a:lnTo>
                <a:lnTo>
                  <a:pt x="2958710" y="355600"/>
                </a:lnTo>
                <a:close/>
              </a:path>
              <a:path w="4622164" h="3060700">
                <a:moveTo>
                  <a:pt x="3009945" y="381000"/>
                </a:moveTo>
                <a:lnTo>
                  <a:pt x="3002683" y="381000"/>
                </a:lnTo>
                <a:lnTo>
                  <a:pt x="1453160" y="3060700"/>
                </a:lnTo>
                <a:lnTo>
                  <a:pt x="1481848" y="3060700"/>
                </a:lnTo>
                <a:lnTo>
                  <a:pt x="3024489" y="393700"/>
                </a:lnTo>
                <a:lnTo>
                  <a:pt x="3017249" y="393700"/>
                </a:lnTo>
                <a:lnTo>
                  <a:pt x="3009945" y="381000"/>
                </a:lnTo>
                <a:close/>
              </a:path>
              <a:path w="4622164" h="3060700">
                <a:moveTo>
                  <a:pt x="3053560" y="406400"/>
                </a:moveTo>
                <a:lnTo>
                  <a:pt x="3046323" y="406400"/>
                </a:lnTo>
                <a:lnTo>
                  <a:pt x="1510764" y="3060700"/>
                </a:lnTo>
                <a:lnTo>
                  <a:pt x="1539450" y="3060700"/>
                </a:lnTo>
                <a:lnTo>
                  <a:pt x="3067898" y="419100"/>
                </a:lnTo>
                <a:lnTo>
                  <a:pt x="3053560" y="406400"/>
                </a:lnTo>
                <a:close/>
              </a:path>
              <a:path w="4622164" h="3060700">
                <a:moveTo>
                  <a:pt x="3096619" y="431800"/>
                </a:moveTo>
                <a:lnTo>
                  <a:pt x="3089487" y="431800"/>
                </a:lnTo>
                <a:lnTo>
                  <a:pt x="1568365" y="3060700"/>
                </a:lnTo>
                <a:lnTo>
                  <a:pt x="1597054" y="3060700"/>
                </a:lnTo>
                <a:lnTo>
                  <a:pt x="3110810" y="444500"/>
                </a:lnTo>
                <a:lnTo>
                  <a:pt x="3103725" y="444500"/>
                </a:lnTo>
                <a:lnTo>
                  <a:pt x="3096619" y="431800"/>
                </a:lnTo>
                <a:close/>
              </a:path>
              <a:path w="4622164" h="3060700">
                <a:moveTo>
                  <a:pt x="3139268" y="457200"/>
                </a:moveTo>
                <a:lnTo>
                  <a:pt x="3132201" y="457200"/>
                </a:lnTo>
                <a:lnTo>
                  <a:pt x="1625971" y="3060700"/>
                </a:lnTo>
                <a:lnTo>
                  <a:pt x="1654656" y="3060700"/>
                </a:lnTo>
                <a:lnTo>
                  <a:pt x="3153326" y="469900"/>
                </a:lnTo>
                <a:lnTo>
                  <a:pt x="3146306" y="469900"/>
                </a:lnTo>
                <a:lnTo>
                  <a:pt x="3139268" y="457200"/>
                </a:lnTo>
                <a:close/>
              </a:path>
              <a:path w="4622164" h="3060700">
                <a:moveTo>
                  <a:pt x="3174519" y="482600"/>
                </a:moveTo>
                <a:lnTo>
                  <a:pt x="1683573" y="3060700"/>
                </a:lnTo>
                <a:lnTo>
                  <a:pt x="1712259" y="3060700"/>
                </a:lnTo>
                <a:lnTo>
                  <a:pt x="3195447" y="495300"/>
                </a:lnTo>
                <a:lnTo>
                  <a:pt x="3181517" y="495300"/>
                </a:lnTo>
                <a:lnTo>
                  <a:pt x="3174519" y="482600"/>
                </a:lnTo>
                <a:close/>
              </a:path>
              <a:path w="4622164" h="3060700">
                <a:moveTo>
                  <a:pt x="3216445" y="508000"/>
                </a:moveTo>
                <a:lnTo>
                  <a:pt x="1741176" y="3060700"/>
                </a:lnTo>
                <a:lnTo>
                  <a:pt x="1769860" y="3060700"/>
                </a:lnTo>
                <a:lnTo>
                  <a:pt x="3237174" y="520700"/>
                </a:lnTo>
                <a:lnTo>
                  <a:pt x="3223379" y="520700"/>
                </a:lnTo>
                <a:lnTo>
                  <a:pt x="3216445" y="508000"/>
                </a:lnTo>
                <a:close/>
              </a:path>
              <a:path w="4622164" h="3060700">
                <a:moveTo>
                  <a:pt x="3257971" y="533400"/>
                </a:moveTo>
                <a:lnTo>
                  <a:pt x="1798778" y="3060700"/>
                </a:lnTo>
                <a:lnTo>
                  <a:pt x="1827463" y="3060700"/>
                </a:lnTo>
                <a:lnTo>
                  <a:pt x="3278504" y="558800"/>
                </a:lnTo>
                <a:lnTo>
                  <a:pt x="3271683" y="546100"/>
                </a:lnTo>
                <a:lnTo>
                  <a:pt x="3264839" y="546100"/>
                </a:lnTo>
                <a:lnTo>
                  <a:pt x="3257971" y="533400"/>
                </a:lnTo>
                <a:close/>
              </a:path>
              <a:path w="4622164" h="3060700">
                <a:moveTo>
                  <a:pt x="3312680" y="571500"/>
                </a:moveTo>
                <a:lnTo>
                  <a:pt x="3299100" y="571500"/>
                </a:lnTo>
                <a:lnTo>
                  <a:pt x="1856382" y="3060700"/>
                </a:lnTo>
                <a:lnTo>
                  <a:pt x="1885066" y="3060700"/>
                </a:lnTo>
                <a:lnTo>
                  <a:pt x="3319434" y="584200"/>
                </a:lnTo>
                <a:lnTo>
                  <a:pt x="3312680" y="571500"/>
                </a:lnTo>
                <a:close/>
              </a:path>
              <a:path w="4622164" h="3060700">
                <a:moveTo>
                  <a:pt x="3346560" y="596900"/>
                </a:moveTo>
                <a:lnTo>
                  <a:pt x="3339828" y="596900"/>
                </a:lnTo>
                <a:lnTo>
                  <a:pt x="1913985" y="3060700"/>
                </a:lnTo>
                <a:lnTo>
                  <a:pt x="1942670" y="3060700"/>
                </a:lnTo>
                <a:lnTo>
                  <a:pt x="3359958" y="609600"/>
                </a:lnTo>
                <a:lnTo>
                  <a:pt x="3353273" y="609600"/>
                </a:lnTo>
                <a:lnTo>
                  <a:pt x="3346560" y="596900"/>
                </a:lnTo>
                <a:close/>
              </a:path>
              <a:path w="4622164" h="3060700">
                <a:moveTo>
                  <a:pt x="3380151" y="622300"/>
                </a:moveTo>
                <a:lnTo>
                  <a:pt x="1971587" y="3060700"/>
                </a:lnTo>
                <a:lnTo>
                  <a:pt x="2000274" y="3060700"/>
                </a:lnTo>
                <a:lnTo>
                  <a:pt x="3400080" y="647700"/>
                </a:lnTo>
                <a:lnTo>
                  <a:pt x="3393460" y="635000"/>
                </a:lnTo>
                <a:lnTo>
                  <a:pt x="3386818" y="635000"/>
                </a:lnTo>
                <a:lnTo>
                  <a:pt x="3380151" y="622300"/>
                </a:lnTo>
                <a:close/>
              </a:path>
              <a:path w="4622164" h="3060700">
                <a:moveTo>
                  <a:pt x="3426667" y="660400"/>
                </a:moveTo>
                <a:lnTo>
                  <a:pt x="3420064" y="660400"/>
                </a:lnTo>
                <a:lnTo>
                  <a:pt x="2029189" y="3060700"/>
                </a:lnTo>
                <a:lnTo>
                  <a:pt x="2057876" y="3060700"/>
                </a:lnTo>
                <a:lnTo>
                  <a:pt x="3439792" y="673100"/>
                </a:lnTo>
                <a:lnTo>
                  <a:pt x="3433240" y="673100"/>
                </a:lnTo>
                <a:lnTo>
                  <a:pt x="3426667" y="660400"/>
                </a:lnTo>
                <a:close/>
              </a:path>
              <a:path w="4622164" h="3060700">
                <a:moveTo>
                  <a:pt x="3459571" y="685800"/>
                </a:moveTo>
                <a:lnTo>
                  <a:pt x="2086792" y="3060700"/>
                </a:lnTo>
                <a:lnTo>
                  <a:pt x="2115479" y="3060700"/>
                </a:lnTo>
                <a:lnTo>
                  <a:pt x="3479093" y="711200"/>
                </a:lnTo>
                <a:lnTo>
                  <a:pt x="3472610" y="698500"/>
                </a:lnTo>
                <a:lnTo>
                  <a:pt x="3466105" y="698500"/>
                </a:lnTo>
                <a:lnTo>
                  <a:pt x="3459571" y="685800"/>
                </a:lnTo>
                <a:close/>
              </a:path>
              <a:path w="4622164" h="3060700">
                <a:moveTo>
                  <a:pt x="3505128" y="723900"/>
                </a:moveTo>
                <a:lnTo>
                  <a:pt x="3498667" y="723900"/>
                </a:lnTo>
                <a:lnTo>
                  <a:pt x="2144396" y="3060700"/>
                </a:lnTo>
                <a:lnTo>
                  <a:pt x="2173081" y="3060700"/>
                </a:lnTo>
                <a:lnTo>
                  <a:pt x="3517977" y="736600"/>
                </a:lnTo>
                <a:lnTo>
                  <a:pt x="3511566" y="736600"/>
                </a:lnTo>
                <a:lnTo>
                  <a:pt x="3505128" y="723900"/>
                </a:lnTo>
                <a:close/>
              </a:path>
              <a:path w="4622164" h="3060700">
                <a:moveTo>
                  <a:pt x="3537342" y="749300"/>
                </a:moveTo>
                <a:lnTo>
                  <a:pt x="2202000" y="3060700"/>
                </a:lnTo>
                <a:lnTo>
                  <a:pt x="2230684" y="3060700"/>
                </a:lnTo>
                <a:lnTo>
                  <a:pt x="3556443" y="774700"/>
                </a:lnTo>
                <a:lnTo>
                  <a:pt x="3550103" y="762000"/>
                </a:lnTo>
                <a:lnTo>
                  <a:pt x="3543731" y="762000"/>
                </a:lnTo>
                <a:lnTo>
                  <a:pt x="3537342" y="749300"/>
                </a:lnTo>
                <a:close/>
              </a:path>
              <a:path w="4622164" h="3060700">
                <a:moveTo>
                  <a:pt x="3581913" y="787400"/>
                </a:moveTo>
                <a:lnTo>
                  <a:pt x="3575592" y="787400"/>
                </a:lnTo>
                <a:lnTo>
                  <a:pt x="2259602" y="3060700"/>
                </a:lnTo>
                <a:lnTo>
                  <a:pt x="2288287" y="3060700"/>
                </a:lnTo>
                <a:lnTo>
                  <a:pt x="3594484" y="800100"/>
                </a:lnTo>
                <a:lnTo>
                  <a:pt x="3588213" y="800100"/>
                </a:lnTo>
                <a:lnTo>
                  <a:pt x="3581913" y="787400"/>
                </a:lnTo>
                <a:close/>
              </a:path>
              <a:path w="4622164" h="3060700">
                <a:moveTo>
                  <a:pt x="3622780" y="825500"/>
                </a:moveTo>
                <a:lnTo>
                  <a:pt x="3613420" y="825500"/>
                </a:lnTo>
                <a:lnTo>
                  <a:pt x="2317204" y="3060700"/>
                </a:lnTo>
                <a:lnTo>
                  <a:pt x="2345889" y="3060700"/>
                </a:lnTo>
                <a:lnTo>
                  <a:pt x="3632097" y="838200"/>
                </a:lnTo>
                <a:lnTo>
                  <a:pt x="3622780" y="825500"/>
                </a:lnTo>
                <a:close/>
              </a:path>
              <a:path w="4622164" h="3060700">
                <a:moveTo>
                  <a:pt x="3650818" y="850900"/>
                </a:moveTo>
                <a:lnTo>
                  <a:pt x="2374806" y="3060700"/>
                </a:lnTo>
                <a:lnTo>
                  <a:pt x="2403491" y="3060700"/>
                </a:lnTo>
                <a:lnTo>
                  <a:pt x="3669278" y="876300"/>
                </a:lnTo>
                <a:lnTo>
                  <a:pt x="3650818" y="850900"/>
                </a:lnTo>
                <a:close/>
              </a:path>
              <a:path w="4622164" h="3060700">
                <a:moveTo>
                  <a:pt x="3687779" y="889000"/>
                </a:moveTo>
                <a:lnTo>
                  <a:pt x="2432409" y="3060700"/>
                </a:lnTo>
                <a:lnTo>
                  <a:pt x="2461095" y="3060700"/>
                </a:lnTo>
                <a:lnTo>
                  <a:pt x="3706020" y="914400"/>
                </a:lnTo>
                <a:lnTo>
                  <a:pt x="3687779" y="889000"/>
                </a:lnTo>
                <a:close/>
              </a:path>
              <a:path w="4622164" h="3060700">
                <a:moveTo>
                  <a:pt x="3724296" y="927100"/>
                </a:moveTo>
                <a:lnTo>
                  <a:pt x="2490011" y="3060700"/>
                </a:lnTo>
                <a:lnTo>
                  <a:pt x="2518698" y="3060700"/>
                </a:lnTo>
                <a:lnTo>
                  <a:pt x="3742319" y="952500"/>
                </a:lnTo>
                <a:lnTo>
                  <a:pt x="3724296" y="927100"/>
                </a:lnTo>
                <a:close/>
              </a:path>
              <a:path w="4622164" h="3060700">
                <a:moveTo>
                  <a:pt x="3760369" y="965200"/>
                </a:moveTo>
                <a:lnTo>
                  <a:pt x="2547616" y="3060700"/>
                </a:lnTo>
                <a:lnTo>
                  <a:pt x="2576300" y="3060700"/>
                </a:lnTo>
                <a:lnTo>
                  <a:pt x="3778163" y="990600"/>
                </a:lnTo>
                <a:lnTo>
                  <a:pt x="3760369" y="965200"/>
                </a:lnTo>
                <a:close/>
              </a:path>
              <a:path w="4622164" h="3060700">
                <a:moveTo>
                  <a:pt x="3795988" y="1003300"/>
                </a:moveTo>
                <a:lnTo>
                  <a:pt x="2605219" y="3060700"/>
                </a:lnTo>
                <a:lnTo>
                  <a:pt x="2633904" y="3060700"/>
                </a:lnTo>
                <a:lnTo>
                  <a:pt x="3813555" y="1028700"/>
                </a:lnTo>
                <a:lnTo>
                  <a:pt x="3795988" y="1003300"/>
                </a:lnTo>
                <a:close/>
              </a:path>
              <a:path w="4622164" h="3060700">
                <a:moveTo>
                  <a:pt x="3831145" y="1041400"/>
                </a:moveTo>
                <a:lnTo>
                  <a:pt x="2662821" y="3060700"/>
                </a:lnTo>
                <a:lnTo>
                  <a:pt x="2691507" y="3060700"/>
                </a:lnTo>
                <a:lnTo>
                  <a:pt x="3848482" y="1066800"/>
                </a:lnTo>
                <a:lnTo>
                  <a:pt x="3831145" y="1041400"/>
                </a:lnTo>
                <a:close/>
              </a:path>
              <a:path w="4622164" h="3060700">
                <a:moveTo>
                  <a:pt x="3865834" y="1079500"/>
                </a:moveTo>
                <a:lnTo>
                  <a:pt x="2720424" y="3060700"/>
                </a:lnTo>
                <a:lnTo>
                  <a:pt x="2749110" y="3060700"/>
                </a:lnTo>
                <a:lnTo>
                  <a:pt x="3882934" y="1104900"/>
                </a:lnTo>
                <a:lnTo>
                  <a:pt x="3865834" y="1079500"/>
                </a:lnTo>
                <a:close/>
              </a:path>
              <a:path w="4622164" h="3060700">
                <a:moveTo>
                  <a:pt x="3900045" y="1117600"/>
                </a:moveTo>
                <a:lnTo>
                  <a:pt x="2778027" y="3060700"/>
                </a:lnTo>
                <a:lnTo>
                  <a:pt x="2806712" y="3060700"/>
                </a:lnTo>
                <a:lnTo>
                  <a:pt x="3916904" y="1143000"/>
                </a:lnTo>
                <a:lnTo>
                  <a:pt x="3900045" y="1117600"/>
                </a:lnTo>
                <a:close/>
              </a:path>
              <a:path w="4622164" h="3060700">
                <a:moveTo>
                  <a:pt x="3933766" y="1168400"/>
                </a:moveTo>
                <a:lnTo>
                  <a:pt x="2835628" y="3060700"/>
                </a:lnTo>
                <a:lnTo>
                  <a:pt x="2864315" y="3060700"/>
                </a:lnTo>
                <a:lnTo>
                  <a:pt x="3950384" y="1181100"/>
                </a:lnTo>
                <a:lnTo>
                  <a:pt x="3942099" y="1181100"/>
                </a:lnTo>
                <a:lnTo>
                  <a:pt x="3933766" y="1168400"/>
                </a:lnTo>
                <a:close/>
              </a:path>
              <a:path w="4622164" h="3060700">
                <a:moveTo>
                  <a:pt x="3966998" y="1206500"/>
                </a:moveTo>
                <a:lnTo>
                  <a:pt x="2893233" y="3060700"/>
                </a:lnTo>
                <a:lnTo>
                  <a:pt x="2921917" y="3060700"/>
                </a:lnTo>
                <a:lnTo>
                  <a:pt x="3983363" y="1231900"/>
                </a:lnTo>
                <a:lnTo>
                  <a:pt x="3966998" y="1206500"/>
                </a:lnTo>
                <a:close/>
              </a:path>
              <a:path w="4622164" h="3060700">
                <a:moveTo>
                  <a:pt x="3999726" y="1244600"/>
                </a:moveTo>
                <a:lnTo>
                  <a:pt x="2950835" y="3060700"/>
                </a:lnTo>
                <a:lnTo>
                  <a:pt x="2979520" y="3060700"/>
                </a:lnTo>
                <a:lnTo>
                  <a:pt x="4015839" y="1270000"/>
                </a:lnTo>
                <a:lnTo>
                  <a:pt x="3999726" y="1244600"/>
                </a:lnTo>
                <a:close/>
              </a:path>
              <a:path w="4622164" h="3060700">
                <a:moveTo>
                  <a:pt x="4031942" y="1295400"/>
                </a:moveTo>
                <a:lnTo>
                  <a:pt x="3008438" y="3060700"/>
                </a:lnTo>
                <a:lnTo>
                  <a:pt x="3037123" y="3060700"/>
                </a:lnTo>
                <a:lnTo>
                  <a:pt x="4047793" y="1320800"/>
                </a:lnTo>
                <a:lnTo>
                  <a:pt x="4039896" y="1308100"/>
                </a:lnTo>
                <a:lnTo>
                  <a:pt x="4031942" y="1295400"/>
                </a:lnTo>
                <a:close/>
              </a:path>
              <a:path w="4622164" h="3060700">
                <a:moveTo>
                  <a:pt x="4063632" y="1333500"/>
                </a:moveTo>
                <a:lnTo>
                  <a:pt x="3066041" y="3060700"/>
                </a:lnTo>
                <a:lnTo>
                  <a:pt x="3094727" y="3060700"/>
                </a:lnTo>
                <a:lnTo>
                  <a:pt x="4079217" y="1358900"/>
                </a:lnTo>
                <a:lnTo>
                  <a:pt x="4071450" y="1346200"/>
                </a:lnTo>
                <a:lnTo>
                  <a:pt x="4063632" y="1333500"/>
                </a:lnTo>
                <a:close/>
              </a:path>
              <a:path w="4622164" h="3060700">
                <a:moveTo>
                  <a:pt x="4094783" y="1384300"/>
                </a:moveTo>
                <a:lnTo>
                  <a:pt x="3123642" y="3060700"/>
                </a:lnTo>
                <a:lnTo>
                  <a:pt x="3152329" y="3060700"/>
                </a:lnTo>
                <a:lnTo>
                  <a:pt x="4110094" y="1409700"/>
                </a:lnTo>
                <a:lnTo>
                  <a:pt x="4102467" y="1397000"/>
                </a:lnTo>
                <a:lnTo>
                  <a:pt x="4094783" y="1384300"/>
                </a:lnTo>
                <a:close/>
              </a:path>
              <a:path w="4622164" h="3060700">
                <a:moveTo>
                  <a:pt x="4125384" y="1435100"/>
                </a:moveTo>
                <a:lnTo>
                  <a:pt x="3181247" y="3060700"/>
                </a:lnTo>
                <a:lnTo>
                  <a:pt x="3209931" y="3060700"/>
                </a:lnTo>
                <a:lnTo>
                  <a:pt x="4140410" y="1460500"/>
                </a:lnTo>
                <a:lnTo>
                  <a:pt x="4132925" y="1447800"/>
                </a:lnTo>
                <a:lnTo>
                  <a:pt x="4125384" y="1435100"/>
                </a:lnTo>
                <a:close/>
              </a:path>
              <a:path w="4622164" h="3060700">
                <a:moveTo>
                  <a:pt x="4155412" y="1473200"/>
                </a:moveTo>
                <a:lnTo>
                  <a:pt x="3238849" y="3060700"/>
                </a:lnTo>
                <a:lnTo>
                  <a:pt x="3267535" y="3060700"/>
                </a:lnTo>
                <a:lnTo>
                  <a:pt x="4170150" y="1498600"/>
                </a:lnTo>
                <a:lnTo>
                  <a:pt x="4162810" y="1485900"/>
                </a:lnTo>
                <a:lnTo>
                  <a:pt x="4155412" y="1473200"/>
                </a:lnTo>
                <a:close/>
              </a:path>
              <a:path w="4622164" h="3060700">
                <a:moveTo>
                  <a:pt x="4184859" y="1524000"/>
                </a:moveTo>
                <a:lnTo>
                  <a:pt x="3296452" y="3060700"/>
                </a:lnTo>
                <a:lnTo>
                  <a:pt x="3325140" y="3060700"/>
                </a:lnTo>
                <a:lnTo>
                  <a:pt x="4199299" y="1549400"/>
                </a:lnTo>
                <a:lnTo>
                  <a:pt x="4192106" y="1536700"/>
                </a:lnTo>
                <a:lnTo>
                  <a:pt x="4184859" y="1524000"/>
                </a:lnTo>
                <a:close/>
              </a:path>
              <a:path w="4622164" h="3060700">
                <a:moveTo>
                  <a:pt x="4213698" y="1574800"/>
                </a:moveTo>
                <a:lnTo>
                  <a:pt x="3354054" y="3060700"/>
                </a:lnTo>
                <a:lnTo>
                  <a:pt x="3382740" y="3060700"/>
                </a:lnTo>
                <a:lnTo>
                  <a:pt x="4227832" y="1600200"/>
                </a:lnTo>
                <a:lnTo>
                  <a:pt x="4220795" y="1587500"/>
                </a:lnTo>
                <a:lnTo>
                  <a:pt x="4213698" y="1574800"/>
                </a:lnTo>
                <a:close/>
              </a:path>
              <a:path w="4622164" h="3060700">
                <a:moveTo>
                  <a:pt x="4241919" y="1625600"/>
                </a:moveTo>
                <a:lnTo>
                  <a:pt x="3411656" y="3060700"/>
                </a:lnTo>
                <a:lnTo>
                  <a:pt x="3440344" y="3060700"/>
                </a:lnTo>
                <a:lnTo>
                  <a:pt x="4255736" y="1651000"/>
                </a:lnTo>
                <a:lnTo>
                  <a:pt x="4248859" y="1638300"/>
                </a:lnTo>
                <a:lnTo>
                  <a:pt x="4241919" y="1625600"/>
                </a:lnTo>
                <a:close/>
              </a:path>
              <a:path w="4622164" h="3060700">
                <a:moveTo>
                  <a:pt x="4269496" y="1676400"/>
                </a:moveTo>
                <a:lnTo>
                  <a:pt x="3469259" y="3060700"/>
                </a:lnTo>
                <a:lnTo>
                  <a:pt x="3497946" y="3060700"/>
                </a:lnTo>
                <a:lnTo>
                  <a:pt x="4282984" y="1701800"/>
                </a:lnTo>
                <a:lnTo>
                  <a:pt x="4276273" y="1689100"/>
                </a:lnTo>
                <a:lnTo>
                  <a:pt x="4269496" y="1676400"/>
                </a:lnTo>
                <a:close/>
              </a:path>
              <a:path w="4622164" h="3060700">
                <a:moveTo>
                  <a:pt x="4296408" y="1739900"/>
                </a:moveTo>
                <a:lnTo>
                  <a:pt x="3526863" y="3060700"/>
                </a:lnTo>
                <a:lnTo>
                  <a:pt x="3555548" y="3060700"/>
                </a:lnTo>
                <a:lnTo>
                  <a:pt x="4309553" y="1765300"/>
                </a:lnTo>
                <a:lnTo>
                  <a:pt x="4303014" y="1752600"/>
                </a:lnTo>
                <a:lnTo>
                  <a:pt x="4296408" y="1739900"/>
                </a:lnTo>
                <a:close/>
              </a:path>
              <a:path w="4622164" h="3060700">
                <a:moveTo>
                  <a:pt x="4322627" y="1790700"/>
                </a:moveTo>
                <a:lnTo>
                  <a:pt x="3584466" y="3060700"/>
                </a:lnTo>
                <a:lnTo>
                  <a:pt x="3613152" y="3060700"/>
                </a:lnTo>
                <a:lnTo>
                  <a:pt x="4335419" y="1816100"/>
                </a:lnTo>
                <a:lnTo>
                  <a:pt x="4329058" y="1803400"/>
                </a:lnTo>
                <a:lnTo>
                  <a:pt x="4322627" y="1790700"/>
                </a:lnTo>
                <a:close/>
              </a:path>
              <a:path w="4622164" h="3060700">
                <a:moveTo>
                  <a:pt x="4348130" y="1841500"/>
                </a:moveTo>
                <a:lnTo>
                  <a:pt x="3642069" y="3060700"/>
                </a:lnTo>
                <a:lnTo>
                  <a:pt x="3670753" y="3060700"/>
                </a:lnTo>
                <a:lnTo>
                  <a:pt x="4360550" y="1866900"/>
                </a:lnTo>
                <a:lnTo>
                  <a:pt x="4354376" y="1854200"/>
                </a:lnTo>
                <a:lnTo>
                  <a:pt x="4348130" y="1841500"/>
                </a:lnTo>
                <a:close/>
              </a:path>
              <a:path w="4622164" h="3060700">
                <a:moveTo>
                  <a:pt x="4372884" y="1905000"/>
                </a:moveTo>
                <a:lnTo>
                  <a:pt x="3699672" y="3060700"/>
                </a:lnTo>
                <a:lnTo>
                  <a:pt x="3728356" y="3060700"/>
                </a:lnTo>
                <a:lnTo>
                  <a:pt x="4384918" y="1930400"/>
                </a:lnTo>
                <a:lnTo>
                  <a:pt x="4378937" y="1917700"/>
                </a:lnTo>
                <a:lnTo>
                  <a:pt x="4372884" y="1905000"/>
                </a:lnTo>
                <a:close/>
              </a:path>
              <a:path w="4622164" h="3060700">
                <a:moveTo>
                  <a:pt x="4396856" y="1955800"/>
                </a:moveTo>
                <a:lnTo>
                  <a:pt x="3757277" y="3060700"/>
                </a:lnTo>
                <a:lnTo>
                  <a:pt x="3785962" y="3060700"/>
                </a:lnTo>
                <a:lnTo>
                  <a:pt x="4408495" y="1993900"/>
                </a:lnTo>
                <a:lnTo>
                  <a:pt x="4402712" y="1968500"/>
                </a:lnTo>
                <a:lnTo>
                  <a:pt x="4396856" y="1955800"/>
                </a:lnTo>
                <a:close/>
              </a:path>
              <a:path w="4622164" h="3060700">
                <a:moveTo>
                  <a:pt x="4420019" y="2019300"/>
                </a:moveTo>
                <a:lnTo>
                  <a:pt x="3814877" y="3060700"/>
                </a:lnTo>
                <a:lnTo>
                  <a:pt x="3843564" y="3060700"/>
                </a:lnTo>
                <a:lnTo>
                  <a:pt x="4431237" y="2044700"/>
                </a:lnTo>
                <a:lnTo>
                  <a:pt x="4425665" y="2032000"/>
                </a:lnTo>
                <a:lnTo>
                  <a:pt x="4420019" y="2019300"/>
                </a:lnTo>
                <a:close/>
              </a:path>
              <a:path w="4622164" h="3060700">
                <a:moveTo>
                  <a:pt x="4442324" y="2082800"/>
                </a:moveTo>
                <a:lnTo>
                  <a:pt x="3872479" y="3060700"/>
                </a:lnTo>
                <a:lnTo>
                  <a:pt x="3901165" y="3060700"/>
                </a:lnTo>
                <a:lnTo>
                  <a:pt x="4453102" y="2108200"/>
                </a:lnTo>
                <a:lnTo>
                  <a:pt x="4447755" y="2095500"/>
                </a:lnTo>
                <a:lnTo>
                  <a:pt x="4442324" y="2082800"/>
                </a:lnTo>
                <a:close/>
              </a:path>
              <a:path w="4622164" h="3060700">
                <a:moveTo>
                  <a:pt x="4463737" y="2146300"/>
                </a:moveTo>
                <a:lnTo>
                  <a:pt x="3930082" y="3060700"/>
                </a:lnTo>
                <a:lnTo>
                  <a:pt x="3958768" y="3060700"/>
                </a:lnTo>
                <a:lnTo>
                  <a:pt x="4474047" y="2171700"/>
                </a:lnTo>
                <a:lnTo>
                  <a:pt x="4468935" y="2159000"/>
                </a:lnTo>
                <a:lnTo>
                  <a:pt x="4463737" y="2146300"/>
                </a:lnTo>
                <a:close/>
              </a:path>
              <a:path w="4622164" h="3060700">
                <a:moveTo>
                  <a:pt x="4486685" y="2209800"/>
                </a:moveTo>
                <a:lnTo>
                  <a:pt x="4484199" y="2209800"/>
                </a:lnTo>
                <a:lnTo>
                  <a:pt x="3987686" y="3060700"/>
                </a:lnTo>
                <a:lnTo>
                  <a:pt x="4016370" y="3060700"/>
                </a:lnTo>
                <a:lnTo>
                  <a:pt x="4494016" y="2235200"/>
                </a:lnTo>
                <a:lnTo>
                  <a:pt x="4491597" y="2235200"/>
                </a:lnTo>
                <a:lnTo>
                  <a:pt x="4486685" y="2209800"/>
                </a:lnTo>
                <a:close/>
              </a:path>
              <a:path w="4622164" h="3060700">
                <a:moveTo>
                  <a:pt x="4503657" y="2273300"/>
                </a:moveTo>
                <a:lnTo>
                  <a:pt x="4045288" y="3060700"/>
                </a:lnTo>
                <a:lnTo>
                  <a:pt x="4073973" y="3060700"/>
                </a:lnTo>
                <a:lnTo>
                  <a:pt x="4512948" y="2311400"/>
                </a:lnTo>
                <a:lnTo>
                  <a:pt x="4510662" y="2298700"/>
                </a:lnTo>
                <a:lnTo>
                  <a:pt x="4506015" y="2286000"/>
                </a:lnTo>
                <a:lnTo>
                  <a:pt x="4503657" y="2273300"/>
                </a:lnTo>
                <a:close/>
              </a:path>
              <a:path w="4622164" h="3060700">
                <a:moveTo>
                  <a:pt x="4522039" y="2336800"/>
                </a:moveTo>
                <a:lnTo>
                  <a:pt x="4102890" y="3060700"/>
                </a:lnTo>
                <a:lnTo>
                  <a:pt x="4131576" y="3060700"/>
                </a:lnTo>
                <a:lnTo>
                  <a:pt x="4530773" y="2374900"/>
                </a:lnTo>
                <a:lnTo>
                  <a:pt x="4528627" y="2362200"/>
                </a:lnTo>
                <a:lnTo>
                  <a:pt x="4524257" y="2349500"/>
                </a:lnTo>
                <a:lnTo>
                  <a:pt x="4522039" y="2336800"/>
                </a:lnTo>
                <a:close/>
              </a:path>
              <a:path w="4622164" h="3060700">
                <a:moveTo>
                  <a:pt x="4539279" y="2413000"/>
                </a:moveTo>
                <a:lnTo>
                  <a:pt x="4160493" y="3060700"/>
                </a:lnTo>
                <a:lnTo>
                  <a:pt x="4189181" y="3060700"/>
                </a:lnTo>
                <a:lnTo>
                  <a:pt x="4547415" y="2451100"/>
                </a:lnTo>
                <a:lnTo>
                  <a:pt x="4545421" y="2438400"/>
                </a:lnTo>
                <a:lnTo>
                  <a:pt x="4543398" y="2425700"/>
                </a:lnTo>
                <a:lnTo>
                  <a:pt x="4539279" y="2413000"/>
                </a:lnTo>
                <a:close/>
              </a:path>
              <a:path w="4622164" h="3060700">
                <a:moveTo>
                  <a:pt x="4555291" y="2489200"/>
                </a:moveTo>
                <a:lnTo>
                  <a:pt x="4218096" y="3060700"/>
                </a:lnTo>
                <a:lnTo>
                  <a:pt x="4246782" y="3060700"/>
                </a:lnTo>
                <a:lnTo>
                  <a:pt x="4562777" y="2514600"/>
                </a:lnTo>
                <a:lnTo>
                  <a:pt x="4560948" y="2514600"/>
                </a:lnTo>
                <a:lnTo>
                  <a:pt x="4559088" y="2501900"/>
                </a:lnTo>
                <a:lnTo>
                  <a:pt x="4555291" y="2489200"/>
                </a:lnTo>
                <a:close/>
              </a:path>
              <a:path w="4622164" h="3060700">
                <a:moveTo>
                  <a:pt x="4569976" y="2552700"/>
                </a:moveTo>
                <a:lnTo>
                  <a:pt x="4275700" y="3060700"/>
                </a:lnTo>
                <a:lnTo>
                  <a:pt x="4304386" y="3060700"/>
                </a:lnTo>
                <a:lnTo>
                  <a:pt x="4576758" y="2590800"/>
                </a:lnTo>
                <a:lnTo>
                  <a:pt x="4575108" y="2590800"/>
                </a:lnTo>
                <a:lnTo>
                  <a:pt x="4573425" y="2578100"/>
                </a:lnTo>
                <a:lnTo>
                  <a:pt x="4571714" y="2565400"/>
                </a:lnTo>
                <a:lnTo>
                  <a:pt x="4569976" y="2552700"/>
                </a:lnTo>
                <a:close/>
              </a:path>
              <a:path w="4622164" h="3060700">
                <a:moveTo>
                  <a:pt x="4583214" y="2628900"/>
                </a:moveTo>
                <a:lnTo>
                  <a:pt x="4333303" y="3060700"/>
                </a:lnTo>
                <a:lnTo>
                  <a:pt x="4361988" y="3060700"/>
                </a:lnTo>
                <a:lnTo>
                  <a:pt x="4589226" y="2679700"/>
                </a:lnTo>
                <a:lnTo>
                  <a:pt x="4587773" y="2667000"/>
                </a:lnTo>
                <a:lnTo>
                  <a:pt x="4586283" y="2654300"/>
                </a:lnTo>
                <a:lnTo>
                  <a:pt x="4584762" y="2641600"/>
                </a:lnTo>
                <a:lnTo>
                  <a:pt x="4583214" y="2628900"/>
                </a:lnTo>
                <a:close/>
              </a:path>
              <a:path w="4622164" h="3060700">
                <a:moveTo>
                  <a:pt x="4596212" y="2717800"/>
                </a:moveTo>
                <a:lnTo>
                  <a:pt x="4594871" y="2717800"/>
                </a:lnTo>
                <a:lnTo>
                  <a:pt x="4390905" y="3060700"/>
                </a:lnTo>
                <a:lnTo>
                  <a:pt x="4419589" y="3060700"/>
                </a:lnTo>
                <a:lnTo>
                  <a:pt x="4600036" y="2755900"/>
                </a:lnTo>
                <a:lnTo>
                  <a:pt x="4598798" y="2743200"/>
                </a:lnTo>
                <a:lnTo>
                  <a:pt x="4597522" y="2730500"/>
                </a:lnTo>
                <a:lnTo>
                  <a:pt x="4596212" y="2717800"/>
                </a:lnTo>
                <a:close/>
              </a:path>
              <a:path w="4622164" h="3060700">
                <a:moveTo>
                  <a:pt x="4604785" y="2794000"/>
                </a:moveTo>
                <a:lnTo>
                  <a:pt x="4448510" y="3060700"/>
                </a:lnTo>
                <a:lnTo>
                  <a:pt x="4477193" y="3060700"/>
                </a:lnTo>
                <a:lnTo>
                  <a:pt x="4609011" y="2844800"/>
                </a:lnTo>
                <a:lnTo>
                  <a:pt x="4608009" y="2832100"/>
                </a:lnTo>
                <a:lnTo>
                  <a:pt x="4606968" y="2819400"/>
                </a:lnTo>
                <a:lnTo>
                  <a:pt x="4605891" y="2806700"/>
                </a:lnTo>
                <a:lnTo>
                  <a:pt x="4604785" y="2794000"/>
                </a:lnTo>
                <a:close/>
              </a:path>
              <a:path w="4622164" h="3060700">
                <a:moveTo>
                  <a:pt x="4612755" y="2882900"/>
                </a:moveTo>
                <a:lnTo>
                  <a:pt x="4506109" y="3060700"/>
                </a:lnTo>
                <a:lnTo>
                  <a:pt x="4534795" y="3060700"/>
                </a:lnTo>
                <a:lnTo>
                  <a:pt x="4615924" y="2921000"/>
                </a:lnTo>
                <a:lnTo>
                  <a:pt x="4615191" y="2921000"/>
                </a:lnTo>
                <a:lnTo>
                  <a:pt x="4614418" y="2908300"/>
                </a:lnTo>
                <a:lnTo>
                  <a:pt x="4613605" y="2895600"/>
                </a:lnTo>
                <a:lnTo>
                  <a:pt x="4612755" y="2882900"/>
                </a:lnTo>
                <a:close/>
              </a:path>
              <a:path w="4622164" h="3060700">
                <a:moveTo>
                  <a:pt x="4618536" y="2971800"/>
                </a:moveTo>
                <a:lnTo>
                  <a:pt x="4563714" y="3060700"/>
                </a:lnTo>
                <a:lnTo>
                  <a:pt x="4592399" y="3060700"/>
                </a:lnTo>
                <a:lnTo>
                  <a:pt x="4620506" y="3022600"/>
                </a:lnTo>
                <a:lnTo>
                  <a:pt x="4620078" y="3009900"/>
                </a:lnTo>
                <a:lnTo>
                  <a:pt x="4619605" y="2997200"/>
                </a:lnTo>
                <a:lnTo>
                  <a:pt x="4619090" y="2984500"/>
                </a:lnTo>
                <a:lnTo>
                  <a:pt x="4618536" y="2971800"/>
                </a:lnTo>
                <a:close/>
              </a:path>
              <a:path w="4622164" h="3060700">
                <a:moveTo>
                  <a:pt x="1751321" y="0"/>
                </a:moveTo>
                <a:lnTo>
                  <a:pt x="1723830" y="0"/>
                </a:lnTo>
                <a:lnTo>
                  <a:pt x="0" y="2984500"/>
                </a:lnTo>
                <a:lnTo>
                  <a:pt x="0" y="3035300"/>
                </a:lnTo>
                <a:lnTo>
                  <a:pt x="1751321" y="0"/>
                </a:lnTo>
                <a:close/>
              </a:path>
              <a:path w="4622164" h="3060700">
                <a:moveTo>
                  <a:pt x="1696060" y="0"/>
                </a:moveTo>
                <a:lnTo>
                  <a:pt x="1668297" y="0"/>
                </a:lnTo>
                <a:lnTo>
                  <a:pt x="0" y="2895600"/>
                </a:lnTo>
                <a:lnTo>
                  <a:pt x="0" y="2933700"/>
                </a:lnTo>
                <a:lnTo>
                  <a:pt x="1696060" y="0"/>
                </a:lnTo>
                <a:close/>
              </a:path>
              <a:path w="4622164" h="3060700">
                <a:moveTo>
                  <a:pt x="1640246" y="0"/>
                </a:moveTo>
                <a:lnTo>
                  <a:pt x="1612206" y="0"/>
                </a:lnTo>
                <a:lnTo>
                  <a:pt x="0" y="2794000"/>
                </a:lnTo>
                <a:lnTo>
                  <a:pt x="0" y="2844800"/>
                </a:lnTo>
                <a:lnTo>
                  <a:pt x="1640246" y="0"/>
                </a:lnTo>
                <a:close/>
              </a:path>
              <a:path w="4622164" h="3060700">
                <a:moveTo>
                  <a:pt x="1583862" y="0"/>
                </a:moveTo>
                <a:lnTo>
                  <a:pt x="1555535" y="0"/>
                </a:lnTo>
                <a:lnTo>
                  <a:pt x="0" y="2692400"/>
                </a:lnTo>
                <a:lnTo>
                  <a:pt x="0" y="2743200"/>
                </a:lnTo>
                <a:lnTo>
                  <a:pt x="1583862" y="0"/>
                </a:lnTo>
                <a:close/>
              </a:path>
              <a:path w="4622164" h="3060700">
                <a:moveTo>
                  <a:pt x="1526889" y="0"/>
                </a:moveTo>
                <a:lnTo>
                  <a:pt x="1498265" y="0"/>
                </a:lnTo>
                <a:lnTo>
                  <a:pt x="0" y="2590800"/>
                </a:lnTo>
                <a:lnTo>
                  <a:pt x="0" y="2641600"/>
                </a:lnTo>
                <a:lnTo>
                  <a:pt x="1526889" y="0"/>
                </a:lnTo>
                <a:close/>
              </a:path>
              <a:path w="4622164" h="3060700">
                <a:moveTo>
                  <a:pt x="1469311" y="0"/>
                </a:moveTo>
                <a:lnTo>
                  <a:pt x="1440385" y="0"/>
                </a:lnTo>
                <a:lnTo>
                  <a:pt x="0" y="2489200"/>
                </a:lnTo>
                <a:lnTo>
                  <a:pt x="0" y="2540000"/>
                </a:lnTo>
                <a:lnTo>
                  <a:pt x="1469311" y="0"/>
                </a:lnTo>
                <a:close/>
              </a:path>
              <a:path w="4622164" h="3060700">
                <a:moveTo>
                  <a:pt x="1411113" y="0"/>
                </a:moveTo>
                <a:lnTo>
                  <a:pt x="1381874" y="0"/>
                </a:lnTo>
                <a:lnTo>
                  <a:pt x="0" y="2387600"/>
                </a:lnTo>
                <a:lnTo>
                  <a:pt x="0" y="2438400"/>
                </a:lnTo>
                <a:lnTo>
                  <a:pt x="1411113" y="0"/>
                </a:lnTo>
                <a:close/>
              </a:path>
              <a:path w="4622164" h="3060700">
                <a:moveTo>
                  <a:pt x="1352271" y="0"/>
                </a:moveTo>
                <a:lnTo>
                  <a:pt x="1322708" y="0"/>
                </a:lnTo>
                <a:lnTo>
                  <a:pt x="0" y="2286000"/>
                </a:lnTo>
                <a:lnTo>
                  <a:pt x="0" y="2336800"/>
                </a:lnTo>
                <a:lnTo>
                  <a:pt x="1352271" y="0"/>
                </a:lnTo>
                <a:close/>
              </a:path>
              <a:path w="4622164" h="3060700">
                <a:moveTo>
                  <a:pt x="1292771" y="0"/>
                </a:moveTo>
                <a:lnTo>
                  <a:pt x="1262868" y="0"/>
                </a:lnTo>
                <a:lnTo>
                  <a:pt x="0" y="2197100"/>
                </a:lnTo>
                <a:lnTo>
                  <a:pt x="0" y="2235200"/>
                </a:lnTo>
                <a:lnTo>
                  <a:pt x="1292771" y="0"/>
                </a:lnTo>
                <a:close/>
              </a:path>
              <a:path w="4622164" h="3060700">
                <a:moveTo>
                  <a:pt x="1232575" y="12700"/>
                </a:moveTo>
                <a:lnTo>
                  <a:pt x="1202328" y="12700"/>
                </a:lnTo>
                <a:lnTo>
                  <a:pt x="0" y="2095500"/>
                </a:lnTo>
                <a:lnTo>
                  <a:pt x="0" y="2146300"/>
                </a:lnTo>
                <a:lnTo>
                  <a:pt x="1232575" y="12700"/>
                </a:lnTo>
                <a:close/>
              </a:path>
              <a:path w="4622164" h="3060700">
                <a:moveTo>
                  <a:pt x="1171670" y="12700"/>
                </a:moveTo>
                <a:lnTo>
                  <a:pt x="1141059" y="12700"/>
                </a:lnTo>
                <a:lnTo>
                  <a:pt x="0" y="1993900"/>
                </a:lnTo>
                <a:lnTo>
                  <a:pt x="0" y="2044700"/>
                </a:lnTo>
                <a:lnTo>
                  <a:pt x="1171670" y="12700"/>
                </a:lnTo>
                <a:close/>
              </a:path>
              <a:path w="4622164" h="3060700">
                <a:moveTo>
                  <a:pt x="1110024" y="25400"/>
                </a:moveTo>
                <a:lnTo>
                  <a:pt x="1079031" y="25400"/>
                </a:lnTo>
                <a:lnTo>
                  <a:pt x="0" y="1892300"/>
                </a:lnTo>
                <a:lnTo>
                  <a:pt x="0" y="1943100"/>
                </a:lnTo>
                <a:lnTo>
                  <a:pt x="1110024" y="25400"/>
                </a:lnTo>
                <a:close/>
              </a:path>
              <a:path w="4622164" h="3060700">
                <a:moveTo>
                  <a:pt x="1047603" y="25400"/>
                </a:moveTo>
                <a:lnTo>
                  <a:pt x="1024058" y="25400"/>
                </a:lnTo>
                <a:lnTo>
                  <a:pt x="1016214" y="38100"/>
                </a:lnTo>
                <a:lnTo>
                  <a:pt x="0" y="1790700"/>
                </a:lnTo>
                <a:lnTo>
                  <a:pt x="0" y="1841500"/>
                </a:lnTo>
                <a:lnTo>
                  <a:pt x="1047603" y="25400"/>
                </a:lnTo>
                <a:close/>
              </a:path>
              <a:path w="4622164" h="3060700">
                <a:moveTo>
                  <a:pt x="984373" y="38100"/>
                </a:moveTo>
                <a:lnTo>
                  <a:pt x="952571" y="38100"/>
                </a:lnTo>
                <a:lnTo>
                  <a:pt x="0" y="1689100"/>
                </a:lnTo>
                <a:lnTo>
                  <a:pt x="0" y="1739900"/>
                </a:lnTo>
                <a:lnTo>
                  <a:pt x="984373" y="38100"/>
                </a:lnTo>
                <a:close/>
              </a:path>
              <a:path w="4622164" h="3060700">
                <a:moveTo>
                  <a:pt x="920296" y="50800"/>
                </a:moveTo>
                <a:lnTo>
                  <a:pt x="888058" y="50800"/>
                </a:lnTo>
                <a:lnTo>
                  <a:pt x="0" y="1587500"/>
                </a:lnTo>
                <a:lnTo>
                  <a:pt x="0" y="1638300"/>
                </a:lnTo>
                <a:lnTo>
                  <a:pt x="920296" y="50800"/>
                </a:lnTo>
                <a:close/>
              </a:path>
              <a:path w="4622164" h="3060700">
                <a:moveTo>
                  <a:pt x="855334" y="63500"/>
                </a:moveTo>
                <a:lnTo>
                  <a:pt x="822636" y="63500"/>
                </a:lnTo>
                <a:lnTo>
                  <a:pt x="0" y="1498600"/>
                </a:lnTo>
                <a:lnTo>
                  <a:pt x="0" y="1549400"/>
                </a:lnTo>
                <a:lnTo>
                  <a:pt x="855334" y="63500"/>
                </a:lnTo>
                <a:close/>
              </a:path>
              <a:path w="4622164" h="3060700">
                <a:moveTo>
                  <a:pt x="789429" y="76200"/>
                </a:moveTo>
                <a:lnTo>
                  <a:pt x="772824" y="76200"/>
                </a:lnTo>
                <a:lnTo>
                  <a:pt x="756238" y="88900"/>
                </a:lnTo>
                <a:lnTo>
                  <a:pt x="0" y="1397000"/>
                </a:lnTo>
                <a:lnTo>
                  <a:pt x="0" y="1447800"/>
                </a:lnTo>
                <a:lnTo>
                  <a:pt x="789429" y="76200"/>
                </a:lnTo>
                <a:close/>
              </a:path>
              <a:path w="4622164" h="3060700">
                <a:moveTo>
                  <a:pt x="722519" y="88900"/>
                </a:moveTo>
                <a:lnTo>
                  <a:pt x="714078" y="88900"/>
                </a:lnTo>
                <a:lnTo>
                  <a:pt x="697219" y="101600"/>
                </a:lnTo>
                <a:lnTo>
                  <a:pt x="688798" y="101600"/>
                </a:lnTo>
                <a:lnTo>
                  <a:pt x="0" y="1295400"/>
                </a:lnTo>
                <a:lnTo>
                  <a:pt x="0" y="1346200"/>
                </a:lnTo>
                <a:lnTo>
                  <a:pt x="722519" y="88900"/>
                </a:lnTo>
                <a:close/>
              </a:path>
              <a:path w="4622164" h="3060700">
                <a:moveTo>
                  <a:pt x="654526" y="114300"/>
                </a:moveTo>
                <a:lnTo>
                  <a:pt x="620240" y="114300"/>
                </a:lnTo>
                <a:lnTo>
                  <a:pt x="0" y="1193800"/>
                </a:lnTo>
                <a:lnTo>
                  <a:pt x="0" y="1244600"/>
                </a:lnTo>
                <a:lnTo>
                  <a:pt x="654526" y="114300"/>
                </a:lnTo>
                <a:close/>
              </a:path>
              <a:path w="4622164" h="3060700">
                <a:moveTo>
                  <a:pt x="585384" y="127000"/>
                </a:moveTo>
                <a:lnTo>
                  <a:pt x="576648" y="127000"/>
                </a:lnTo>
                <a:lnTo>
                  <a:pt x="567921" y="139700"/>
                </a:lnTo>
                <a:lnTo>
                  <a:pt x="550490" y="139700"/>
                </a:lnTo>
                <a:lnTo>
                  <a:pt x="0" y="1092200"/>
                </a:lnTo>
                <a:lnTo>
                  <a:pt x="0" y="1143000"/>
                </a:lnTo>
                <a:lnTo>
                  <a:pt x="585384" y="127000"/>
                </a:lnTo>
                <a:close/>
              </a:path>
              <a:path w="4622164" h="3060700">
                <a:moveTo>
                  <a:pt x="515009" y="152400"/>
                </a:moveTo>
                <a:lnTo>
                  <a:pt x="497219" y="152400"/>
                </a:lnTo>
                <a:lnTo>
                  <a:pt x="479465" y="165100"/>
                </a:lnTo>
                <a:lnTo>
                  <a:pt x="0" y="990600"/>
                </a:lnTo>
                <a:lnTo>
                  <a:pt x="0" y="1041400"/>
                </a:lnTo>
                <a:lnTo>
                  <a:pt x="515009" y="152400"/>
                </a:lnTo>
                <a:close/>
              </a:path>
              <a:path w="4622164" h="3060700">
                <a:moveTo>
                  <a:pt x="443303" y="177800"/>
                </a:moveTo>
                <a:lnTo>
                  <a:pt x="425162" y="177800"/>
                </a:lnTo>
                <a:lnTo>
                  <a:pt x="407055" y="190500"/>
                </a:lnTo>
                <a:lnTo>
                  <a:pt x="0" y="889000"/>
                </a:lnTo>
                <a:lnTo>
                  <a:pt x="0" y="939800"/>
                </a:lnTo>
                <a:lnTo>
                  <a:pt x="443303" y="177800"/>
                </a:lnTo>
                <a:close/>
              </a:path>
              <a:path w="4622164" h="3060700">
                <a:moveTo>
                  <a:pt x="370169" y="203200"/>
                </a:moveTo>
                <a:lnTo>
                  <a:pt x="360899" y="203200"/>
                </a:lnTo>
                <a:lnTo>
                  <a:pt x="351640" y="215900"/>
                </a:lnTo>
                <a:lnTo>
                  <a:pt x="333155" y="215900"/>
                </a:lnTo>
                <a:lnTo>
                  <a:pt x="0" y="800100"/>
                </a:lnTo>
                <a:lnTo>
                  <a:pt x="0" y="850900"/>
                </a:lnTo>
                <a:lnTo>
                  <a:pt x="370169" y="203200"/>
                </a:lnTo>
                <a:close/>
              </a:path>
              <a:path w="4622164" h="3060700">
                <a:moveTo>
                  <a:pt x="295466" y="228600"/>
                </a:moveTo>
                <a:lnTo>
                  <a:pt x="285983" y="241300"/>
                </a:lnTo>
                <a:lnTo>
                  <a:pt x="267055" y="241300"/>
                </a:lnTo>
                <a:lnTo>
                  <a:pt x="257609" y="254000"/>
                </a:lnTo>
                <a:lnTo>
                  <a:pt x="0" y="698500"/>
                </a:lnTo>
                <a:lnTo>
                  <a:pt x="0" y="749300"/>
                </a:lnTo>
                <a:lnTo>
                  <a:pt x="295466" y="228600"/>
                </a:lnTo>
                <a:close/>
              </a:path>
              <a:path w="4622164" h="3060700">
                <a:moveTo>
                  <a:pt x="219010" y="266700"/>
                </a:moveTo>
                <a:lnTo>
                  <a:pt x="209290" y="266700"/>
                </a:lnTo>
                <a:lnTo>
                  <a:pt x="199586" y="279400"/>
                </a:lnTo>
                <a:lnTo>
                  <a:pt x="180219" y="279400"/>
                </a:lnTo>
                <a:lnTo>
                  <a:pt x="0" y="596900"/>
                </a:lnTo>
                <a:lnTo>
                  <a:pt x="0" y="647700"/>
                </a:lnTo>
                <a:lnTo>
                  <a:pt x="219010" y="266700"/>
                </a:lnTo>
                <a:close/>
              </a:path>
              <a:path w="4622164" h="3060700">
                <a:moveTo>
                  <a:pt x="140609" y="304800"/>
                </a:moveTo>
                <a:lnTo>
                  <a:pt x="130629" y="304800"/>
                </a:lnTo>
                <a:lnTo>
                  <a:pt x="120663" y="317500"/>
                </a:lnTo>
                <a:lnTo>
                  <a:pt x="100778" y="317500"/>
                </a:lnTo>
                <a:lnTo>
                  <a:pt x="0" y="495300"/>
                </a:lnTo>
                <a:lnTo>
                  <a:pt x="0" y="546100"/>
                </a:lnTo>
                <a:lnTo>
                  <a:pt x="140609" y="304800"/>
                </a:lnTo>
                <a:close/>
              </a:path>
              <a:path w="4622164" h="3060700">
                <a:moveTo>
                  <a:pt x="60044" y="342900"/>
                </a:moveTo>
                <a:lnTo>
                  <a:pt x="49757" y="342900"/>
                </a:lnTo>
                <a:lnTo>
                  <a:pt x="39490" y="355600"/>
                </a:lnTo>
                <a:lnTo>
                  <a:pt x="29240" y="355600"/>
                </a:lnTo>
                <a:lnTo>
                  <a:pt x="19008" y="368300"/>
                </a:lnTo>
                <a:lnTo>
                  <a:pt x="0" y="393700"/>
                </a:lnTo>
                <a:lnTo>
                  <a:pt x="0" y="444500"/>
                </a:lnTo>
                <a:lnTo>
                  <a:pt x="60044" y="3429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706" y="0"/>
            <a:ext cx="10691495" cy="5535930"/>
            <a:chOff x="706" y="0"/>
            <a:chExt cx="10691495" cy="553593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6" y="0"/>
              <a:ext cx="10691293" cy="251398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176629" y="1584"/>
              <a:ext cx="3515995" cy="4305300"/>
            </a:xfrm>
            <a:custGeom>
              <a:avLst/>
              <a:gdLst/>
              <a:ahLst/>
              <a:cxnLst/>
              <a:rect l="l" t="t" r="r" b="b"/>
              <a:pathLst>
                <a:path w="3515995" h="4305300">
                  <a:moveTo>
                    <a:pt x="390311" y="0"/>
                  </a:moveTo>
                  <a:lnTo>
                    <a:pt x="361624" y="0"/>
                  </a:lnTo>
                  <a:lnTo>
                    <a:pt x="2840281" y="4292600"/>
                  </a:lnTo>
                  <a:lnTo>
                    <a:pt x="2862963" y="4305300"/>
                  </a:lnTo>
                  <a:lnTo>
                    <a:pt x="2870531" y="4305300"/>
                  </a:lnTo>
                  <a:lnTo>
                    <a:pt x="390311" y="0"/>
                  </a:lnTo>
                  <a:close/>
                </a:path>
                <a:path w="3515995" h="4305300">
                  <a:moveTo>
                    <a:pt x="447913" y="0"/>
                  </a:moveTo>
                  <a:lnTo>
                    <a:pt x="419227" y="0"/>
                  </a:lnTo>
                  <a:lnTo>
                    <a:pt x="2900822" y="4305300"/>
                  </a:lnTo>
                  <a:lnTo>
                    <a:pt x="2930724" y="4305300"/>
                  </a:lnTo>
                  <a:lnTo>
                    <a:pt x="447913" y="0"/>
                  </a:lnTo>
                  <a:close/>
                </a:path>
                <a:path w="3515995" h="4305300">
                  <a:moveTo>
                    <a:pt x="505516" y="0"/>
                  </a:moveTo>
                  <a:lnTo>
                    <a:pt x="476829" y="0"/>
                  </a:lnTo>
                  <a:lnTo>
                    <a:pt x="2960660" y="4305300"/>
                  </a:lnTo>
                  <a:lnTo>
                    <a:pt x="2990225" y="4305300"/>
                  </a:lnTo>
                  <a:lnTo>
                    <a:pt x="505516" y="0"/>
                  </a:lnTo>
                  <a:close/>
                </a:path>
                <a:path w="3515995" h="4305300">
                  <a:moveTo>
                    <a:pt x="563118" y="0"/>
                  </a:moveTo>
                  <a:lnTo>
                    <a:pt x="534431" y="0"/>
                  </a:lnTo>
                  <a:lnTo>
                    <a:pt x="3019827" y="4305300"/>
                  </a:lnTo>
                  <a:lnTo>
                    <a:pt x="3049066" y="4305300"/>
                  </a:lnTo>
                  <a:lnTo>
                    <a:pt x="563118" y="0"/>
                  </a:lnTo>
                  <a:close/>
                </a:path>
                <a:path w="3515995" h="4305300">
                  <a:moveTo>
                    <a:pt x="620719" y="0"/>
                  </a:moveTo>
                  <a:lnTo>
                    <a:pt x="592035" y="0"/>
                  </a:lnTo>
                  <a:lnTo>
                    <a:pt x="3078337" y="4305300"/>
                  </a:lnTo>
                  <a:lnTo>
                    <a:pt x="3107264" y="4305300"/>
                  </a:lnTo>
                  <a:lnTo>
                    <a:pt x="620719" y="0"/>
                  </a:lnTo>
                  <a:close/>
                </a:path>
                <a:path w="3515995" h="4305300">
                  <a:moveTo>
                    <a:pt x="678324" y="0"/>
                  </a:moveTo>
                  <a:lnTo>
                    <a:pt x="649638" y="0"/>
                  </a:lnTo>
                  <a:lnTo>
                    <a:pt x="3136219" y="4305300"/>
                  </a:lnTo>
                  <a:lnTo>
                    <a:pt x="3164842" y="4305300"/>
                  </a:lnTo>
                  <a:lnTo>
                    <a:pt x="678324" y="0"/>
                  </a:lnTo>
                  <a:close/>
                </a:path>
                <a:path w="3515995" h="4305300">
                  <a:moveTo>
                    <a:pt x="735927" y="0"/>
                  </a:moveTo>
                  <a:lnTo>
                    <a:pt x="707241" y="0"/>
                  </a:lnTo>
                  <a:lnTo>
                    <a:pt x="3193487" y="4305300"/>
                  </a:lnTo>
                  <a:lnTo>
                    <a:pt x="3221816" y="4305300"/>
                  </a:lnTo>
                  <a:lnTo>
                    <a:pt x="735927" y="0"/>
                  </a:lnTo>
                  <a:close/>
                </a:path>
                <a:path w="3515995" h="4305300">
                  <a:moveTo>
                    <a:pt x="793529" y="0"/>
                  </a:moveTo>
                  <a:lnTo>
                    <a:pt x="764844" y="0"/>
                  </a:lnTo>
                  <a:lnTo>
                    <a:pt x="3250158" y="4305300"/>
                  </a:lnTo>
                  <a:lnTo>
                    <a:pt x="3278198" y="4305300"/>
                  </a:lnTo>
                  <a:lnTo>
                    <a:pt x="793529" y="0"/>
                  </a:lnTo>
                  <a:close/>
                </a:path>
                <a:path w="3515995" h="4305300">
                  <a:moveTo>
                    <a:pt x="851132" y="0"/>
                  </a:moveTo>
                  <a:lnTo>
                    <a:pt x="822448" y="0"/>
                  </a:lnTo>
                  <a:lnTo>
                    <a:pt x="3306250" y="4305300"/>
                  </a:lnTo>
                  <a:lnTo>
                    <a:pt x="3334014" y="4305300"/>
                  </a:lnTo>
                  <a:lnTo>
                    <a:pt x="851132" y="0"/>
                  </a:lnTo>
                  <a:close/>
                </a:path>
                <a:path w="3515995" h="4305300">
                  <a:moveTo>
                    <a:pt x="908736" y="0"/>
                  </a:moveTo>
                  <a:lnTo>
                    <a:pt x="880049" y="0"/>
                  </a:lnTo>
                  <a:lnTo>
                    <a:pt x="3361783" y="4305300"/>
                  </a:lnTo>
                  <a:lnTo>
                    <a:pt x="3389274" y="4305300"/>
                  </a:lnTo>
                  <a:lnTo>
                    <a:pt x="908736" y="0"/>
                  </a:lnTo>
                  <a:close/>
                </a:path>
                <a:path w="3515995" h="4305300">
                  <a:moveTo>
                    <a:pt x="275106" y="0"/>
                  </a:moveTo>
                  <a:lnTo>
                    <a:pt x="246419" y="0"/>
                  </a:lnTo>
                  <a:lnTo>
                    <a:pt x="2716984" y="4279900"/>
                  </a:lnTo>
                  <a:lnTo>
                    <a:pt x="2724729" y="4279900"/>
                  </a:lnTo>
                  <a:lnTo>
                    <a:pt x="2740224" y="4292600"/>
                  </a:lnTo>
                  <a:lnTo>
                    <a:pt x="2747976" y="4292600"/>
                  </a:lnTo>
                  <a:lnTo>
                    <a:pt x="275106" y="0"/>
                  </a:lnTo>
                  <a:close/>
                </a:path>
                <a:path w="3515995" h="4305300">
                  <a:moveTo>
                    <a:pt x="332708" y="0"/>
                  </a:moveTo>
                  <a:lnTo>
                    <a:pt x="304022" y="0"/>
                  </a:lnTo>
                  <a:lnTo>
                    <a:pt x="2779012" y="4292600"/>
                  </a:lnTo>
                  <a:lnTo>
                    <a:pt x="2809623" y="4292600"/>
                  </a:lnTo>
                  <a:lnTo>
                    <a:pt x="332708" y="0"/>
                  </a:lnTo>
                  <a:close/>
                </a:path>
                <a:path w="3515995" h="4305300">
                  <a:moveTo>
                    <a:pt x="966338" y="0"/>
                  </a:moveTo>
                  <a:lnTo>
                    <a:pt x="937651" y="0"/>
                  </a:lnTo>
                  <a:lnTo>
                    <a:pt x="3416763" y="4292600"/>
                  </a:lnTo>
                  <a:lnTo>
                    <a:pt x="3443989" y="4292600"/>
                  </a:lnTo>
                  <a:lnTo>
                    <a:pt x="966338" y="0"/>
                  </a:lnTo>
                  <a:close/>
                </a:path>
                <a:path w="3515995" h="4305300">
                  <a:moveTo>
                    <a:pt x="1023940" y="0"/>
                  </a:moveTo>
                  <a:lnTo>
                    <a:pt x="995252" y="0"/>
                  </a:lnTo>
                  <a:lnTo>
                    <a:pt x="3471205" y="4292600"/>
                  </a:lnTo>
                  <a:lnTo>
                    <a:pt x="3498174" y="4292600"/>
                  </a:lnTo>
                  <a:lnTo>
                    <a:pt x="1023940" y="0"/>
                  </a:lnTo>
                  <a:close/>
                </a:path>
                <a:path w="3515995" h="4305300">
                  <a:moveTo>
                    <a:pt x="226043" y="25400"/>
                  </a:moveTo>
                  <a:lnTo>
                    <a:pt x="220186" y="38100"/>
                  </a:lnTo>
                  <a:lnTo>
                    <a:pt x="214401" y="50800"/>
                  </a:lnTo>
                  <a:lnTo>
                    <a:pt x="2654167" y="4279900"/>
                  </a:lnTo>
                  <a:lnTo>
                    <a:pt x="2685555" y="4279900"/>
                  </a:lnTo>
                  <a:lnTo>
                    <a:pt x="226043" y="25400"/>
                  </a:lnTo>
                  <a:close/>
                </a:path>
                <a:path w="3515995" h="4305300">
                  <a:moveTo>
                    <a:pt x="202867" y="76200"/>
                  </a:moveTo>
                  <a:lnTo>
                    <a:pt x="197215" y="88900"/>
                  </a:lnTo>
                  <a:lnTo>
                    <a:pt x="191641" y="114300"/>
                  </a:lnTo>
                  <a:lnTo>
                    <a:pt x="2590523" y="4267200"/>
                  </a:lnTo>
                  <a:lnTo>
                    <a:pt x="2622326" y="4267200"/>
                  </a:lnTo>
                  <a:lnTo>
                    <a:pt x="202867" y="76200"/>
                  </a:lnTo>
                  <a:close/>
                </a:path>
                <a:path w="3515995" h="4305300">
                  <a:moveTo>
                    <a:pt x="1081545" y="0"/>
                  </a:moveTo>
                  <a:lnTo>
                    <a:pt x="1052859" y="0"/>
                  </a:lnTo>
                  <a:lnTo>
                    <a:pt x="3515371" y="4267200"/>
                  </a:lnTo>
                  <a:lnTo>
                    <a:pt x="3515371" y="4216400"/>
                  </a:lnTo>
                  <a:lnTo>
                    <a:pt x="1081545" y="0"/>
                  </a:lnTo>
                  <a:close/>
                </a:path>
                <a:path w="3515995" h="4305300">
                  <a:moveTo>
                    <a:pt x="180539" y="139700"/>
                  </a:moveTo>
                  <a:lnTo>
                    <a:pt x="175104" y="152400"/>
                  </a:lnTo>
                  <a:lnTo>
                    <a:pt x="169750" y="165100"/>
                  </a:lnTo>
                  <a:lnTo>
                    <a:pt x="2526012" y="4254500"/>
                  </a:lnTo>
                  <a:lnTo>
                    <a:pt x="2558249" y="4254500"/>
                  </a:lnTo>
                  <a:lnTo>
                    <a:pt x="180539" y="139700"/>
                  </a:lnTo>
                  <a:close/>
                </a:path>
                <a:path w="3515995" h="4305300">
                  <a:moveTo>
                    <a:pt x="159097" y="203200"/>
                  </a:moveTo>
                  <a:lnTo>
                    <a:pt x="153892" y="215900"/>
                  </a:lnTo>
                  <a:lnTo>
                    <a:pt x="148770" y="228600"/>
                  </a:lnTo>
                  <a:lnTo>
                    <a:pt x="2460589" y="4241800"/>
                  </a:lnTo>
                  <a:lnTo>
                    <a:pt x="2493288" y="4241800"/>
                  </a:lnTo>
                  <a:lnTo>
                    <a:pt x="159097" y="203200"/>
                  </a:lnTo>
                  <a:close/>
                </a:path>
                <a:path w="3515995" h="4305300">
                  <a:moveTo>
                    <a:pt x="138600" y="266700"/>
                  </a:moveTo>
                  <a:lnTo>
                    <a:pt x="133636" y="279400"/>
                  </a:lnTo>
                  <a:lnTo>
                    <a:pt x="128761" y="304800"/>
                  </a:lnTo>
                  <a:lnTo>
                    <a:pt x="2394190" y="4229100"/>
                  </a:lnTo>
                  <a:lnTo>
                    <a:pt x="2427382" y="4229100"/>
                  </a:lnTo>
                  <a:lnTo>
                    <a:pt x="138600" y="266700"/>
                  </a:lnTo>
                  <a:close/>
                </a:path>
                <a:path w="3515995" h="4305300">
                  <a:moveTo>
                    <a:pt x="119105" y="330200"/>
                  </a:moveTo>
                  <a:lnTo>
                    <a:pt x="114407" y="355600"/>
                  </a:lnTo>
                  <a:lnTo>
                    <a:pt x="109800" y="368300"/>
                  </a:lnTo>
                  <a:lnTo>
                    <a:pt x="2326751" y="4203700"/>
                  </a:lnTo>
                  <a:lnTo>
                    <a:pt x="2335172" y="4203700"/>
                  </a:lnTo>
                  <a:lnTo>
                    <a:pt x="2352031" y="4216400"/>
                  </a:lnTo>
                  <a:lnTo>
                    <a:pt x="2360472" y="4216400"/>
                  </a:lnTo>
                  <a:lnTo>
                    <a:pt x="119105" y="330200"/>
                  </a:lnTo>
                  <a:close/>
                </a:path>
                <a:path w="3515995" h="4305300">
                  <a:moveTo>
                    <a:pt x="100691" y="406400"/>
                  </a:moveTo>
                  <a:lnTo>
                    <a:pt x="98467" y="406400"/>
                  </a:lnTo>
                  <a:lnTo>
                    <a:pt x="96271" y="419100"/>
                  </a:lnTo>
                  <a:lnTo>
                    <a:pt x="91950" y="431800"/>
                  </a:lnTo>
                  <a:lnTo>
                    <a:pt x="2258193" y="4191000"/>
                  </a:lnTo>
                  <a:lnTo>
                    <a:pt x="2283897" y="4191000"/>
                  </a:lnTo>
                  <a:lnTo>
                    <a:pt x="2292479" y="4203700"/>
                  </a:lnTo>
                  <a:lnTo>
                    <a:pt x="100691" y="406400"/>
                  </a:lnTo>
                  <a:close/>
                </a:path>
                <a:path w="3515995" h="4305300">
                  <a:moveTo>
                    <a:pt x="83433" y="469900"/>
                  </a:moveTo>
                  <a:lnTo>
                    <a:pt x="81358" y="482600"/>
                  </a:lnTo>
                  <a:lnTo>
                    <a:pt x="79312" y="482600"/>
                  </a:lnTo>
                  <a:lnTo>
                    <a:pt x="75293" y="508000"/>
                  </a:lnTo>
                  <a:lnTo>
                    <a:pt x="2188443" y="4165600"/>
                  </a:lnTo>
                  <a:lnTo>
                    <a:pt x="2205875" y="4178300"/>
                  </a:lnTo>
                  <a:lnTo>
                    <a:pt x="2223338" y="4178300"/>
                  </a:lnTo>
                  <a:lnTo>
                    <a:pt x="83433" y="469900"/>
                  </a:lnTo>
                  <a:close/>
                </a:path>
                <a:path w="3515995" h="4305300">
                  <a:moveTo>
                    <a:pt x="1139145" y="0"/>
                  </a:moveTo>
                  <a:lnTo>
                    <a:pt x="1110462" y="0"/>
                  </a:lnTo>
                  <a:lnTo>
                    <a:pt x="3515371" y="4165600"/>
                  </a:lnTo>
                  <a:lnTo>
                    <a:pt x="3515371" y="4114800"/>
                  </a:lnTo>
                  <a:lnTo>
                    <a:pt x="1139145" y="0"/>
                  </a:lnTo>
                  <a:close/>
                </a:path>
                <a:path w="3515995" h="4305300">
                  <a:moveTo>
                    <a:pt x="67406" y="546100"/>
                  </a:moveTo>
                  <a:lnTo>
                    <a:pt x="65490" y="546100"/>
                  </a:lnTo>
                  <a:lnTo>
                    <a:pt x="63606" y="558800"/>
                  </a:lnTo>
                  <a:lnTo>
                    <a:pt x="59918" y="584200"/>
                  </a:lnTo>
                  <a:lnTo>
                    <a:pt x="2117418" y="4140200"/>
                  </a:lnTo>
                  <a:lnTo>
                    <a:pt x="2135172" y="4152900"/>
                  </a:lnTo>
                  <a:lnTo>
                    <a:pt x="2152961" y="4152900"/>
                  </a:lnTo>
                  <a:lnTo>
                    <a:pt x="67406" y="546100"/>
                  </a:lnTo>
                  <a:close/>
                </a:path>
                <a:path w="3515995" h="4305300">
                  <a:moveTo>
                    <a:pt x="52703" y="622300"/>
                  </a:moveTo>
                  <a:lnTo>
                    <a:pt x="50960" y="622300"/>
                  </a:lnTo>
                  <a:lnTo>
                    <a:pt x="49253" y="635000"/>
                  </a:lnTo>
                  <a:lnTo>
                    <a:pt x="45921" y="660400"/>
                  </a:lnTo>
                  <a:lnTo>
                    <a:pt x="2045012" y="4114800"/>
                  </a:lnTo>
                  <a:lnTo>
                    <a:pt x="2063115" y="4127500"/>
                  </a:lnTo>
                  <a:lnTo>
                    <a:pt x="2081256" y="4127500"/>
                  </a:lnTo>
                  <a:lnTo>
                    <a:pt x="52703" y="622300"/>
                  </a:lnTo>
                  <a:close/>
                </a:path>
                <a:path w="3515995" h="4305300">
                  <a:moveTo>
                    <a:pt x="39434" y="698500"/>
                  </a:moveTo>
                  <a:lnTo>
                    <a:pt x="37882" y="698500"/>
                  </a:lnTo>
                  <a:lnTo>
                    <a:pt x="36366" y="711200"/>
                  </a:lnTo>
                  <a:lnTo>
                    <a:pt x="34881" y="723900"/>
                  </a:lnTo>
                  <a:lnTo>
                    <a:pt x="33422" y="736600"/>
                  </a:lnTo>
                  <a:lnTo>
                    <a:pt x="1971107" y="4089400"/>
                  </a:lnTo>
                  <a:lnTo>
                    <a:pt x="1980345" y="4089400"/>
                  </a:lnTo>
                  <a:lnTo>
                    <a:pt x="1989593" y="4102100"/>
                  </a:lnTo>
                  <a:lnTo>
                    <a:pt x="2008122" y="4102100"/>
                  </a:lnTo>
                  <a:lnTo>
                    <a:pt x="39434" y="698500"/>
                  </a:lnTo>
                  <a:close/>
                </a:path>
                <a:path w="3515995" h="4305300">
                  <a:moveTo>
                    <a:pt x="27730" y="774700"/>
                  </a:moveTo>
                  <a:lnTo>
                    <a:pt x="26387" y="787400"/>
                  </a:lnTo>
                  <a:lnTo>
                    <a:pt x="25081" y="800100"/>
                  </a:lnTo>
                  <a:lnTo>
                    <a:pt x="23807" y="800100"/>
                  </a:lnTo>
                  <a:lnTo>
                    <a:pt x="22561" y="812800"/>
                  </a:lnTo>
                  <a:lnTo>
                    <a:pt x="1895561" y="4064000"/>
                  </a:lnTo>
                  <a:lnTo>
                    <a:pt x="1914466" y="4064000"/>
                  </a:lnTo>
                  <a:lnTo>
                    <a:pt x="1923935" y="4076700"/>
                  </a:lnTo>
                  <a:lnTo>
                    <a:pt x="1933418" y="4076700"/>
                  </a:lnTo>
                  <a:lnTo>
                    <a:pt x="27730" y="774700"/>
                  </a:lnTo>
                  <a:close/>
                </a:path>
                <a:path w="3515995" h="4305300">
                  <a:moveTo>
                    <a:pt x="1196748" y="0"/>
                  </a:moveTo>
                  <a:lnTo>
                    <a:pt x="1168063" y="0"/>
                  </a:lnTo>
                  <a:lnTo>
                    <a:pt x="3515371" y="4076700"/>
                  </a:lnTo>
                  <a:lnTo>
                    <a:pt x="3515371" y="4025900"/>
                  </a:lnTo>
                  <a:lnTo>
                    <a:pt x="1196748" y="0"/>
                  </a:lnTo>
                  <a:close/>
                </a:path>
                <a:path w="3515995" h="4305300">
                  <a:moveTo>
                    <a:pt x="17787" y="850900"/>
                  </a:moveTo>
                  <a:lnTo>
                    <a:pt x="16671" y="863600"/>
                  </a:lnTo>
                  <a:lnTo>
                    <a:pt x="15594" y="876300"/>
                  </a:lnTo>
                  <a:lnTo>
                    <a:pt x="14553" y="889000"/>
                  </a:lnTo>
                  <a:lnTo>
                    <a:pt x="13547" y="901700"/>
                  </a:lnTo>
                  <a:lnTo>
                    <a:pt x="1818172" y="4025900"/>
                  </a:lnTo>
                  <a:lnTo>
                    <a:pt x="1827849" y="4025900"/>
                  </a:lnTo>
                  <a:lnTo>
                    <a:pt x="1837539" y="4038600"/>
                  </a:lnTo>
                  <a:lnTo>
                    <a:pt x="1856962" y="4038600"/>
                  </a:lnTo>
                  <a:lnTo>
                    <a:pt x="17787" y="850900"/>
                  </a:lnTo>
                  <a:close/>
                </a:path>
                <a:path w="3515995" h="4305300">
                  <a:moveTo>
                    <a:pt x="9781" y="939800"/>
                  </a:moveTo>
                  <a:lnTo>
                    <a:pt x="8923" y="952500"/>
                  </a:lnTo>
                  <a:lnTo>
                    <a:pt x="8105" y="965200"/>
                  </a:lnTo>
                  <a:lnTo>
                    <a:pt x="7325" y="977900"/>
                  </a:lnTo>
                  <a:lnTo>
                    <a:pt x="6583" y="990600"/>
                  </a:lnTo>
                  <a:lnTo>
                    <a:pt x="1738731" y="3987800"/>
                  </a:lnTo>
                  <a:lnTo>
                    <a:pt x="1748666" y="3987800"/>
                  </a:lnTo>
                  <a:lnTo>
                    <a:pt x="1758616" y="4000500"/>
                  </a:lnTo>
                  <a:lnTo>
                    <a:pt x="1778561" y="4000500"/>
                  </a:lnTo>
                  <a:lnTo>
                    <a:pt x="9781" y="939800"/>
                  </a:lnTo>
                  <a:close/>
                </a:path>
                <a:path w="3515995" h="4305300">
                  <a:moveTo>
                    <a:pt x="1254353" y="0"/>
                  </a:moveTo>
                  <a:lnTo>
                    <a:pt x="1225666" y="0"/>
                  </a:lnTo>
                  <a:lnTo>
                    <a:pt x="3515371" y="3975100"/>
                  </a:lnTo>
                  <a:lnTo>
                    <a:pt x="3515371" y="3924300"/>
                  </a:lnTo>
                  <a:lnTo>
                    <a:pt x="1254353" y="0"/>
                  </a:lnTo>
                  <a:close/>
                </a:path>
                <a:path w="3515995" h="4305300">
                  <a:moveTo>
                    <a:pt x="3942" y="1028700"/>
                  </a:moveTo>
                  <a:lnTo>
                    <a:pt x="3378" y="1041400"/>
                  </a:lnTo>
                  <a:lnTo>
                    <a:pt x="2859" y="1054100"/>
                  </a:lnTo>
                  <a:lnTo>
                    <a:pt x="2382" y="1066800"/>
                  </a:lnTo>
                  <a:lnTo>
                    <a:pt x="1946" y="1079500"/>
                  </a:lnTo>
                  <a:lnTo>
                    <a:pt x="1656965" y="3949700"/>
                  </a:lnTo>
                  <a:lnTo>
                    <a:pt x="1677442" y="3949700"/>
                  </a:lnTo>
                  <a:lnTo>
                    <a:pt x="1687709" y="3962400"/>
                  </a:lnTo>
                  <a:lnTo>
                    <a:pt x="1697997" y="3962400"/>
                  </a:lnTo>
                  <a:lnTo>
                    <a:pt x="3942" y="1028700"/>
                  </a:lnTo>
                  <a:close/>
                </a:path>
                <a:path w="3515995" h="4305300">
                  <a:moveTo>
                    <a:pt x="604" y="1130300"/>
                  </a:moveTo>
                  <a:lnTo>
                    <a:pt x="381" y="1143000"/>
                  </a:lnTo>
                  <a:lnTo>
                    <a:pt x="208" y="1155700"/>
                  </a:lnTo>
                  <a:lnTo>
                    <a:pt x="82" y="1168400"/>
                  </a:lnTo>
                  <a:lnTo>
                    <a:pt x="1572508" y="3898900"/>
                  </a:lnTo>
                  <a:lnTo>
                    <a:pt x="1583083" y="3898900"/>
                  </a:lnTo>
                  <a:lnTo>
                    <a:pt x="1593677" y="3911600"/>
                  </a:lnTo>
                  <a:lnTo>
                    <a:pt x="1604293" y="3911600"/>
                  </a:lnTo>
                  <a:lnTo>
                    <a:pt x="1614930" y="3924300"/>
                  </a:lnTo>
                  <a:lnTo>
                    <a:pt x="604" y="1130300"/>
                  </a:lnTo>
                  <a:close/>
                </a:path>
                <a:path w="3515995" h="4305300">
                  <a:moveTo>
                    <a:pt x="137" y="1219200"/>
                  </a:moveTo>
                  <a:lnTo>
                    <a:pt x="809" y="1257300"/>
                  </a:lnTo>
                  <a:lnTo>
                    <a:pt x="1484964" y="3848100"/>
                  </a:lnTo>
                  <a:lnTo>
                    <a:pt x="1495935" y="3848100"/>
                  </a:lnTo>
                  <a:lnTo>
                    <a:pt x="1506930" y="3860800"/>
                  </a:lnTo>
                  <a:lnTo>
                    <a:pt x="1517950" y="3860800"/>
                  </a:lnTo>
                  <a:lnTo>
                    <a:pt x="1528994" y="3873500"/>
                  </a:lnTo>
                  <a:lnTo>
                    <a:pt x="137" y="1219200"/>
                  </a:lnTo>
                  <a:close/>
                </a:path>
                <a:path w="3515995" h="4305300">
                  <a:moveTo>
                    <a:pt x="1311954" y="0"/>
                  </a:moveTo>
                  <a:lnTo>
                    <a:pt x="1283270" y="0"/>
                  </a:lnTo>
                  <a:lnTo>
                    <a:pt x="3515371" y="3873500"/>
                  </a:lnTo>
                  <a:lnTo>
                    <a:pt x="3515371" y="3822700"/>
                  </a:lnTo>
                  <a:lnTo>
                    <a:pt x="1311954" y="0"/>
                  </a:lnTo>
                  <a:close/>
                </a:path>
                <a:path w="3515995" h="4305300">
                  <a:moveTo>
                    <a:pt x="3074" y="1333500"/>
                  </a:moveTo>
                  <a:lnTo>
                    <a:pt x="5195" y="1371600"/>
                  </a:lnTo>
                  <a:lnTo>
                    <a:pt x="1393678" y="3784600"/>
                  </a:lnTo>
                  <a:lnTo>
                    <a:pt x="1405127" y="3797300"/>
                  </a:lnTo>
                  <a:lnTo>
                    <a:pt x="1416607" y="3797300"/>
                  </a:lnTo>
                  <a:lnTo>
                    <a:pt x="1439654" y="3822700"/>
                  </a:lnTo>
                  <a:lnTo>
                    <a:pt x="3074" y="1333500"/>
                  </a:lnTo>
                  <a:close/>
                </a:path>
                <a:path w="3515995" h="4305300">
                  <a:moveTo>
                    <a:pt x="1369557" y="0"/>
                  </a:moveTo>
                  <a:lnTo>
                    <a:pt x="1340872" y="0"/>
                  </a:lnTo>
                  <a:lnTo>
                    <a:pt x="3515371" y="3771900"/>
                  </a:lnTo>
                  <a:lnTo>
                    <a:pt x="3515371" y="3721100"/>
                  </a:lnTo>
                  <a:lnTo>
                    <a:pt x="1369557" y="0"/>
                  </a:lnTo>
                  <a:close/>
                </a:path>
                <a:path w="3515995" h="4305300">
                  <a:moveTo>
                    <a:pt x="10126" y="1447800"/>
                  </a:moveTo>
                  <a:lnTo>
                    <a:pt x="14027" y="1485900"/>
                  </a:lnTo>
                  <a:lnTo>
                    <a:pt x="1297824" y="3721100"/>
                  </a:lnTo>
                  <a:lnTo>
                    <a:pt x="1309863" y="3733800"/>
                  </a:lnTo>
                  <a:lnTo>
                    <a:pt x="1321938" y="3733800"/>
                  </a:lnTo>
                  <a:lnTo>
                    <a:pt x="1346198" y="3759200"/>
                  </a:lnTo>
                  <a:lnTo>
                    <a:pt x="10126" y="1447800"/>
                  </a:lnTo>
                  <a:close/>
                </a:path>
                <a:path w="3515995" h="4305300">
                  <a:moveTo>
                    <a:pt x="22298" y="1562100"/>
                  </a:moveTo>
                  <a:lnTo>
                    <a:pt x="24280" y="1574800"/>
                  </a:lnTo>
                  <a:lnTo>
                    <a:pt x="26347" y="1600200"/>
                  </a:lnTo>
                  <a:lnTo>
                    <a:pt x="28498" y="1612900"/>
                  </a:lnTo>
                  <a:lnTo>
                    <a:pt x="30732" y="1625600"/>
                  </a:lnTo>
                  <a:lnTo>
                    <a:pt x="1196157" y="3644900"/>
                  </a:lnTo>
                  <a:lnTo>
                    <a:pt x="1221796" y="3670300"/>
                  </a:lnTo>
                  <a:lnTo>
                    <a:pt x="1234684" y="3670300"/>
                  </a:lnTo>
                  <a:lnTo>
                    <a:pt x="1247618" y="3683000"/>
                  </a:lnTo>
                  <a:lnTo>
                    <a:pt x="22298" y="1562100"/>
                  </a:lnTo>
                  <a:close/>
                </a:path>
                <a:path w="3515995" h="4305300">
                  <a:moveTo>
                    <a:pt x="1427161" y="0"/>
                  </a:moveTo>
                  <a:lnTo>
                    <a:pt x="1398475" y="0"/>
                  </a:lnTo>
                  <a:lnTo>
                    <a:pt x="3515371" y="3670300"/>
                  </a:lnTo>
                  <a:lnTo>
                    <a:pt x="3515371" y="3619500"/>
                  </a:lnTo>
                  <a:lnTo>
                    <a:pt x="1427161" y="0"/>
                  </a:lnTo>
                  <a:close/>
                </a:path>
                <a:path w="3515995" h="4305300">
                  <a:moveTo>
                    <a:pt x="41175" y="1689100"/>
                  </a:moveTo>
                  <a:lnTo>
                    <a:pt x="44179" y="1714500"/>
                  </a:lnTo>
                  <a:lnTo>
                    <a:pt x="47292" y="1727200"/>
                  </a:lnTo>
                  <a:lnTo>
                    <a:pt x="50510" y="1752600"/>
                  </a:lnTo>
                  <a:lnTo>
                    <a:pt x="53834" y="1765300"/>
                  </a:lnTo>
                  <a:lnTo>
                    <a:pt x="1086652" y="3556000"/>
                  </a:lnTo>
                  <a:lnTo>
                    <a:pt x="1142337" y="3606800"/>
                  </a:lnTo>
                  <a:lnTo>
                    <a:pt x="41175" y="1689100"/>
                  </a:lnTo>
                  <a:close/>
                </a:path>
                <a:path w="3515995" h="4305300">
                  <a:moveTo>
                    <a:pt x="1484764" y="0"/>
                  </a:moveTo>
                  <a:lnTo>
                    <a:pt x="1456079" y="0"/>
                  </a:lnTo>
                  <a:lnTo>
                    <a:pt x="3515371" y="3568700"/>
                  </a:lnTo>
                  <a:lnTo>
                    <a:pt x="3515371" y="3517900"/>
                  </a:lnTo>
                  <a:lnTo>
                    <a:pt x="1484764" y="0"/>
                  </a:lnTo>
                  <a:close/>
                </a:path>
                <a:path w="3515995" h="4305300">
                  <a:moveTo>
                    <a:pt x="69396" y="1841500"/>
                  </a:moveTo>
                  <a:lnTo>
                    <a:pt x="73916" y="1866900"/>
                  </a:lnTo>
                  <a:lnTo>
                    <a:pt x="78581" y="1879600"/>
                  </a:lnTo>
                  <a:lnTo>
                    <a:pt x="83390" y="1905000"/>
                  </a:lnTo>
                  <a:lnTo>
                    <a:pt x="88343" y="1930400"/>
                  </a:lnTo>
                  <a:lnTo>
                    <a:pt x="965739" y="3441700"/>
                  </a:lnTo>
                  <a:lnTo>
                    <a:pt x="981102" y="3454400"/>
                  </a:lnTo>
                  <a:lnTo>
                    <a:pt x="996553" y="3479800"/>
                  </a:lnTo>
                  <a:lnTo>
                    <a:pt x="1027713" y="3505200"/>
                  </a:lnTo>
                  <a:lnTo>
                    <a:pt x="69396" y="1841500"/>
                  </a:lnTo>
                  <a:close/>
                </a:path>
                <a:path w="3515995" h="4305300">
                  <a:moveTo>
                    <a:pt x="1542367" y="0"/>
                  </a:moveTo>
                  <a:lnTo>
                    <a:pt x="1513680" y="0"/>
                  </a:lnTo>
                  <a:lnTo>
                    <a:pt x="3515371" y="3467100"/>
                  </a:lnTo>
                  <a:lnTo>
                    <a:pt x="3515371" y="3416300"/>
                  </a:lnTo>
                  <a:lnTo>
                    <a:pt x="1542367" y="0"/>
                  </a:lnTo>
                  <a:close/>
                </a:path>
                <a:path w="3515995" h="4305300">
                  <a:moveTo>
                    <a:pt x="112067" y="2019300"/>
                  </a:moveTo>
                  <a:lnTo>
                    <a:pt x="126608" y="2070100"/>
                  </a:lnTo>
                  <a:lnTo>
                    <a:pt x="142055" y="2120900"/>
                  </a:lnTo>
                  <a:lnTo>
                    <a:pt x="825623" y="3302000"/>
                  </a:lnTo>
                  <a:lnTo>
                    <a:pt x="861845" y="3340100"/>
                  </a:lnTo>
                  <a:lnTo>
                    <a:pt x="880171" y="3365500"/>
                  </a:lnTo>
                  <a:lnTo>
                    <a:pt x="898639" y="3378200"/>
                  </a:lnTo>
                  <a:lnTo>
                    <a:pt x="112067" y="2019300"/>
                  </a:lnTo>
                  <a:close/>
                </a:path>
                <a:path w="3515995" h="4305300">
                  <a:moveTo>
                    <a:pt x="1599968" y="0"/>
                  </a:moveTo>
                  <a:lnTo>
                    <a:pt x="1571285" y="0"/>
                  </a:lnTo>
                  <a:lnTo>
                    <a:pt x="3515371" y="3378200"/>
                  </a:lnTo>
                  <a:lnTo>
                    <a:pt x="3515371" y="3327400"/>
                  </a:lnTo>
                  <a:lnTo>
                    <a:pt x="1599968" y="0"/>
                  </a:lnTo>
                  <a:close/>
                </a:path>
                <a:path w="3515995" h="4305300">
                  <a:moveTo>
                    <a:pt x="1657572" y="0"/>
                  </a:moveTo>
                  <a:lnTo>
                    <a:pt x="1628887" y="0"/>
                  </a:lnTo>
                  <a:lnTo>
                    <a:pt x="3515371" y="3276600"/>
                  </a:lnTo>
                  <a:lnTo>
                    <a:pt x="3515371" y="3225800"/>
                  </a:lnTo>
                  <a:lnTo>
                    <a:pt x="1657572" y="0"/>
                  </a:lnTo>
                  <a:close/>
                </a:path>
                <a:path w="3515995" h="4305300">
                  <a:moveTo>
                    <a:pt x="182415" y="2235200"/>
                  </a:moveTo>
                  <a:lnTo>
                    <a:pt x="196450" y="2273300"/>
                  </a:lnTo>
                  <a:lnTo>
                    <a:pt x="211018" y="2311400"/>
                  </a:lnTo>
                  <a:lnTo>
                    <a:pt x="226119" y="2349500"/>
                  </a:lnTo>
                  <a:lnTo>
                    <a:pt x="241754" y="2387600"/>
                  </a:lnTo>
                  <a:lnTo>
                    <a:pt x="639518" y="3086100"/>
                  </a:lnTo>
                  <a:lnTo>
                    <a:pt x="664565" y="3111500"/>
                  </a:lnTo>
                  <a:lnTo>
                    <a:pt x="689979" y="3149600"/>
                  </a:lnTo>
                  <a:lnTo>
                    <a:pt x="715754" y="3175000"/>
                  </a:lnTo>
                  <a:lnTo>
                    <a:pt x="741884" y="3213100"/>
                  </a:lnTo>
                  <a:lnTo>
                    <a:pt x="182415" y="2235200"/>
                  </a:lnTo>
                  <a:close/>
                </a:path>
                <a:path w="3515995" h="4305300">
                  <a:moveTo>
                    <a:pt x="1715175" y="0"/>
                  </a:moveTo>
                  <a:lnTo>
                    <a:pt x="1686487" y="0"/>
                  </a:lnTo>
                  <a:lnTo>
                    <a:pt x="3515371" y="3175000"/>
                  </a:lnTo>
                  <a:lnTo>
                    <a:pt x="3515371" y="3124200"/>
                  </a:lnTo>
                  <a:lnTo>
                    <a:pt x="1715175" y="0"/>
                  </a:lnTo>
                  <a:close/>
                </a:path>
                <a:path w="3515995" h="4305300">
                  <a:moveTo>
                    <a:pt x="1772775" y="0"/>
                  </a:moveTo>
                  <a:lnTo>
                    <a:pt x="1744092" y="0"/>
                  </a:lnTo>
                  <a:lnTo>
                    <a:pt x="3515371" y="3073400"/>
                  </a:lnTo>
                  <a:lnTo>
                    <a:pt x="3515371" y="3022600"/>
                  </a:lnTo>
                  <a:lnTo>
                    <a:pt x="1772775" y="0"/>
                  </a:lnTo>
                  <a:close/>
                </a:path>
                <a:path w="3515995" h="4305300">
                  <a:moveTo>
                    <a:pt x="1830381" y="0"/>
                  </a:moveTo>
                  <a:lnTo>
                    <a:pt x="1801695" y="0"/>
                  </a:lnTo>
                  <a:lnTo>
                    <a:pt x="3515371" y="2971800"/>
                  </a:lnTo>
                  <a:lnTo>
                    <a:pt x="3515371" y="2921000"/>
                  </a:lnTo>
                  <a:lnTo>
                    <a:pt x="1830381" y="0"/>
                  </a:lnTo>
                  <a:close/>
                </a:path>
                <a:path w="3515995" h="4305300">
                  <a:moveTo>
                    <a:pt x="1887984" y="0"/>
                  </a:moveTo>
                  <a:lnTo>
                    <a:pt x="1859299" y="0"/>
                  </a:lnTo>
                  <a:lnTo>
                    <a:pt x="3515371" y="2870200"/>
                  </a:lnTo>
                  <a:lnTo>
                    <a:pt x="3515371" y="2819400"/>
                  </a:lnTo>
                  <a:lnTo>
                    <a:pt x="1887984" y="0"/>
                  </a:lnTo>
                  <a:close/>
                </a:path>
                <a:path w="3515995" h="4305300">
                  <a:moveTo>
                    <a:pt x="1945586" y="0"/>
                  </a:moveTo>
                  <a:lnTo>
                    <a:pt x="1916899" y="0"/>
                  </a:lnTo>
                  <a:lnTo>
                    <a:pt x="3515371" y="2768600"/>
                  </a:lnTo>
                  <a:lnTo>
                    <a:pt x="3515371" y="2717800"/>
                  </a:lnTo>
                  <a:lnTo>
                    <a:pt x="1945586" y="0"/>
                  </a:lnTo>
                  <a:close/>
                </a:path>
                <a:path w="3515995" h="4305300">
                  <a:moveTo>
                    <a:pt x="2003190" y="0"/>
                  </a:moveTo>
                  <a:lnTo>
                    <a:pt x="1974501" y="0"/>
                  </a:lnTo>
                  <a:lnTo>
                    <a:pt x="3515371" y="2679700"/>
                  </a:lnTo>
                  <a:lnTo>
                    <a:pt x="3515371" y="2628900"/>
                  </a:lnTo>
                  <a:lnTo>
                    <a:pt x="2003190" y="0"/>
                  </a:lnTo>
                  <a:close/>
                </a:path>
                <a:path w="3515995" h="4305300">
                  <a:moveTo>
                    <a:pt x="2060789" y="0"/>
                  </a:moveTo>
                  <a:lnTo>
                    <a:pt x="2032104" y="0"/>
                  </a:lnTo>
                  <a:lnTo>
                    <a:pt x="3515371" y="2578100"/>
                  </a:lnTo>
                  <a:lnTo>
                    <a:pt x="3515371" y="2527300"/>
                  </a:lnTo>
                  <a:lnTo>
                    <a:pt x="2060789" y="0"/>
                  </a:lnTo>
                  <a:close/>
                </a:path>
                <a:path w="3515995" h="4305300">
                  <a:moveTo>
                    <a:pt x="2118394" y="0"/>
                  </a:moveTo>
                  <a:lnTo>
                    <a:pt x="2089706" y="0"/>
                  </a:lnTo>
                  <a:lnTo>
                    <a:pt x="3515371" y="2476500"/>
                  </a:lnTo>
                  <a:lnTo>
                    <a:pt x="3515371" y="2425700"/>
                  </a:lnTo>
                  <a:lnTo>
                    <a:pt x="2118394" y="0"/>
                  </a:lnTo>
                  <a:close/>
                </a:path>
                <a:path w="3515995" h="4305300">
                  <a:moveTo>
                    <a:pt x="2175996" y="0"/>
                  </a:moveTo>
                  <a:lnTo>
                    <a:pt x="2147310" y="0"/>
                  </a:lnTo>
                  <a:lnTo>
                    <a:pt x="3515371" y="2374900"/>
                  </a:lnTo>
                  <a:lnTo>
                    <a:pt x="3515371" y="2324100"/>
                  </a:lnTo>
                  <a:lnTo>
                    <a:pt x="2175996" y="0"/>
                  </a:lnTo>
                  <a:close/>
                </a:path>
                <a:path w="3515995" h="4305300">
                  <a:moveTo>
                    <a:pt x="2233598" y="0"/>
                  </a:moveTo>
                  <a:lnTo>
                    <a:pt x="2204912" y="0"/>
                  </a:lnTo>
                  <a:lnTo>
                    <a:pt x="3515371" y="2273300"/>
                  </a:lnTo>
                  <a:lnTo>
                    <a:pt x="3515371" y="2222500"/>
                  </a:lnTo>
                  <a:lnTo>
                    <a:pt x="2233598" y="0"/>
                  </a:lnTo>
                  <a:close/>
                </a:path>
                <a:path w="3515995" h="4305300">
                  <a:moveTo>
                    <a:pt x="2291201" y="0"/>
                  </a:moveTo>
                  <a:lnTo>
                    <a:pt x="2262516" y="0"/>
                  </a:lnTo>
                  <a:lnTo>
                    <a:pt x="3515371" y="2171700"/>
                  </a:lnTo>
                  <a:lnTo>
                    <a:pt x="3515371" y="2120900"/>
                  </a:lnTo>
                  <a:lnTo>
                    <a:pt x="2291201" y="0"/>
                  </a:lnTo>
                  <a:close/>
                </a:path>
                <a:path w="3515995" h="4305300">
                  <a:moveTo>
                    <a:pt x="2348806" y="0"/>
                  </a:moveTo>
                  <a:lnTo>
                    <a:pt x="2320117" y="0"/>
                  </a:lnTo>
                  <a:lnTo>
                    <a:pt x="3515371" y="2070100"/>
                  </a:lnTo>
                  <a:lnTo>
                    <a:pt x="3515371" y="2019300"/>
                  </a:lnTo>
                  <a:lnTo>
                    <a:pt x="2348806" y="0"/>
                  </a:lnTo>
                  <a:close/>
                </a:path>
                <a:path w="3515995" h="4305300">
                  <a:moveTo>
                    <a:pt x="2406409" y="0"/>
                  </a:moveTo>
                  <a:lnTo>
                    <a:pt x="2377722" y="0"/>
                  </a:lnTo>
                  <a:lnTo>
                    <a:pt x="3515371" y="1981200"/>
                  </a:lnTo>
                  <a:lnTo>
                    <a:pt x="3515371" y="1930400"/>
                  </a:lnTo>
                  <a:lnTo>
                    <a:pt x="2406409" y="0"/>
                  </a:lnTo>
                  <a:close/>
                </a:path>
                <a:path w="3515995" h="4305300">
                  <a:moveTo>
                    <a:pt x="2464011" y="0"/>
                  </a:moveTo>
                  <a:lnTo>
                    <a:pt x="2435324" y="0"/>
                  </a:lnTo>
                  <a:lnTo>
                    <a:pt x="3515371" y="1879600"/>
                  </a:lnTo>
                  <a:lnTo>
                    <a:pt x="3515371" y="1828800"/>
                  </a:lnTo>
                  <a:lnTo>
                    <a:pt x="2464011" y="0"/>
                  </a:lnTo>
                  <a:close/>
                </a:path>
                <a:path w="3515995" h="4305300">
                  <a:moveTo>
                    <a:pt x="2521615" y="0"/>
                  </a:moveTo>
                  <a:lnTo>
                    <a:pt x="2492928" y="0"/>
                  </a:lnTo>
                  <a:lnTo>
                    <a:pt x="3515371" y="1778000"/>
                  </a:lnTo>
                  <a:lnTo>
                    <a:pt x="3515371" y="1727200"/>
                  </a:lnTo>
                  <a:lnTo>
                    <a:pt x="2521615" y="0"/>
                  </a:lnTo>
                  <a:close/>
                </a:path>
                <a:path w="3515995" h="4305300">
                  <a:moveTo>
                    <a:pt x="2579218" y="0"/>
                  </a:moveTo>
                  <a:lnTo>
                    <a:pt x="2550530" y="0"/>
                  </a:lnTo>
                  <a:lnTo>
                    <a:pt x="3515371" y="1676400"/>
                  </a:lnTo>
                  <a:lnTo>
                    <a:pt x="3515371" y="1625600"/>
                  </a:lnTo>
                  <a:lnTo>
                    <a:pt x="2579218" y="0"/>
                  </a:lnTo>
                  <a:close/>
                </a:path>
                <a:path w="3515995" h="4305300">
                  <a:moveTo>
                    <a:pt x="2636818" y="0"/>
                  </a:moveTo>
                  <a:lnTo>
                    <a:pt x="2608134" y="0"/>
                  </a:lnTo>
                  <a:lnTo>
                    <a:pt x="3515371" y="1574800"/>
                  </a:lnTo>
                  <a:lnTo>
                    <a:pt x="3515371" y="1524000"/>
                  </a:lnTo>
                  <a:lnTo>
                    <a:pt x="2636818" y="0"/>
                  </a:lnTo>
                  <a:close/>
                </a:path>
                <a:path w="3515995" h="4305300">
                  <a:moveTo>
                    <a:pt x="2694421" y="0"/>
                  </a:moveTo>
                  <a:lnTo>
                    <a:pt x="2665736" y="0"/>
                  </a:lnTo>
                  <a:lnTo>
                    <a:pt x="3515371" y="1473200"/>
                  </a:lnTo>
                  <a:lnTo>
                    <a:pt x="3515371" y="1422400"/>
                  </a:lnTo>
                  <a:lnTo>
                    <a:pt x="2694421" y="0"/>
                  </a:lnTo>
                  <a:close/>
                </a:path>
                <a:path w="3515995" h="4305300">
                  <a:moveTo>
                    <a:pt x="2752024" y="0"/>
                  </a:moveTo>
                  <a:lnTo>
                    <a:pt x="2723338" y="0"/>
                  </a:lnTo>
                  <a:lnTo>
                    <a:pt x="3515371" y="1371600"/>
                  </a:lnTo>
                  <a:lnTo>
                    <a:pt x="3515371" y="1320800"/>
                  </a:lnTo>
                  <a:lnTo>
                    <a:pt x="2752024" y="0"/>
                  </a:lnTo>
                  <a:close/>
                </a:path>
                <a:path w="3515995" h="4305300">
                  <a:moveTo>
                    <a:pt x="2809627" y="0"/>
                  </a:moveTo>
                  <a:lnTo>
                    <a:pt x="2780942" y="0"/>
                  </a:lnTo>
                  <a:lnTo>
                    <a:pt x="3515371" y="1282700"/>
                  </a:lnTo>
                  <a:lnTo>
                    <a:pt x="3515371" y="1231900"/>
                  </a:lnTo>
                  <a:lnTo>
                    <a:pt x="2809627" y="0"/>
                  </a:lnTo>
                  <a:close/>
                </a:path>
                <a:path w="3515995" h="4305300">
                  <a:moveTo>
                    <a:pt x="2867230" y="0"/>
                  </a:moveTo>
                  <a:lnTo>
                    <a:pt x="2838545" y="0"/>
                  </a:lnTo>
                  <a:lnTo>
                    <a:pt x="3515371" y="1181100"/>
                  </a:lnTo>
                  <a:lnTo>
                    <a:pt x="3515371" y="1130300"/>
                  </a:lnTo>
                  <a:lnTo>
                    <a:pt x="2867230" y="0"/>
                  </a:lnTo>
                  <a:close/>
                </a:path>
                <a:path w="3515995" h="4305300">
                  <a:moveTo>
                    <a:pt x="2924835" y="0"/>
                  </a:moveTo>
                  <a:lnTo>
                    <a:pt x="2896146" y="0"/>
                  </a:lnTo>
                  <a:lnTo>
                    <a:pt x="3515371" y="1079500"/>
                  </a:lnTo>
                  <a:lnTo>
                    <a:pt x="3515371" y="1028700"/>
                  </a:lnTo>
                  <a:lnTo>
                    <a:pt x="2924835" y="0"/>
                  </a:lnTo>
                  <a:close/>
                </a:path>
                <a:path w="3515995" h="4305300">
                  <a:moveTo>
                    <a:pt x="2982436" y="0"/>
                  </a:moveTo>
                  <a:lnTo>
                    <a:pt x="2953750" y="0"/>
                  </a:lnTo>
                  <a:lnTo>
                    <a:pt x="3515371" y="977900"/>
                  </a:lnTo>
                  <a:lnTo>
                    <a:pt x="3515371" y="927100"/>
                  </a:lnTo>
                  <a:lnTo>
                    <a:pt x="2982436" y="0"/>
                  </a:lnTo>
                  <a:close/>
                </a:path>
                <a:path w="3515995" h="4305300">
                  <a:moveTo>
                    <a:pt x="3040040" y="0"/>
                  </a:moveTo>
                  <a:lnTo>
                    <a:pt x="3011352" y="0"/>
                  </a:lnTo>
                  <a:lnTo>
                    <a:pt x="3515371" y="876300"/>
                  </a:lnTo>
                  <a:lnTo>
                    <a:pt x="3515371" y="825500"/>
                  </a:lnTo>
                  <a:lnTo>
                    <a:pt x="3040040" y="0"/>
                  </a:lnTo>
                  <a:close/>
                </a:path>
                <a:path w="3515995" h="4305300">
                  <a:moveTo>
                    <a:pt x="3097642" y="0"/>
                  </a:moveTo>
                  <a:lnTo>
                    <a:pt x="3068957" y="0"/>
                  </a:lnTo>
                  <a:lnTo>
                    <a:pt x="3515371" y="774700"/>
                  </a:lnTo>
                  <a:lnTo>
                    <a:pt x="3515371" y="723900"/>
                  </a:lnTo>
                  <a:lnTo>
                    <a:pt x="3097642" y="0"/>
                  </a:lnTo>
                  <a:close/>
                </a:path>
                <a:path w="3515995" h="4305300">
                  <a:moveTo>
                    <a:pt x="3155243" y="0"/>
                  </a:moveTo>
                  <a:lnTo>
                    <a:pt x="3126558" y="0"/>
                  </a:lnTo>
                  <a:lnTo>
                    <a:pt x="3515371" y="673100"/>
                  </a:lnTo>
                  <a:lnTo>
                    <a:pt x="3515371" y="622300"/>
                  </a:lnTo>
                  <a:lnTo>
                    <a:pt x="3155243" y="0"/>
                  </a:lnTo>
                  <a:close/>
                </a:path>
                <a:path w="3515995" h="4305300">
                  <a:moveTo>
                    <a:pt x="3212846" y="0"/>
                  </a:moveTo>
                  <a:lnTo>
                    <a:pt x="3184161" y="0"/>
                  </a:lnTo>
                  <a:lnTo>
                    <a:pt x="3515371" y="584200"/>
                  </a:lnTo>
                  <a:lnTo>
                    <a:pt x="3515371" y="533400"/>
                  </a:lnTo>
                  <a:lnTo>
                    <a:pt x="3212846" y="0"/>
                  </a:lnTo>
                  <a:close/>
                </a:path>
                <a:path w="3515995" h="4305300">
                  <a:moveTo>
                    <a:pt x="3270448" y="0"/>
                  </a:moveTo>
                  <a:lnTo>
                    <a:pt x="3241764" y="0"/>
                  </a:lnTo>
                  <a:lnTo>
                    <a:pt x="3515371" y="482600"/>
                  </a:lnTo>
                  <a:lnTo>
                    <a:pt x="3515371" y="431800"/>
                  </a:lnTo>
                  <a:lnTo>
                    <a:pt x="3270448" y="0"/>
                  </a:lnTo>
                  <a:close/>
                </a:path>
                <a:path w="3515995" h="4305300">
                  <a:moveTo>
                    <a:pt x="3328052" y="0"/>
                  </a:moveTo>
                  <a:lnTo>
                    <a:pt x="3299366" y="0"/>
                  </a:lnTo>
                  <a:lnTo>
                    <a:pt x="3515371" y="381000"/>
                  </a:lnTo>
                  <a:lnTo>
                    <a:pt x="3515371" y="330200"/>
                  </a:lnTo>
                  <a:lnTo>
                    <a:pt x="3328052" y="0"/>
                  </a:lnTo>
                  <a:close/>
                </a:path>
                <a:path w="3515995" h="4305300">
                  <a:moveTo>
                    <a:pt x="3385657" y="0"/>
                  </a:moveTo>
                  <a:lnTo>
                    <a:pt x="3356968" y="0"/>
                  </a:lnTo>
                  <a:lnTo>
                    <a:pt x="3515371" y="279400"/>
                  </a:lnTo>
                  <a:lnTo>
                    <a:pt x="3515371" y="228600"/>
                  </a:lnTo>
                  <a:lnTo>
                    <a:pt x="3385657" y="0"/>
                  </a:lnTo>
                  <a:close/>
                </a:path>
                <a:path w="3515995" h="4305300">
                  <a:moveTo>
                    <a:pt x="3443258" y="0"/>
                  </a:moveTo>
                  <a:lnTo>
                    <a:pt x="3414571" y="0"/>
                  </a:lnTo>
                  <a:lnTo>
                    <a:pt x="3515371" y="177800"/>
                  </a:lnTo>
                  <a:lnTo>
                    <a:pt x="3515371" y="127000"/>
                  </a:lnTo>
                  <a:lnTo>
                    <a:pt x="3443258" y="0"/>
                  </a:lnTo>
                  <a:close/>
                </a:path>
                <a:path w="3515995" h="4305300">
                  <a:moveTo>
                    <a:pt x="3500861" y="0"/>
                  </a:moveTo>
                  <a:lnTo>
                    <a:pt x="3472176" y="0"/>
                  </a:lnTo>
                  <a:lnTo>
                    <a:pt x="3515371" y="76200"/>
                  </a:lnTo>
                  <a:lnTo>
                    <a:pt x="3515371" y="25400"/>
                  </a:lnTo>
                  <a:lnTo>
                    <a:pt x="3500861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568" y="2480821"/>
              <a:ext cx="9164570" cy="3054855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7968230" y="6720835"/>
            <a:ext cx="1979930" cy="316230"/>
            <a:chOff x="7968230" y="6720835"/>
            <a:chExt cx="1979930" cy="31623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8230" y="6720896"/>
              <a:ext cx="1027779" cy="31587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6622" y="6720835"/>
              <a:ext cx="911515" cy="316022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7968289" y="7104552"/>
            <a:ext cx="589915" cy="81280"/>
            <a:chOff x="7968289" y="7104552"/>
            <a:chExt cx="589915" cy="8128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8289" y="7105409"/>
              <a:ext cx="65171" cy="7934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5565" y="7104560"/>
              <a:ext cx="72478" cy="810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47865" y="7104552"/>
              <a:ext cx="409874" cy="81018"/>
            </a:xfrm>
            <a:prstGeom prst="rect">
              <a:avLst/>
            </a:prstGeom>
          </p:spPr>
        </p:pic>
      </p:grpSp>
      <p:sp>
        <p:nvSpPr>
          <p:cNvPr id="14" name="object 14" descr=""/>
          <p:cNvSpPr/>
          <p:nvPr/>
        </p:nvSpPr>
        <p:spPr>
          <a:xfrm>
            <a:off x="8604994" y="7147724"/>
            <a:ext cx="61594" cy="11430"/>
          </a:xfrm>
          <a:custGeom>
            <a:avLst/>
            <a:gdLst/>
            <a:ahLst/>
            <a:cxnLst/>
            <a:rect l="l" t="t" r="r" b="b"/>
            <a:pathLst>
              <a:path w="61595" h="11429">
                <a:moveTo>
                  <a:pt x="61526" y="0"/>
                </a:moveTo>
                <a:lnTo>
                  <a:pt x="0" y="0"/>
                </a:lnTo>
                <a:lnTo>
                  <a:pt x="0" y="11418"/>
                </a:lnTo>
                <a:lnTo>
                  <a:pt x="61526" y="11418"/>
                </a:lnTo>
                <a:lnTo>
                  <a:pt x="61526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8724347" y="7104552"/>
            <a:ext cx="1223645" cy="81280"/>
            <a:chOff x="8724347" y="7104552"/>
            <a:chExt cx="1223645" cy="81280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24347" y="7104552"/>
              <a:ext cx="230583" cy="8019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77031" y="7104563"/>
              <a:ext cx="418575" cy="8100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38512" y="7104560"/>
              <a:ext cx="291992" cy="8102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50325" y="7105409"/>
              <a:ext cx="69502" cy="7934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41935" y="7104563"/>
              <a:ext cx="72478" cy="81024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9936531" y="7105415"/>
              <a:ext cx="11430" cy="79375"/>
            </a:xfrm>
            <a:custGeom>
              <a:avLst/>
              <a:gdLst/>
              <a:ahLst/>
              <a:cxnLst/>
              <a:rect l="l" t="t" r="r" b="b"/>
              <a:pathLst>
                <a:path w="11429" h="79375">
                  <a:moveTo>
                    <a:pt x="11430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30" y="79336"/>
                  </a:lnTo>
                  <a:lnTo>
                    <a:pt x="11430" y="65900"/>
                  </a:lnTo>
                  <a:close/>
                </a:path>
                <a:path w="11429" h="79375">
                  <a:moveTo>
                    <a:pt x="11430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30" y="56908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/>
          <p:nvPr/>
        </p:nvSpPr>
        <p:spPr>
          <a:xfrm>
            <a:off x="953675" y="5771839"/>
            <a:ext cx="17145" cy="55880"/>
          </a:xfrm>
          <a:custGeom>
            <a:avLst/>
            <a:gdLst/>
            <a:ahLst/>
            <a:cxnLst/>
            <a:rect l="l" t="t" r="r" b="b"/>
            <a:pathLst>
              <a:path w="17144" h="55879">
                <a:moveTo>
                  <a:pt x="0" y="55880"/>
                </a:moveTo>
                <a:lnTo>
                  <a:pt x="16710" y="55880"/>
                </a:lnTo>
                <a:lnTo>
                  <a:pt x="16710" y="0"/>
                </a:lnTo>
                <a:lnTo>
                  <a:pt x="0" y="0"/>
                </a:lnTo>
                <a:lnTo>
                  <a:pt x="0" y="5588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953675" y="5703259"/>
            <a:ext cx="861060" cy="125730"/>
            <a:chOff x="953675" y="5703259"/>
            <a:chExt cx="861060" cy="125730"/>
          </a:xfrm>
        </p:grpSpPr>
        <p:sp>
          <p:nvSpPr>
            <p:cNvPr id="24" name="object 24" descr=""/>
            <p:cNvSpPr/>
            <p:nvPr/>
          </p:nvSpPr>
          <p:spPr>
            <a:xfrm>
              <a:off x="953668" y="5703259"/>
              <a:ext cx="119380" cy="124460"/>
            </a:xfrm>
            <a:custGeom>
              <a:avLst/>
              <a:gdLst/>
              <a:ahLst/>
              <a:cxnLst/>
              <a:rect l="l" t="t" r="r" b="b"/>
              <a:pathLst>
                <a:path w="119380" h="124460">
                  <a:moveTo>
                    <a:pt x="119303" y="0"/>
                  </a:moveTo>
                  <a:lnTo>
                    <a:pt x="102412" y="0"/>
                  </a:lnTo>
                  <a:lnTo>
                    <a:pt x="102412" y="53340"/>
                  </a:lnTo>
                  <a:lnTo>
                    <a:pt x="16713" y="53340"/>
                  </a:lnTo>
                  <a:lnTo>
                    <a:pt x="16713" y="0"/>
                  </a:lnTo>
                  <a:lnTo>
                    <a:pt x="0" y="0"/>
                  </a:lnTo>
                  <a:lnTo>
                    <a:pt x="0" y="53340"/>
                  </a:lnTo>
                  <a:lnTo>
                    <a:pt x="0" y="68580"/>
                  </a:lnTo>
                  <a:lnTo>
                    <a:pt x="102412" y="68580"/>
                  </a:lnTo>
                  <a:lnTo>
                    <a:pt x="102412" y="124460"/>
                  </a:lnTo>
                  <a:lnTo>
                    <a:pt x="119303" y="124460"/>
                  </a:lnTo>
                  <a:lnTo>
                    <a:pt x="119303" y="68580"/>
                  </a:lnTo>
                  <a:lnTo>
                    <a:pt x="119303" y="53340"/>
                  </a:lnTo>
                  <a:lnTo>
                    <a:pt x="11930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7690" y="5740855"/>
              <a:ext cx="177444" cy="8783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03228" y="5742096"/>
              <a:ext cx="83743" cy="85345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5067" y="5742096"/>
              <a:ext cx="82496" cy="85345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0323" y="5740855"/>
              <a:ext cx="182422" cy="8783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30664" y="5742096"/>
              <a:ext cx="83742" cy="85345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1884070" y="5740318"/>
            <a:ext cx="1191260" cy="111125"/>
            <a:chOff x="1884070" y="5740318"/>
            <a:chExt cx="1191260" cy="111125"/>
          </a:xfrm>
        </p:grpSpPr>
        <p:sp>
          <p:nvSpPr>
            <p:cNvPr id="31" name="object 31" descr=""/>
            <p:cNvSpPr/>
            <p:nvPr/>
          </p:nvSpPr>
          <p:spPr>
            <a:xfrm>
              <a:off x="1884070" y="5740318"/>
              <a:ext cx="594995" cy="111760"/>
            </a:xfrm>
            <a:custGeom>
              <a:avLst/>
              <a:gdLst/>
              <a:ahLst/>
              <a:cxnLst/>
              <a:rect l="l" t="t" r="r" b="b"/>
              <a:pathLst>
                <a:path w="594994" h="111760">
                  <a:moveTo>
                    <a:pt x="103301" y="73266"/>
                  </a:moveTo>
                  <a:lnTo>
                    <a:pt x="89077" y="73266"/>
                  </a:lnTo>
                  <a:lnTo>
                    <a:pt x="89077" y="15659"/>
                  </a:lnTo>
                  <a:lnTo>
                    <a:pt x="89077" y="1778"/>
                  </a:lnTo>
                  <a:lnTo>
                    <a:pt x="73253" y="1778"/>
                  </a:lnTo>
                  <a:lnTo>
                    <a:pt x="73253" y="15659"/>
                  </a:lnTo>
                  <a:lnTo>
                    <a:pt x="73253" y="73266"/>
                  </a:lnTo>
                  <a:lnTo>
                    <a:pt x="27559" y="73266"/>
                  </a:lnTo>
                  <a:lnTo>
                    <a:pt x="31445" y="63982"/>
                  </a:lnTo>
                  <a:lnTo>
                    <a:pt x="34213" y="52146"/>
                  </a:lnTo>
                  <a:lnTo>
                    <a:pt x="35890" y="37757"/>
                  </a:lnTo>
                  <a:lnTo>
                    <a:pt x="36449" y="20815"/>
                  </a:lnTo>
                  <a:lnTo>
                    <a:pt x="36449" y="15659"/>
                  </a:lnTo>
                  <a:lnTo>
                    <a:pt x="73253" y="15659"/>
                  </a:lnTo>
                  <a:lnTo>
                    <a:pt x="73253" y="1778"/>
                  </a:lnTo>
                  <a:lnTo>
                    <a:pt x="21869" y="1778"/>
                  </a:lnTo>
                  <a:lnTo>
                    <a:pt x="21844" y="15659"/>
                  </a:lnTo>
                  <a:lnTo>
                    <a:pt x="21158" y="36525"/>
                  </a:lnTo>
                  <a:lnTo>
                    <a:pt x="19024" y="53441"/>
                  </a:lnTo>
                  <a:lnTo>
                    <a:pt x="15468" y="65684"/>
                  </a:lnTo>
                  <a:lnTo>
                    <a:pt x="10490" y="73266"/>
                  </a:lnTo>
                  <a:lnTo>
                    <a:pt x="0" y="73266"/>
                  </a:lnTo>
                  <a:lnTo>
                    <a:pt x="0" y="111137"/>
                  </a:lnTo>
                  <a:lnTo>
                    <a:pt x="16002" y="111137"/>
                  </a:lnTo>
                  <a:lnTo>
                    <a:pt x="16002" y="87134"/>
                  </a:lnTo>
                  <a:lnTo>
                    <a:pt x="87464" y="87134"/>
                  </a:lnTo>
                  <a:lnTo>
                    <a:pt x="87464" y="111137"/>
                  </a:lnTo>
                  <a:lnTo>
                    <a:pt x="103301" y="111137"/>
                  </a:lnTo>
                  <a:lnTo>
                    <a:pt x="103301" y="87134"/>
                  </a:lnTo>
                  <a:lnTo>
                    <a:pt x="103301" y="73266"/>
                  </a:lnTo>
                  <a:close/>
                </a:path>
                <a:path w="594994" h="111760">
                  <a:moveTo>
                    <a:pt x="202514" y="49618"/>
                  </a:moveTo>
                  <a:lnTo>
                    <a:pt x="202412" y="39103"/>
                  </a:lnTo>
                  <a:lnTo>
                    <a:pt x="201955" y="36639"/>
                  </a:lnTo>
                  <a:lnTo>
                    <a:pt x="200685" y="29629"/>
                  </a:lnTo>
                  <a:lnTo>
                    <a:pt x="197345" y="21196"/>
                  </a:lnTo>
                  <a:lnTo>
                    <a:pt x="192430" y="13881"/>
                  </a:lnTo>
                  <a:lnTo>
                    <a:pt x="186867" y="8521"/>
                  </a:lnTo>
                  <a:lnTo>
                    <a:pt x="186867" y="36639"/>
                  </a:lnTo>
                  <a:lnTo>
                    <a:pt x="133705" y="36639"/>
                  </a:lnTo>
                  <a:lnTo>
                    <a:pt x="135001" y="29756"/>
                  </a:lnTo>
                  <a:lnTo>
                    <a:pt x="138087" y="24244"/>
                  </a:lnTo>
                  <a:lnTo>
                    <a:pt x="147802" y="15951"/>
                  </a:lnTo>
                  <a:lnTo>
                    <a:pt x="153797" y="13881"/>
                  </a:lnTo>
                  <a:lnTo>
                    <a:pt x="168135" y="13881"/>
                  </a:lnTo>
                  <a:lnTo>
                    <a:pt x="174117" y="15951"/>
                  </a:lnTo>
                  <a:lnTo>
                    <a:pt x="183603" y="24244"/>
                  </a:lnTo>
                  <a:lnTo>
                    <a:pt x="186270" y="29756"/>
                  </a:lnTo>
                  <a:lnTo>
                    <a:pt x="186867" y="36639"/>
                  </a:lnTo>
                  <a:lnTo>
                    <a:pt x="186867" y="8521"/>
                  </a:lnTo>
                  <a:lnTo>
                    <a:pt x="186080" y="7759"/>
                  </a:lnTo>
                  <a:lnTo>
                    <a:pt x="178727" y="3454"/>
                  </a:lnTo>
                  <a:lnTo>
                    <a:pt x="170332" y="863"/>
                  </a:lnTo>
                  <a:lnTo>
                    <a:pt x="160909" y="0"/>
                  </a:lnTo>
                  <a:lnTo>
                    <a:pt x="151752" y="774"/>
                  </a:lnTo>
                  <a:lnTo>
                    <a:pt x="120700" y="26276"/>
                  </a:lnTo>
                  <a:lnTo>
                    <a:pt x="117703" y="43751"/>
                  </a:lnTo>
                  <a:lnTo>
                    <a:pt x="118567" y="53467"/>
                  </a:lnTo>
                  <a:lnTo>
                    <a:pt x="147497" y="85813"/>
                  </a:lnTo>
                  <a:lnTo>
                    <a:pt x="168021" y="88912"/>
                  </a:lnTo>
                  <a:lnTo>
                    <a:pt x="176517" y="88379"/>
                  </a:lnTo>
                  <a:lnTo>
                    <a:pt x="184416" y="86779"/>
                  </a:lnTo>
                  <a:lnTo>
                    <a:pt x="191719" y="84112"/>
                  </a:lnTo>
                  <a:lnTo>
                    <a:pt x="198424" y="80378"/>
                  </a:lnTo>
                  <a:lnTo>
                    <a:pt x="198424" y="74498"/>
                  </a:lnTo>
                  <a:lnTo>
                    <a:pt x="198424" y="65443"/>
                  </a:lnTo>
                  <a:lnTo>
                    <a:pt x="192671" y="69405"/>
                  </a:lnTo>
                  <a:lnTo>
                    <a:pt x="186105" y="72237"/>
                  </a:lnTo>
                  <a:lnTo>
                    <a:pt x="178714" y="73939"/>
                  </a:lnTo>
                  <a:lnTo>
                    <a:pt x="170510" y="74498"/>
                  </a:lnTo>
                  <a:lnTo>
                    <a:pt x="163360" y="74091"/>
                  </a:lnTo>
                  <a:lnTo>
                    <a:pt x="133883" y="49618"/>
                  </a:lnTo>
                  <a:lnTo>
                    <a:pt x="202514" y="49618"/>
                  </a:lnTo>
                  <a:close/>
                </a:path>
                <a:path w="594994" h="111760">
                  <a:moveTo>
                    <a:pt x="298691" y="1778"/>
                  </a:moveTo>
                  <a:lnTo>
                    <a:pt x="282689" y="1778"/>
                  </a:lnTo>
                  <a:lnTo>
                    <a:pt x="282689" y="15659"/>
                  </a:lnTo>
                  <a:lnTo>
                    <a:pt x="282689" y="42684"/>
                  </a:lnTo>
                  <a:lnTo>
                    <a:pt x="249275" y="42684"/>
                  </a:lnTo>
                  <a:lnTo>
                    <a:pt x="245541" y="41402"/>
                  </a:lnTo>
                  <a:lnTo>
                    <a:pt x="239852" y="36309"/>
                  </a:lnTo>
                  <a:lnTo>
                    <a:pt x="238417" y="33020"/>
                  </a:lnTo>
                  <a:lnTo>
                    <a:pt x="238417" y="25082"/>
                  </a:lnTo>
                  <a:lnTo>
                    <a:pt x="239852" y="21882"/>
                  </a:lnTo>
                  <a:lnTo>
                    <a:pt x="245541" y="16891"/>
                  </a:lnTo>
                  <a:lnTo>
                    <a:pt x="249275" y="15659"/>
                  </a:lnTo>
                  <a:lnTo>
                    <a:pt x="282689" y="15659"/>
                  </a:lnTo>
                  <a:lnTo>
                    <a:pt x="282689" y="1778"/>
                  </a:lnTo>
                  <a:lnTo>
                    <a:pt x="244170" y="1778"/>
                  </a:lnTo>
                  <a:lnTo>
                    <a:pt x="236588" y="4241"/>
                  </a:lnTo>
                  <a:lnTo>
                    <a:pt x="224967" y="14084"/>
                  </a:lnTo>
                  <a:lnTo>
                    <a:pt x="222072" y="20574"/>
                  </a:lnTo>
                  <a:lnTo>
                    <a:pt x="222072" y="35039"/>
                  </a:lnTo>
                  <a:lnTo>
                    <a:pt x="223989" y="40513"/>
                  </a:lnTo>
                  <a:lnTo>
                    <a:pt x="231698" y="49644"/>
                  </a:lnTo>
                  <a:lnTo>
                    <a:pt x="236880" y="52755"/>
                  </a:lnTo>
                  <a:lnTo>
                    <a:pt x="243395" y="54406"/>
                  </a:lnTo>
                  <a:lnTo>
                    <a:pt x="219214" y="87134"/>
                  </a:lnTo>
                  <a:lnTo>
                    <a:pt x="237718" y="87134"/>
                  </a:lnTo>
                  <a:lnTo>
                    <a:pt x="261010" y="55486"/>
                  </a:lnTo>
                  <a:lnTo>
                    <a:pt x="282689" y="55486"/>
                  </a:lnTo>
                  <a:lnTo>
                    <a:pt x="282689" y="87134"/>
                  </a:lnTo>
                  <a:lnTo>
                    <a:pt x="298691" y="87134"/>
                  </a:lnTo>
                  <a:lnTo>
                    <a:pt x="298691" y="55486"/>
                  </a:lnTo>
                  <a:lnTo>
                    <a:pt x="298691" y="42684"/>
                  </a:lnTo>
                  <a:lnTo>
                    <a:pt x="298691" y="15659"/>
                  </a:lnTo>
                  <a:lnTo>
                    <a:pt x="298691" y="1778"/>
                  </a:lnTo>
                  <a:close/>
                </a:path>
                <a:path w="594994" h="111760">
                  <a:moveTo>
                    <a:pt x="397560" y="1778"/>
                  </a:moveTo>
                  <a:lnTo>
                    <a:pt x="317195" y="1778"/>
                  </a:lnTo>
                  <a:lnTo>
                    <a:pt x="317195" y="15659"/>
                  </a:lnTo>
                  <a:lnTo>
                    <a:pt x="349377" y="15659"/>
                  </a:lnTo>
                  <a:lnTo>
                    <a:pt x="349377" y="87134"/>
                  </a:lnTo>
                  <a:lnTo>
                    <a:pt x="365201" y="87134"/>
                  </a:lnTo>
                  <a:lnTo>
                    <a:pt x="365201" y="15659"/>
                  </a:lnTo>
                  <a:lnTo>
                    <a:pt x="397560" y="15659"/>
                  </a:lnTo>
                  <a:lnTo>
                    <a:pt x="397560" y="1778"/>
                  </a:lnTo>
                  <a:close/>
                </a:path>
                <a:path w="594994" h="111760">
                  <a:moveTo>
                    <a:pt x="493572" y="49618"/>
                  </a:moveTo>
                  <a:lnTo>
                    <a:pt x="493471" y="39103"/>
                  </a:lnTo>
                  <a:lnTo>
                    <a:pt x="493014" y="36639"/>
                  </a:lnTo>
                  <a:lnTo>
                    <a:pt x="491744" y="29629"/>
                  </a:lnTo>
                  <a:lnTo>
                    <a:pt x="488403" y="21196"/>
                  </a:lnTo>
                  <a:lnTo>
                    <a:pt x="483489" y="13881"/>
                  </a:lnTo>
                  <a:lnTo>
                    <a:pt x="477926" y="8521"/>
                  </a:lnTo>
                  <a:lnTo>
                    <a:pt x="477926" y="36639"/>
                  </a:lnTo>
                  <a:lnTo>
                    <a:pt x="424764" y="36639"/>
                  </a:lnTo>
                  <a:lnTo>
                    <a:pt x="426059" y="29756"/>
                  </a:lnTo>
                  <a:lnTo>
                    <a:pt x="429145" y="24244"/>
                  </a:lnTo>
                  <a:lnTo>
                    <a:pt x="438861" y="15951"/>
                  </a:lnTo>
                  <a:lnTo>
                    <a:pt x="444855" y="13881"/>
                  </a:lnTo>
                  <a:lnTo>
                    <a:pt x="459193" y="13881"/>
                  </a:lnTo>
                  <a:lnTo>
                    <a:pt x="465175" y="15951"/>
                  </a:lnTo>
                  <a:lnTo>
                    <a:pt x="474662" y="24244"/>
                  </a:lnTo>
                  <a:lnTo>
                    <a:pt x="477329" y="29756"/>
                  </a:lnTo>
                  <a:lnTo>
                    <a:pt x="477926" y="36639"/>
                  </a:lnTo>
                  <a:lnTo>
                    <a:pt x="477926" y="8521"/>
                  </a:lnTo>
                  <a:lnTo>
                    <a:pt x="477139" y="7759"/>
                  </a:lnTo>
                  <a:lnTo>
                    <a:pt x="469785" y="3454"/>
                  </a:lnTo>
                  <a:lnTo>
                    <a:pt x="461403" y="863"/>
                  </a:lnTo>
                  <a:lnTo>
                    <a:pt x="451967" y="0"/>
                  </a:lnTo>
                  <a:lnTo>
                    <a:pt x="442810" y="774"/>
                  </a:lnTo>
                  <a:lnTo>
                    <a:pt x="411759" y="26276"/>
                  </a:lnTo>
                  <a:lnTo>
                    <a:pt x="408762" y="43751"/>
                  </a:lnTo>
                  <a:lnTo>
                    <a:pt x="409625" y="53467"/>
                  </a:lnTo>
                  <a:lnTo>
                    <a:pt x="438556" y="85813"/>
                  </a:lnTo>
                  <a:lnTo>
                    <a:pt x="459079" y="88912"/>
                  </a:lnTo>
                  <a:lnTo>
                    <a:pt x="467575" y="88379"/>
                  </a:lnTo>
                  <a:lnTo>
                    <a:pt x="475475" y="86779"/>
                  </a:lnTo>
                  <a:lnTo>
                    <a:pt x="482777" y="84112"/>
                  </a:lnTo>
                  <a:lnTo>
                    <a:pt x="489483" y="80378"/>
                  </a:lnTo>
                  <a:lnTo>
                    <a:pt x="489483" y="74498"/>
                  </a:lnTo>
                  <a:lnTo>
                    <a:pt x="489483" y="65443"/>
                  </a:lnTo>
                  <a:lnTo>
                    <a:pt x="483730" y="69405"/>
                  </a:lnTo>
                  <a:lnTo>
                    <a:pt x="477164" y="72237"/>
                  </a:lnTo>
                  <a:lnTo>
                    <a:pt x="469773" y="73939"/>
                  </a:lnTo>
                  <a:lnTo>
                    <a:pt x="461568" y="74498"/>
                  </a:lnTo>
                  <a:lnTo>
                    <a:pt x="454418" y="74091"/>
                  </a:lnTo>
                  <a:lnTo>
                    <a:pt x="424942" y="49618"/>
                  </a:lnTo>
                  <a:lnTo>
                    <a:pt x="493572" y="49618"/>
                  </a:lnTo>
                  <a:close/>
                </a:path>
                <a:path w="594994" h="111760">
                  <a:moveTo>
                    <a:pt x="594741" y="1778"/>
                  </a:moveTo>
                  <a:lnTo>
                    <a:pt x="526999" y="1778"/>
                  </a:lnTo>
                  <a:lnTo>
                    <a:pt x="526846" y="27114"/>
                  </a:lnTo>
                  <a:lnTo>
                    <a:pt x="526415" y="37122"/>
                  </a:lnTo>
                  <a:lnTo>
                    <a:pt x="516293" y="74739"/>
                  </a:lnTo>
                  <a:lnTo>
                    <a:pt x="513130" y="76288"/>
                  </a:lnTo>
                  <a:lnTo>
                    <a:pt x="506374" y="76288"/>
                  </a:lnTo>
                  <a:lnTo>
                    <a:pt x="506374" y="86601"/>
                  </a:lnTo>
                  <a:lnTo>
                    <a:pt x="508622" y="87668"/>
                  </a:lnTo>
                  <a:lnTo>
                    <a:pt x="511581" y="88188"/>
                  </a:lnTo>
                  <a:lnTo>
                    <a:pt x="518109" y="88188"/>
                  </a:lnTo>
                  <a:lnTo>
                    <a:pt x="540677" y="44919"/>
                  </a:lnTo>
                  <a:lnTo>
                    <a:pt x="541578" y="15659"/>
                  </a:lnTo>
                  <a:lnTo>
                    <a:pt x="578739" y="15659"/>
                  </a:lnTo>
                  <a:lnTo>
                    <a:pt x="578739" y="87134"/>
                  </a:lnTo>
                  <a:lnTo>
                    <a:pt x="594741" y="87134"/>
                  </a:lnTo>
                  <a:lnTo>
                    <a:pt x="594741" y="1778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729" y="5742096"/>
              <a:ext cx="73609" cy="85345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02209" y="5742096"/>
              <a:ext cx="82497" cy="8534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07114" y="5740318"/>
              <a:ext cx="367692" cy="88902"/>
            </a:xfrm>
            <a:prstGeom prst="rect">
              <a:avLst/>
            </a:prstGeom>
          </p:spPr>
        </p:pic>
      </p:grpSp>
      <p:pic>
        <p:nvPicPr>
          <p:cNvPr id="35" name="object 35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140913" y="5740318"/>
            <a:ext cx="73077" cy="88902"/>
          </a:xfrm>
          <a:prstGeom prst="rect">
            <a:avLst/>
          </a:prstGeom>
        </p:spPr>
      </p:pic>
      <p:grpSp>
        <p:nvGrpSpPr>
          <p:cNvPr id="36" name="object 36" descr=""/>
          <p:cNvGrpSpPr/>
          <p:nvPr/>
        </p:nvGrpSpPr>
        <p:grpSpPr>
          <a:xfrm>
            <a:off x="3287383" y="5740318"/>
            <a:ext cx="708025" cy="123189"/>
            <a:chOff x="3287383" y="5740318"/>
            <a:chExt cx="708025" cy="123189"/>
          </a:xfrm>
        </p:grpSpPr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87383" y="5742096"/>
              <a:ext cx="76456" cy="85345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87131" y="5742096"/>
              <a:ext cx="104900" cy="85345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0126" y="5740318"/>
              <a:ext cx="274349" cy="122684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18300" y="5740855"/>
              <a:ext cx="176734" cy="87831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4058118" y="5740318"/>
            <a:ext cx="676910" cy="123189"/>
            <a:chOff x="4058118" y="5740318"/>
            <a:chExt cx="676910" cy="123189"/>
          </a:xfrm>
        </p:grpSpPr>
        <p:pic>
          <p:nvPicPr>
            <p:cNvPr id="42" name="object 4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58118" y="5740318"/>
              <a:ext cx="73075" cy="88902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4155008" y="5740318"/>
              <a:ext cx="579755" cy="123189"/>
            </a:xfrm>
            <a:custGeom>
              <a:avLst/>
              <a:gdLst/>
              <a:ahLst/>
              <a:cxnLst/>
              <a:rect l="l" t="t" r="r" b="b"/>
              <a:pathLst>
                <a:path w="579754" h="123189">
                  <a:moveTo>
                    <a:pt x="82321" y="44284"/>
                  </a:moveTo>
                  <a:lnTo>
                    <a:pt x="65963" y="9105"/>
                  </a:lnTo>
                  <a:lnTo>
                    <a:pt x="65963" y="35394"/>
                  </a:lnTo>
                  <a:lnTo>
                    <a:pt x="65963" y="53174"/>
                  </a:lnTo>
                  <a:lnTo>
                    <a:pt x="63207" y="60426"/>
                  </a:lnTo>
                  <a:lnTo>
                    <a:pt x="52184" y="71691"/>
                  </a:lnTo>
                  <a:lnTo>
                    <a:pt x="44983" y="74498"/>
                  </a:lnTo>
                  <a:lnTo>
                    <a:pt x="27914" y="74498"/>
                  </a:lnTo>
                  <a:lnTo>
                    <a:pt x="21158" y="72021"/>
                  </a:lnTo>
                  <a:lnTo>
                    <a:pt x="15824" y="67043"/>
                  </a:lnTo>
                  <a:lnTo>
                    <a:pt x="15824" y="21704"/>
                  </a:lnTo>
                  <a:lnTo>
                    <a:pt x="21158" y="16725"/>
                  </a:lnTo>
                  <a:lnTo>
                    <a:pt x="27914" y="14236"/>
                  </a:lnTo>
                  <a:lnTo>
                    <a:pt x="44983" y="14236"/>
                  </a:lnTo>
                  <a:lnTo>
                    <a:pt x="52184" y="17018"/>
                  </a:lnTo>
                  <a:lnTo>
                    <a:pt x="63207" y="28155"/>
                  </a:lnTo>
                  <a:lnTo>
                    <a:pt x="65963" y="35394"/>
                  </a:lnTo>
                  <a:lnTo>
                    <a:pt x="65963" y="9105"/>
                  </a:lnTo>
                  <a:lnTo>
                    <a:pt x="63779" y="7289"/>
                  </a:lnTo>
                  <a:lnTo>
                    <a:pt x="56362" y="3429"/>
                  </a:lnTo>
                  <a:lnTo>
                    <a:pt x="48094" y="1130"/>
                  </a:lnTo>
                  <a:lnTo>
                    <a:pt x="38938" y="368"/>
                  </a:lnTo>
                  <a:lnTo>
                    <a:pt x="29578" y="368"/>
                  </a:lnTo>
                  <a:lnTo>
                    <a:pt x="21577" y="2679"/>
                  </a:lnTo>
                  <a:lnTo>
                    <a:pt x="14935" y="7289"/>
                  </a:lnTo>
                  <a:lnTo>
                    <a:pt x="14224" y="1778"/>
                  </a:lnTo>
                  <a:lnTo>
                    <a:pt x="0" y="1778"/>
                  </a:lnTo>
                  <a:lnTo>
                    <a:pt x="0" y="122694"/>
                  </a:lnTo>
                  <a:lnTo>
                    <a:pt x="15824" y="122694"/>
                  </a:lnTo>
                  <a:lnTo>
                    <a:pt x="15824" y="82156"/>
                  </a:lnTo>
                  <a:lnTo>
                    <a:pt x="22352" y="86296"/>
                  </a:lnTo>
                  <a:lnTo>
                    <a:pt x="30048" y="88379"/>
                  </a:lnTo>
                  <a:lnTo>
                    <a:pt x="38938" y="88379"/>
                  </a:lnTo>
                  <a:lnTo>
                    <a:pt x="71602" y="74498"/>
                  </a:lnTo>
                  <a:lnTo>
                    <a:pt x="75577" y="69519"/>
                  </a:lnTo>
                  <a:lnTo>
                    <a:pt x="79324" y="62014"/>
                  </a:lnTo>
                  <a:lnTo>
                    <a:pt x="81572" y="53606"/>
                  </a:lnTo>
                  <a:lnTo>
                    <a:pt x="82321" y="44284"/>
                  </a:lnTo>
                  <a:close/>
                </a:path>
                <a:path w="579754" h="123189">
                  <a:moveTo>
                    <a:pt x="184734" y="49618"/>
                  </a:moveTo>
                  <a:lnTo>
                    <a:pt x="184645" y="39103"/>
                  </a:lnTo>
                  <a:lnTo>
                    <a:pt x="184188" y="36639"/>
                  </a:lnTo>
                  <a:lnTo>
                    <a:pt x="182918" y="29629"/>
                  </a:lnTo>
                  <a:lnTo>
                    <a:pt x="179578" y="21196"/>
                  </a:lnTo>
                  <a:lnTo>
                    <a:pt x="174663" y="13881"/>
                  </a:lnTo>
                  <a:lnTo>
                    <a:pt x="169087" y="8521"/>
                  </a:lnTo>
                  <a:lnTo>
                    <a:pt x="169087" y="36639"/>
                  </a:lnTo>
                  <a:lnTo>
                    <a:pt x="115938" y="36639"/>
                  </a:lnTo>
                  <a:lnTo>
                    <a:pt x="117233" y="29756"/>
                  </a:lnTo>
                  <a:lnTo>
                    <a:pt x="120319" y="24244"/>
                  </a:lnTo>
                  <a:lnTo>
                    <a:pt x="130035" y="15951"/>
                  </a:lnTo>
                  <a:lnTo>
                    <a:pt x="136029" y="13881"/>
                  </a:lnTo>
                  <a:lnTo>
                    <a:pt x="150368" y="13881"/>
                  </a:lnTo>
                  <a:lnTo>
                    <a:pt x="156349" y="15951"/>
                  </a:lnTo>
                  <a:lnTo>
                    <a:pt x="165836" y="24244"/>
                  </a:lnTo>
                  <a:lnTo>
                    <a:pt x="168503" y="29756"/>
                  </a:lnTo>
                  <a:lnTo>
                    <a:pt x="169087" y="36639"/>
                  </a:lnTo>
                  <a:lnTo>
                    <a:pt x="169087" y="8521"/>
                  </a:lnTo>
                  <a:lnTo>
                    <a:pt x="168300" y="7759"/>
                  </a:lnTo>
                  <a:lnTo>
                    <a:pt x="160959" y="3454"/>
                  </a:lnTo>
                  <a:lnTo>
                    <a:pt x="152565" y="863"/>
                  </a:lnTo>
                  <a:lnTo>
                    <a:pt x="143129" y="0"/>
                  </a:lnTo>
                  <a:lnTo>
                    <a:pt x="133985" y="774"/>
                  </a:lnTo>
                  <a:lnTo>
                    <a:pt x="102933" y="26276"/>
                  </a:lnTo>
                  <a:lnTo>
                    <a:pt x="99936" y="43751"/>
                  </a:lnTo>
                  <a:lnTo>
                    <a:pt x="100787" y="53467"/>
                  </a:lnTo>
                  <a:lnTo>
                    <a:pt x="129730" y="85813"/>
                  </a:lnTo>
                  <a:lnTo>
                    <a:pt x="150253" y="88912"/>
                  </a:lnTo>
                  <a:lnTo>
                    <a:pt x="158750" y="88379"/>
                  </a:lnTo>
                  <a:lnTo>
                    <a:pt x="166649" y="86779"/>
                  </a:lnTo>
                  <a:lnTo>
                    <a:pt x="173951" y="84112"/>
                  </a:lnTo>
                  <a:lnTo>
                    <a:pt x="180644" y="80378"/>
                  </a:lnTo>
                  <a:lnTo>
                    <a:pt x="180644" y="74498"/>
                  </a:lnTo>
                  <a:lnTo>
                    <a:pt x="180644" y="65443"/>
                  </a:lnTo>
                  <a:lnTo>
                    <a:pt x="174904" y="69405"/>
                  </a:lnTo>
                  <a:lnTo>
                    <a:pt x="168338" y="72237"/>
                  </a:lnTo>
                  <a:lnTo>
                    <a:pt x="160947" y="73939"/>
                  </a:lnTo>
                  <a:lnTo>
                    <a:pt x="152730" y="74498"/>
                  </a:lnTo>
                  <a:lnTo>
                    <a:pt x="145592" y="74091"/>
                  </a:lnTo>
                  <a:lnTo>
                    <a:pt x="116103" y="49618"/>
                  </a:lnTo>
                  <a:lnTo>
                    <a:pt x="184734" y="49618"/>
                  </a:lnTo>
                  <a:close/>
                </a:path>
                <a:path w="579754" h="123189">
                  <a:moveTo>
                    <a:pt x="302615" y="73266"/>
                  </a:moveTo>
                  <a:lnTo>
                    <a:pt x="288391" y="73266"/>
                  </a:lnTo>
                  <a:lnTo>
                    <a:pt x="288391" y="15659"/>
                  </a:lnTo>
                  <a:lnTo>
                    <a:pt x="288391" y="1778"/>
                  </a:lnTo>
                  <a:lnTo>
                    <a:pt x="272567" y="1778"/>
                  </a:lnTo>
                  <a:lnTo>
                    <a:pt x="272567" y="15659"/>
                  </a:lnTo>
                  <a:lnTo>
                    <a:pt x="272567" y="73266"/>
                  </a:lnTo>
                  <a:lnTo>
                    <a:pt x="226872" y="73266"/>
                  </a:lnTo>
                  <a:lnTo>
                    <a:pt x="230771" y="63982"/>
                  </a:lnTo>
                  <a:lnTo>
                    <a:pt x="233540" y="52146"/>
                  </a:lnTo>
                  <a:lnTo>
                    <a:pt x="235216" y="37757"/>
                  </a:lnTo>
                  <a:lnTo>
                    <a:pt x="235775" y="20815"/>
                  </a:lnTo>
                  <a:lnTo>
                    <a:pt x="235775" y="15659"/>
                  </a:lnTo>
                  <a:lnTo>
                    <a:pt x="272567" y="15659"/>
                  </a:lnTo>
                  <a:lnTo>
                    <a:pt x="272567" y="1778"/>
                  </a:lnTo>
                  <a:lnTo>
                    <a:pt x="221183" y="1778"/>
                  </a:lnTo>
                  <a:lnTo>
                    <a:pt x="221170" y="15659"/>
                  </a:lnTo>
                  <a:lnTo>
                    <a:pt x="220472" y="36525"/>
                  </a:lnTo>
                  <a:lnTo>
                    <a:pt x="218338" y="53441"/>
                  </a:lnTo>
                  <a:lnTo>
                    <a:pt x="214782" y="65684"/>
                  </a:lnTo>
                  <a:lnTo>
                    <a:pt x="209804" y="73266"/>
                  </a:lnTo>
                  <a:lnTo>
                    <a:pt x="199313" y="73266"/>
                  </a:lnTo>
                  <a:lnTo>
                    <a:pt x="199313" y="111137"/>
                  </a:lnTo>
                  <a:lnTo>
                    <a:pt x="215315" y="111137"/>
                  </a:lnTo>
                  <a:lnTo>
                    <a:pt x="215315" y="87134"/>
                  </a:lnTo>
                  <a:lnTo>
                    <a:pt x="286791" y="87134"/>
                  </a:lnTo>
                  <a:lnTo>
                    <a:pt x="286791" y="111137"/>
                  </a:lnTo>
                  <a:lnTo>
                    <a:pt x="302615" y="111137"/>
                  </a:lnTo>
                  <a:lnTo>
                    <a:pt x="302615" y="87134"/>
                  </a:lnTo>
                  <a:lnTo>
                    <a:pt x="302615" y="73266"/>
                  </a:lnTo>
                  <a:close/>
                </a:path>
                <a:path w="579754" h="123189">
                  <a:moveTo>
                    <a:pt x="390105" y="7658"/>
                  </a:moveTo>
                  <a:lnTo>
                    <a:pt x="384086" y="4305"/>
                  </a:lnTo>
                  <a:lnTo>
                    <a:pt x="377609" y="1917"/>
                  </a:lnTo>
                  <a:lnTo>
                    <a:pt x="370662" y="482"/>
                  </a:lnTo>
                  <a:lnTo>
                    <a:pt x="363258" y="0"/>
                  </a:lnTo>
                  <a:lnTo>
                    <a:pt x="353504" y="787"/>
                  </a:lnTo>
                  <a:lnTo>
                    <a:pt x="320243" y="26682"/>
                  </a:lnTo>
                  <a:lnTo>
                    <a:pt x="317030" y="44462"/>
                  </a:lnTo>
                  <a:lnTo>
                    <a:pt x="317830" y="53797"/>
                  </a:lnTo>
                  <a:lnTo>
                    <a:pt x="344690" y="85801"/>
                  </a:lnTo>
                  <a:lnTo>
                    <a:pt x="363258" y="88912"/>
                  </a:lnTo>
                  <a:lnTo>
                    <a:pt x="370662" y="88430"/>
                  </a:lnTo>
                  <a:lnTo>
                    <a:pt x="377609" y="86995"/>
                  </a:lnTo>
                  <a:lnTo>
                    <a:pt x="384086" y="84607"/>
                  </a:lnTo>
                  <a:lnTo>
                    <a:pt x="390105" y="81267"/>
                  </a:lnTo>
                  <a:lnTo>
                    <a:pt x="390105" y="66154"/>
                  </a:lnTo>
                  <a:lnTo>
                    <a:pt x="383705" y="71843"/>
                  </a:lnTo>
                  <a:lnTo>
                    <a:pt x="375754" y="74688"/>
                  </a:lnTo>
                  <a:lnTo>
                    <a:pt x="356552" y="74688"/>
                  </a:lnTo>
                  <a:lnTo>
                    <a:pt x="348640" y="71869"/>
                  </a:lnTo>
                  <a:lnTo>
                    <a:pt x="336435" y="60604"/>
                  </a:lnTo>
                  <a:lnTo>
                    <a:pt x="333375" y="53352"/>
                  </a:lnTo>
                  <a:lnTo>
                    <a:pt x="333375" y="35572"/>
                  </a:lnTo>
                  <a:lnTo>
                    <a:pt x="336435" y="28308"/>
                  </a:lnTo>
                  <a:lnTo>
                    <a:pt x="348640" y="17043"/>
                  </a:lnTo>
                  <a:lnTo>
                    <a:pt x="356552" y="14236"/>
                  </a:lnTo>
                  <a:lnTo>
                    <a:pt x="375754" y="14236"/>
                  </a:lnTo>
                  <a:lnTo>
                    <a:pt x="383705" y="17081"/>
                  </a:lnTo>
                  <a:lnTo>
                    <a:pt x="390105" y="22771"/>
                  </a:lnTo>
                  <a:lnTo>
                    <a:pt x="390105" y="7658"/>
                  </a:lnTo>
                  <a:close/>
                </a:path>
                <a:path w="579754" h="123189">
                  <a:moveTo>
                    <a:pt x="484873" y="1778"/>
                  </a:moveTo>
                  <a:lnTo>
                    <a:pt x="404495" y="1778"/>
                  </a:lnTo>
                  <a:lnTo>
                    <a:pt x="404495" y="15659"/>
                  </a:lnTo>
                  <a:lnTo>
                    <a:pt x="436689" y="15659"/>
                  </a:lnTo>
                  <a:lnTo>
                    <a:pt x="436689" y="87134"/>
                  </a:lnTo>
                  <a:lnTo>
                    <a:pt x="452501" y="87134"/>
                  </a:lnTo>
                  <a:lnTo>
                    <a:pt x="452501" y="15659"/>
                  </a:lnTo>
                  <a:lnTo>
                    <a:pt x="484873" y="15659"/>
                  </a:lnTo>
                  <a:lnTo>
                    <a:pt x="484873" y="1778"/>
                  </a:lnTo>
                  <a:close/>
                </a:path>
                <a:path w="579754" h="123189">
                  <a:moveTo>
                    <a:pt x="579640" y="54000"/>
                  </a:moveTo>
                  <a:lnTo>
                    <a:pt x="577532" y="50507"/>
                  </a:lnTo>
                  <a:lnTo>
                    <a:pt x="575602" y="47307"/>
                  </a:lnTo>
                  <a:lnTo>
                    <a:pt x="567550" y="43040"/>
                  </a:lnTo>
                  <a:lnTo>
                    <a:pt x="573239" y="38646"/>
                  </a:lnTo>
                  <a:lnTo>
                    <a:pt x="573773" y="37515"/>
                  </a:lnTo>
                  <a:lnTo>
                    <a:pt x="576084" y="32727"/>
                  </a:lnTo>
                  <a:lnTo>
                    <a:pt x="576084" y="18262"/>
                  </a:lnTo>
                  <a:lnTo>
                    <a:pt x="574535" y="14770"/>
                  </a:lnTo>
                  <a:lnTo>
                    <a:pt x="573595" y="12598"/>
                  </a:lnTo>
                  <a:lnTo>
                    <a:pt x="564172" y="4419"/>
                  </a:lnTo>
                  <a:lnTo>
                    <a:pt x="564172" y="58801"/>
                  </a:lnTo>
                  <a:lnTo>
                    <a:pt x="564172" y="65786"/>
                  </a:lnTo>
                  <a:lnTo>
                    <a:pt x="562800" y="68668"/>
                  </a:lnTo>
                  <a:lnTo>
                    <a:pt x="557352" y="73050"/>
                  </a:lnTo>
                  <a:lnTo>
                    <a:pt x="553859" y="74155"/>
                  </a:lnTo>
                  <a:lnTo>
                    <a:pt x="519010" y="74155"/>
                  </a:lnTo>
                  <a:lnTo>
                    <a:pt x="519010" y="50507"/>
                  </a:lnTo>
                  <a:lnTo>
                    <a:pt x="553859" y="50507"/>
                  </a:lnTo>
                  <a:lnTo>
                    <a:pt x="557352" y="51600"/>
                  </a:lnTo>
                  <a:lnTo>
                    <a:pt x="562800" y="55981"/>
                  </a:lnTo>
                  <a:lnTo>
                    <a:pt x="564172" y="58801"/>
                  </a:lnTo>
                  <a:lnTo>
                    <a:pt x="564172" y="4419"/>
                  </a:lnTo>
                  <a:lnTo>
                    <a:pt x="563638" y="3949"/>
                  </a:lnTo>
                  <a:lnTo>
                    <a:pt x="560971" y="3060"/>
                  </a:lnTo>
                  <a:lnTo>
                    <a:pt x="560971" y="22644"/>
                  </a:lnTo>
                  <a:lnTo>
                    <a:pt x="560971" y="29400"/>
                  </a:lnTo>
                  <a:lnTo>
                    <a:pt x="559663" y="32194"/>
                  </a:lnTo>
                  <a:lnTo>
                    <a:pt x="554443" y="36461"/>
                  </a:lnTo>
                  <a:lnTo>
                    <a:pt x="551065" y="37515"/>
                  </a:lnTo>
                  <a:lnTo>
                    <a:pt x="519010" y="37515"/>
                  </a:lnTo>
                  <a:lnTo>
                    <a:pt x="519010" y="14770"/>
                  </a:lnTo>
                  <a:lnTo>
                    <a:pt x="551065" y="14770"/>
                  </a:lnTo>
                  <a:lnTo>
                    <a:pt x="554443" y="15798"/>
                  </a:lnTo>
                  <a:lnTo>
                    <a:pt x="559663" y="19951"/>
                  </a:lnTo>
                  <a:lnTo>
                    <a:pt x="560971" y="22644"/>
                  </a:lnTo>
                  <a:lnTo>
                    <a:pt x="560971" y="3060"/>
                  </a:lnTo>
                  <a:lnTo>
                    <a:pt x="557174" y="1778"/>
                  </a:lnTo>
                  <a:lnTo>
                    <a:pt x="503186" y="1778"/>
                  </a:lnTo>
                  <a:lnTo>
                    <a:pt x="503186" y="87134"/>
                  </a:lnTo>
                  <a:lnTo>
                    <a:pt x="560489" y="87134"/>
                  </a:lnTo>
                  <a:lnTo>
                    <a:pt x="567042" y="84874"/>
                  </a:lnTo>
                  <a:lnTo>
                    <a:pt x="577113" y="75869"/>
                  </a:lnTo>
                  <a:lnTo>
                    <a:pt x="577875" y="74155"/>
                  </a:lnTo>
                  <a:lnTo>
                    <a:pt x="579640" y="70116"/>
                  </a:lnTo>
                  <a:lnTo>
                    <a:pt x="579640" y="5400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 descr=""/>
          <p:cNvGrpSpPr/>
          <p:nvPr/>
        </p:nvGrpSpPr>
        <p:grpSpPr>
          <a:xfrm>
            <a:off x="4799512" y="5742096"/>
            <a:ext cx="304165" cy="109855"/>
            <a:chOff x="4799512" y="5742096"/>
            <a:chExt cx="304165" cy="109855"/>
          </a:xfrm>
        </p:grpSpPr>
        <p:pic>
          <p:nvPicPr>
            <p:cNvPr id="45" name="object 4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99512" y="5742096"/>
              <a:ext cx="201625" cy="109350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23897" y="5742096"/>
              <a:ext cx="79476" cy="85345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5176771" y="5740318"/>
            <a:ext cx="687070" cy="88900"/>
            <a:chOff x="5176771" y="5740318"/>
            <a:chExt cx="687070" cy="88900"/>
          </a:xfrm>
        </p:grpSpPr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76771" y="5740318"/>
              <a:ext cx="269546" cy="8890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69609" y="5742096"/>
              <a:ext cx="83743" cy="85345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81267" y="5742096"/>
              <a:ext cx="76456" cy="85345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81016" y="5742096"/>
              <a:ext cx="182246" cy="85345"/>
            </a:xfrm>
            <a:prstGeom prst="rect">
              <a:avLst/>
            </a:prstGeom>
          </p:spPr>
        </p:pic>
      </p:grpSp>
      <p:grpSp>
        <p:nvGrpSpPr>
          <p:cNvPr id="52" name="object 52" descr=""/>
          <p:cNvGrpSpPr/>
          <p:nvPr/>
        </p:nvGrpSpPr>
        <p:grpSpPr>
          <a:xfrm>
            <a:off x="5940925" y="5740318"/>
            <a:ext cx="487045" cy="88900"/>
            <a:chOff x="5940925" y="5740318"/>
            <a:chExt cx="487045" cy="88900"/>
          </a:xfrm>
        </p:grpSpPr>
        <p:pic>
          <p:nvPicPr>
            <p:cNvPr id="53" name="object 53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40925" y="5740318"/>
              <a:ext cx="283236" cy="88902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46568" y="5740318"/>
              <a:ext cx="180825" cy="88902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6494033" y="5702982"/>
            <a:ext cx="730885" cy="148590"/>
            <a:chOff x="6494033" y="5702982"/>
            <a:chExt cx="730885" cy="148590"/>
          </a:xfrm>
        </p:grpSpPr>
        <p:pic>
          <p:nvPicPr>
            <p:cNvPr id="56" name="object 5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94033" y="5702982"/>
              <a:ext cx="192909" cy="125524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11123" y="5740318"/>
              <a:ext cx="90676" cy="8890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24382" y="5740318"/>
              <a:ext cx="179755" cy="88902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26720" y="5742096"/>
              <a:ext cx="82497" cy="85345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32514" y="5746542"/>
              <a:ext cx="92099" cy="104904"/>
            </a:xfrm>
            <a:prstGeom prst="rect">
              <a:avLst/>
            </a:prstGeom>
          </p:spPr>
        </p:pic>
      </p:grpSp>
      <p:grpSp>
        <p:nvGrpSpPr>
          <p:cNvPr id="61" name="object 61" descr=""/>
          <p:cNvGrpSpPr/>
          <p:nvPr/>
        </p:nvGrpSpPr>
        <p:grpSpPr>
          <a:xfrm>
            <a:off x="7286983" y="5740318"/>
            <a:ext cx="850265" cy="111125"/>
            <a:chOff x="7286983" y="5740318"/>
            <a:chExt cx="850265" cy="111125"/>
          </a:xfrm>
        </p:grpSpPr>
        <p:pic>
          <p:nvPicPr>
            <p:cNvPr id="62" name="object 6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286983" y="5742096"/>
              <a:ext cx="240029" cy="85345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46927" y="5742096"/>
              <a:ext cx="103301" cy="109350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670145" y="5740318"/>
              <a:ext cx="466905" cy="88902"/>
            </a:xfrm>
            <a:prstGeom prst="rect">
              <a:avLst/>
            </a:prstGeom>
          </p:spPr>
        </p:pic>
      </p:grpSp>
      <p:grpSp>
        <p:nvGrpSpPr>
          <p:cNvPr id="65" name="object 65" descr=""/>
          <p:cNvGrpSpPr/>
          <p:nvPr/>
        </p:nvGrpSpPr>
        <p:grpSpPr>
          <a:xfrm>
            <a:off x="8206714" y="5742096"/>
            <a:ext cx="304165" cy="109855"/>
            <a:chOff x="8206714" y="5742096"/>
            <a:chExt cx="304165" cy="109855"/>
          </a:xfrm>
        </p:grpSpPr>
        <p:pic>
          <p:nvPicPr>
            <p:cNvPr id="66" name="object 6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206714" y="5742096"/>
              <a:ext cx="201625" cy="109350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31099" y="5742096"/>
              <a:ext cx="79476" cy="85345"/>
            </a:xfrm>
            <a:prstGeom prst="rect">
              <a:avLst/>
            </a:prstGeom>
          </p:spPr>
        </p:pic>
      </p:grpSp>
      <p:grpSp>
        <p:nvGrpSpPr>
          <p:cNvPr id="68" name="object 68" descr=""/>
          <p:cNvGrpSpPr/>
          <p:nvPr/>
        </p:nvGrpSpPr>
        <p:grpSpPr>
          <a:xfrm>
            <a:off x="8582731" y="5740318"/>
            <a:ext cx="585470" cy="88900"/>
            <a:chOff x="8582731" y="5740318"/>
            <a:chExt cx="585470" cy="88900"/>
          </a:xfrm>
        </p:grpSpPr>
        <p:pic>
          <p:nvPicPr>
            <p:cNvPr id="69" name="object 6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82731" y="5740318"/>
              <a:ext cx="73077" cy="8890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79632" y="5742096"/>
              <a:ext cx="82497" cy="8534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84889" y="5742096"/>
              <a:ext cx="280572" cy="85345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088398" y="5742096"/>
              <a:ext cx="79476" cy="85345"/>
            </a:xfrm>
            <a:prstGeom prst="rect">
              <a:avLst/>
            </a:prstGeom>
          </p:spPr>
        </p:pic>
      </p:grpSp>
      <p:grpSp>
        <p:nvGrpSpPr>
          <p:cNvPr id="73" name="object 73" descr=""/>
          <p:cNvGrpSpPr/>
          <p:nvPr/>
        </p:nvGrpSpPr>
        <p:grpSpPr>
          <a:xfrm>
            <a:off x="9235583" y="5740855"/>
            <a:ext cx="392430" cy="88265"/>
            <a:chOff x="9235583" y="5740855"/>
            <a:chExt cx="392430" cy="88265"/>
          </a:xfrm>
        </p:grpSpPr>
        <p:pic>
          <p:nvPicPr>
            <p:cNvPr id="74" name="object 7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235583" y="5742096"/>
              <a:ext cx="88366" cy="86410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46708" y="5740855"/>
              <a:ext cx="280750" cy="87831"/>
            </a:xfrm>
            <a:prstGeom prst="rect">
              <a:avLst/>
            </a:prstGeom>
          </p:spPr>
        </p:pic>
      </p:grpSp>
      <p:pic>
        <p:nvPicPr>
          <p:cNvPr id="76" name="object 76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43717" y="5969681"/>
            <a:ext cx="103303" cy="109349"/>
          </a:xfrm>
          <a:prstGeom prst="rect">
            <a:avLst/>
          </a:prstGeom>
        </p:spPr>
      </p:pic>
      <p:pic>
        <p:nvPicPr>
          <p:cNvPr id="77" name="object 77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6052" y="5742096"/>
            <a:ext cx="83743" cy="85345"/>
          </a:xfrm>
          <a:prstGeom prst="rect">
            <a:avLst/>
          </a:prstGeom>
        </p:spPr>
      </p:pic>
      <p:grpSp>
        <p:nvGrpSpPr>
          <p:cNvPr id="78" name="object 78" descr=""/>
          <p:cNvGrpSpPr/>
          <p:nvPr/>
        </p:nvGrpSpPr>
        <p:grpSpPr>
          <a:xfrm>
            <a:off x="1066935" y="5932346"/>
            <a:ext cx="473709" cy="158750"/>
            <a:chOff x="1066935" y="5932346"/>
            <a:chExt cx="473709" cy="158750"/>
          </a:xfrm>
        </p:grpSpPr>
        <p:pic>
          <p:nvPicPr>
            <p:cNvPr id="79" name="object 7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66935" y="5967903"/>
              <a:ext cx="366803" cy="122684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56322" y="5932346"/>
              <a:ext cx="83742" cy="122680"/>
            </a:xfrm>
            <a:prstGeom prst="rect">
              <a:avLst/>
            </a:prstGeom>
          </p:spPr>
        </p:pic>
      </p:grpSp>
      <p:grpSp>
        <p:nvGrpSpPr>
          <p:cNvPr id="81" name="object 81" descr=""/>
          <p:cNvGrpSpPr/>
          <p:nvPr/>
        </p:nvGrpSpPr>
        <p:grpSpPr>
          <a:xfrm>
            <a:off x="1631534" y="5967903"/>
            <a:ext cx="613410" cy="123189"/>
            <a:chOff x="1631534" y="5967903"/>
            <a:chExt cx="613410" cy="123189"/>
          </a:xfrm>
        </p:grpSpPr>
        <p:pic>
          <p:nvPicPr>
            <p:cNvPr id="82" name="object 8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31534" y="5969681"/>
              <a:ext cx="80718" cy="85345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1740166" y="5967914"/>
              <a:ext cx="504825" cy="123189"/>
            </a:xfrm>
            <a:custGeom>
              <a:avLst/>
              <a:gdLst/>
              <a:ahLst/>
              <a:cxnLst/>
              <a:rect l="l" t="t" r="r" b="b"/>
              <a:pathLst>
                <a:path w="504825" h="123189">
                  <a:moveTo>
                    <a:pt x="82321" y="44272"/>
                  </a:moveTo>
                  <a:lnTo>
                    <a:pt x="81559" y="35026"/>
                  </a:lnTo>
                  <a:lnTo>
                    <a:pt x="79298" y="26670"/>
                  </a:lnTo>
                  <a:lnTo>
                    <a:pt x="75514" y="19202"/>
                  </a:lnTo>
                  <a:lnTo>
                    <a:pt x="71513" y="14224"/>
                  </a:lnTo>
                  <a:lnTo>
                    <a:pt x="70231" y="12623"/>
                  </a:lnTo>
                  <a:lnTo>
                    <a:pt x="65963" y="9105"/>
                  </a:lnTo>
                  <a:lnTo>
                    <a:pt x="65963" y="35382"/>
                  </a:lnTo>
                  <a:lnTo>
                    <a:pt x="65963" y="53162"/>
                  </a:lnTo>
                  <a:lnTo>
                    <a:pt x="63207" y="60413"/>
                  </a:lnTo>
                  <a:lnTo>
                    <a:pt x="52184" y="71678"/>
                  </a:lnTo>
                  <a:lnTo>
                    <a:pt x="44983" y="74498"/>
                  </a:lnTo>
                  <a:lnTo>
                    <a:pt x="27914" y="74498"/>
                  </a:lnTo>
                  <a:lnTo>
                    <a:pt x="21158" y="72009"/>
                  </a:lnTo>
                  <a:lnTo>
                    <a:pt x="15824" y="67030"/>
                  </a:lnTo>
                  <a:lnTo>
                    <a:pt x="15824" y="21691"/>
                  </a:lnTo>
                  <a:lnTo>
                    <a:pt x="21158" y="16713"/>
                  </a:lnTo>
                  <a:lnTo>
                    <a:pt x="27914" y="14224"/>
                  </a:lnTo>
                  <a:lnTo>
                    <a:pt x="44983" y="14224"/>
                  </a:lnTo>
                  <a:lnTo>
                    <a:pt x="52184" y="17005"/>
                  </a:lnTo>
                  <a:lnTo>
                    <a:pt x="63207" y="28143"/>
                  </a:lnTo>
                  <a:lnTo>
                    <a:pt x="65963" y="35382"/>
                  </a:lnTo>
                  <a:lnTo>
                    <a:pt x="65963" y="9105"/>
                  </a:lnTo>
                  <a:lnTo>
                    <a:pt x="63779" y="7289"/>
                  </a:lnTo>
                  <a:lnTo>
                    <a:pt x="56362" y="3416"/>
                  </a:lnTo>
                  <a:lnTo>
                    <a:pt x="48094" y="1117"/>
                  </a:lnTo>
                  <a:lnTo>
                    <a:pt x="38938" y="355"/>
                  </a:lnTo>
                  <a:lnTo>
                    <a:pt x="29578" y="355"/>
                  </a:lnTo>
                  <a:lnTo>
                    <a:pt x="21564" y="2667"/>
                  </a:lnTo>
                  <a:lnTo>
                    <a:pt x="14935" y="7289"/>
                  </a:lnTo>
                  <a:lnTo>
                    <a:pt x="14224" y="1778"/>
                  </a:lnTo>
                  <a:lnTo>
                    <a:pt x="0" y="1778"/>
                  </a:lnTo>
                  <a:lnTo>
                    <a:pt x="0" y="122682"/>
                  </a:lnTo>
                  <a:lnTo>
                    <a:pt x="15824" y="122682"/>
                  </a:lnTo>
                  <a:lnTo>
                    <a:pt x="15824" y="82143"/>
                  </a:lnTo>
                  <a:lnTo>
                    <a:pt x="22339" y="86283"/>
                  </a:lnTo>
                  <a:lnTo>
                    <a:pt x="30048" y="88366"/>
                  </a:lnTo>
                  <a:lnTo>
                    <a:pt x="38938" y="88366"/>
                  </a:lnTo>
                  <a:lnTo>
                    <a:pt x="71589" y="74498"/>
                  </a:lnTo>
                  <a:lnTo>
                    <a:pt x="75565" y="69507"/>
                  </a:lnTo>
                  <a:lnTo>
                    <a:pt x="79324" y="62001"/>
                  </a:lnTo>
                  <a:lnTo>
                    <a:pt x="81572" y="53594"/>
                  </a:lnTo>
                  <a:lnTo>
                    <a:pt x="82321" y="44272"/>
                  </a:lnTo>
                  <a:close/>
                </a:path>
                <a:path w="504825" h="123189">
                  <a:moveTo>
                    <a:pt x="190601" y="44450"/>
                  </a:moveTo>
                  <a:lnTo>
                    <a:pt x="174244" y="9537"/>
                  </a:lnTo>
                  <a:lnTo>
                    <a:pt x="174244" y="35674"/>
                  </a:lnTo>
                  <a:lnTo>
                    <a:pt x="174244" y="53213"/>
                  </a:lnTo>
                  <a:lnTo>
                    <a:pt x="171551" y="60363"/>
                  </a:lnTo>
                  <a:lnTo>
                    <a:pt x="160756" y="71386"/>
                  </a:lnTo>
                  <a:lnTo>
                    <a:pt x="153797" y="74142"/>
                  </a:lnTo>
                  <a:lnTo>
                    <a:pt x="136728" y="74142"/>
                  </a:lnTo>
                  <a:lnTo>
                    <a:pt x="129768" y="71386"/>
                  </a:lnTo>
                  <a:lnTo>
                    <a:pt x="118973" y="60363"/>
                  </a:lnTo>
                  <a:lnTo>
                    <a:pt x="116281" y="53213"/>
                  </a:lnTo>
                  <a:lnTo>
                    <a:pt x="116281" y="35674"/>
                  </a:lnTo>
                  <a:lnTo>
                    <a:pt x="118973" y="28536"/>
                  </a:lnTo>
                  <a:lnTo>
                    <a:pt x="129768" y="17513"/>
                  </a:lnTo>
                  <a:lnTo>
                    <a:pt x="136728" y="14757"/>
                  </a:lnTo>
                  <a:lnTo>
                    <a:pt x="153797" y="14757"/>
                  </a:lnTo>
                  <a:lnTo>
                    <a:pt x="160756" y="17513"/>
                  </a:lnTo>
                  <a:lnTo>
                    <a:pt x="171551" y="28536"/>
                  </a:lnTo>
                  <a:lnTo>
                    <a:pt x="174244" y="35674"/>
                  </a:lnTo>
                  <a:lnTo>
                    <a:pt x="174244" y="9537"/>
                  </a:lnTo>
                  <a:lnTo>
                    <a:pt x="171081" y="6997"/>
                  </a:lnTo>
                  <a:lnTo>
                    <a:pt x="163372" y="3111"/>
                  </a:lnTo>
                  <a:lnTo>
                    <a:pt x="154774" y="774"/>
                  </a:lnTo>
                  <a:lnTo>
                    <a:pt x="145262" y="0"/>
                  </a:lnTo>
                  <a:lnTo>
                    <a:pt x="135750" y="774"/>
                  </a:lnTo>
                  <a:lnTo>
                    <a:pt x="103098" y="26670"/>
                  </a:lnTo>
                  <a:lnTo>
                    <a:pt x="99923" y="44450"/>
                  </a:lnTo>
                  <a:lnTo>
                    <a:pt x="100723" y="53784"/>
                  </a:lnTo>
                  <a:lnTo>
                    <a:pt x="127152" y="85788"/>
                  </a:lnTo>
                  <a:lnTo>
                    <a:pt x="145262" y="88900"/>
                  </a:lnTo>
                  <a:lnTo>
                    <a:pt x="154774" y="88112"/>
                  </a:lnTo>
                  <a:lnTo>
                    <a:pt x="187426" y="62230"/>
                  </a:lnTo>
                  <a:lnTo>
                    <a:pt x="189801" y="53784"/>
                  </a:lnTo>
                  <a:lnTo>
                    <a:pt x="190601" y="44450"/>
                  </a:lnTo>
                  <a:close/>
                </a:path>
                <a:path w="504825" h="123189">
                  <a:moveTo>
                    <a:pt x="307416" y="73253"/>
                  </a:moveTo>
                  <a:lnTo>
                    <a:pt x="293192" y="73253"/>
                  </a:lnTo>
                  <a:lnTo>
                    <a:pt x="293192" y="15646"/>
                  </a:lnTo>
                  <a:lnTo>
                    <a:pt x="293192" y="1778"/>
                  </a:lnTo>
                  <a:lnTo>
                    <a:pt x="277368" y="1778"/>
                  </a:lnTo>
                  <a:lnTo>
                    <a:pt x="277368" y="15646"/>
                  </a:lnTo>
                  <a:lnTo>
                    <a:pt x="277368" y="73253"/>
                  </a:lnTo>
                  <a:lnTo>
                    <a:pt x="231673" y="73253"/>
                  </a:lnTo>
                  <a:lnTo>
                    <a:pt x="235559" y="63969"/>
                  </a:lnTo>
                  <a:lnTo>
                    <a:pt x="238340" y="52133"/>
                  </a:lnTo>
                  <a:lnTo>
                    <a:pt x="240004" y="37744"/>
                  </a:lnTo>
                  <a:lnTo>
                    <a:pt x="240563" y="20802"/>
                  </a:lnTo>
                  <a:lnTo>
                    <a:pt x="240563" y="15646"/>
                  </a:lnTo>
                  <a:lnTo>
                    <a:pt x="277368" y="15646"/>
                  </a:lnTo>
                  <a:lnTo>
                    <a:pt x="277368" y="1778"/>
                  </a:lnTo>
                  <a:lnTo>
                    <a:pt x="225983" y="1778"/>
                  </a:lnTo>
                  <a:lnTo>
                    <a:pt x="225958" y="15646"/>
                  </a:lnTo>
                  <a:lnTo>
                    <a:pt x="225272" y="36512"/>
                  </a:lnTo>
                  <a:lnTo>
                    <a:pt x="223139" y="53428"/>
                  </a:lnTo>
                  <a:lnTo>
                    <a:pt x="219583" y="65671"/>
                  </a:lnTo>
                  <a:lnTo>
                    <a:pt x="214604" y="73253"/>
                  </a:lnTo>
                  <a:lnTo>
                    <a:pt x="204114" y="73253"/>
                  </a:lnTo>
                  <a:lnTo>
                    <a:pt x="204114" y="111125"/>
                  </a:lnTo>
                  <a:lnTo>
                    <a:pt x="220116" y="111125"/>
                  </a:lnTo>
                  <a:lnTo>
                    <a:pt x="220116" y="87122"/>
                  </a:lnTo>
                  <a:lnTo>
                    <a:pt x="291592" y="87122"/>
                  </a:lnTo>
                  <a:lnTo>
                    <a:pt x="291592" y="111125"/>
                  </a:lnTo>
                  <a:lnTo>
                    <a:pt x="307416" y="111125"/>
                  </a:lnTo>
                  <a:lnTo>
                    <a:pt x="307416" y="87122"/>
                  </a:lnTo>
                  <a:lnTo>
                    <a:pt x="307416" y="73253"/>
                  </a:lnTo>
                  <a:close/>
                </a:path>
                <a:path w="504825" h="123189">
                  <a:moveTo>
                    <a:pt x="407162" y="1778"/>
                  </a:moveTo>
                  <a:lnTo>
                    <a:pt x="390271" y="1778"/>
                  </a:lnTo>
                  <a:lnTo>
                    <a:pt x="360222" y="62407"/>
                  </a:lnTo>
                  <a:lnTo>
                    <a:pt x="329819" y="1778"/>
                  </a:lnTo>
                  <a:lnTo>
                    <a:pt x="312928" y="1778"/>
                  </a:lnTo>
                  <a:lnTo>
                    <a:pt x="352221" y="79121"/>
                  </a:lnTo>
                  <a:lnTo>
                    <a:pt x="328752" y="122682"/>
                  </a:lnTo>
                  <a:lnTo>
                    <a:pt x="345998" y="122682"/>
                  </a:lnTo>
                  <a:lnTo>
                    <a:pt x="407162" y="1778"/>
                  </a:lnTo>
                  <a:close/>
                </a:path>
                <a:path w="504825" h="123189">
                  <a:moveTo>
                    <a:pt x="504418" y="87122"/>
                  </a:moveTo>
                  <a:lnTo>
                    <a:pt x="468680" y="43738"/>
                  </a:lnTo>
                  <a:lnTo>
                    <a:pt x="502107" y="1778"/>
                  </a:lnTo>
                  <a:lnTo>
                    <a:pt x="483616" y="1778"/>
                  </a:lnTo>
                  <a:lnTo>
                    <a:pt x="456057" y="36804"/>
                  </a:lnTo>
                  <a:lnTo>
                    <a:pt x="440410" y="36804"/>
                  </a:lnTo>
                  <a:lnTo>
                    <a:pt x="440410" y="1778"/>
                  </a:lnTo>
                  <a:lnTo>
                    <a:pt x="424586" y="1778"/>
                  </a:lnTo>
                  <a:lnTo>
                    <a:pt x="424586" y="87122"/>
                  </a:lnTo>
                  <a:lnTo>
                    <a:pt x="440410" y="87122"/>
                  </a:lnTo>
                  <a:lnTo>
                    <a:pt x="440410" y="50495"/>
                  </a:lnTo>
                  <a:lnTo>
                    <a:pt x="456057" y="50495"/>
                  </a:lnTo>
                  <a:lnTo>
                    <a:pt x="485571" y="87122"/>
                  </a:lnTo>
                  <a:lnTo>
                    <a:pt x="504418" y="8712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" name="object 84" descr=""/>
          <p:cNvGrpSpPr/>
          <p:nvPr/>
        </p:nvGrpSpPr>
        <p:grpSpPr>
          <a:xfrm>
            <a:off x="2263265" y="5969681"/>
            <a:ext cx="353060" cy="111125"/>
            <a:chOff x="2263265" y="5969681"/>
            <a:chExt cx="353060" cy="111125"/>
          </a:xfrm>
        </p:grpSpPr>
        <p:sp>
          <p:nvSpPr>
            <p:cNvPr id="85" name="object 85" descr=""/>
            <p:cNvSpPr/>
            <p:nvPr/>
          </p:nvSpPr>
          <p:spPr>
            <a:xfrm>
              <a:off x="2263254" y="5969959"/>
              <a:ext cx="95250" cy="110489"/>
            </a:xfrm>
            <a:custGeom>
              <a:avLst/>
              <a:gdLst/>
              <a:ahLst/>
              <a:cxnLst/>
              <a:rect l="l" t="t" r="r" b="b"/>
              <a:pathLst>
                <a:path w="95250" h="110489">
                  <a:moveTo>
                    <a:pt x="94945" y="71120"/>
                  </a:moveTo>
                  <a:lnTo>
                    <a:pt x="80721" y="71120"/>
                  </a:lnTo>
                  <a:lnTo>
                    <a:pt x="80721" y="0"/>
                  </a:lnTo>
                  <a:lnTo>
                    <a:pt x="64719" y="0"/>
                  </a:lnTo>
                  <a:lnTo>
                    <a:pt x="64719" y="71120"/>
                  </a:lnTo>
                  <a:lnTo>
                    <a:pt x="15824" y="71120"/>
                  </a:lnTo>
                  <a:lnTo>
                    <a:pt x="15824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78943" y="85090"/>
                  </a:lnTo>
                  <a:lnTo>
                    <a:pt x="78943" y="110490"/>
                  </a:lnTo>
                  <a:lnTo>
                    <a:pt x="94945" y="110490"/>
                  </a:lnTo>
                  <a:lnTo>
                    <a:pt x="94945" y="85090"/>
                  </a:lnTo>
                  <a:lnTo>
                    <a:pt x="94945" y="7112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77591" y="5969681"/>
              <a:ext cx="83743" cy="85345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89428" y="5969681"/>
              <a:ext cx="126418" cy="109349"/>
            </a:xfrm>
            <a:prstGeom prst="rect">
              <a:avLst/>
            </a:prstGeom>
          </p:spPr>
        </p:pic>
      </p:grpSp>
      <p:grpSp>
        <p:nvGrpSpPr>
          <p:cNvPr id="88" name="object 88" descr=""/>
          <p:cNvGrpSpPr/>
          <p:nvPr/>
        </p:nvGrpSpPr>
        <p:grpSpPr>
          <a:xfrm>
            <a:off x="2701267" y="5967903"/>
            <a:ext cx="773430" cy="88900"/>
            <a:chOff x="2701267" y="5967903"/>
            <a:chExt cx="773430" cy="88900"/>
          </a:xfrm>
        </p:grpSpPr>
        <p:pic>
          <p:nvPicPr>
            <p:cNvPr id="89" name="object 8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1267" y="5969681"/>
              <a:ext cx="82497" cy="85345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2806166" y="5967914"/>
              <a:ext cx="668655" cy="88900"/>
            </a:xfrm>
            <a:custGeom>
              <a:avLst/>
              <a:gdLst/>
              <a:ahLst/>
              <a:cxnLst/>
              <a:rect l="l" t="t" r="r" b="b"/>
              <a:pathLst>
                <a:path w="668654" h="88900">
                  <a:moveTo>
                    <a:pt x="84810" y="49606"/>
                  </a:moveTo>
                  <a:lnTo>
                    <a:pt x="69164" y="8509"/>
                  </a:lnTo>
                  <a:lnTo>
                    <a:pt x="69164" y="36626"/>
                  </a:lnTo>
                  <a:lnTo>
                    <a:pt x="16002" y="36626"/>
                  </a:lnTo>
                  <a:lnTo>
                    <a:pt x="17310" y="29743"/>
                  </a:lnTo>
                  <a:lnTo>
                    <a:pt x="20383" y="24231"/>
                  </a:lnTo>
                  <a:lnTo>
                    <a:pt x="30111" y="15938"/>
                  </a:lnTo>
                  <a:lnTo>
                    <a:pt x="36093" y="13868"/>
                  </a:lnTo>
                  <a:lnTo>
                    <a:pt x="50431" y="13868"/>
                  </a:lnTo>
                  <a:lnTo>
                    <a:pt x="56413" y="15938"/>
                  </a:lnTo>
                  <a:lnTo>
                    <a:pt x="65900" y="24231"/>
                  </a:lnTo>
                  <a:lnTo>
                    <a:pt x="68567" y="29743"/>
                  </a:lnTo>
                  <a:lnTo>
                    <a:pt x="69164" y="36626"/>
                  </a:lnTo>
                  <a:lnTo>
                    <a:pt x="69164" y="8509"/>
                  </a:lnTo>
                  <a:lnTo>
                    <a:pt x="68376" y="7747"/>
                  </a:lnTo>
                  <a:lnTo>
                    <a:pt x="61023" y="3441"/>
                  </a:lnTo>
                  <a:lnTo>
                    <a:pt x="52641" y="850"/>
                  </a:lnTo>
                  <a:lnTo>
                    <a:pt x="43205" y="0"/>
                  </a:lnTo>
                  <a:lnTo>
                    <a:pt x="34048" y="762"/>
                  </a:lnTo>
                  <a:lnTo>
                    <a:pt x="2997" y="26263"/>
                  </a:lnTo>
                  <a:lnTo>
                    <a:pt x="0" y="43738"/>
                  </a:lnTo>
                  <a:lnTo>
                    <a:pt x="863" y="53454"/>
                  </a:lnTo>
                  <a:lnTo>
                    <a:pt x="29794" y="85801"/>
                  </a:lnTo>
                  <a:lnTo>
                    <a:pt x="50317" y="88900"/>
                  </a:lnTo>
                  <a:lnTo>
                    <a:pt x="58813" y="88366"/>
                  </a:lnTo>
                  <a:lnTo>
                    <a:pt x="66713" y="86766"/>
                  </a:lnTo>
                  <a:lnTo>
                    <a:pt x="74015" y="84099"/>
                  </a:lnTo>
                  <a:lnTo>
                    <a:pt x="80721" y="80365"/>
                  </a:lnTo>
                  <a:lnTo>
                    <a:pt x="80721" y="74498"/>
                  </a:lnTo>
                  <a:lnTo>
                    <a:pt x="80721" y="65430"/>
                  </a:lnTo>
                  <a:lnTo>
                    <a:pt x="74968" y="69392"/>
                  </a:lnTo>
                  <a:lnTo>
                    <a:pt x="68402" y="72224"/>
                  </a:lnTo>
                  <a:lnTo>
                    <a:pt x="61010" y="73926"/>
                  </a:lnTo>
                  <a:lnTo>
                    <a:pt x="52806" y="74498"/>
                  </a:lnTo>
                  <a:lnTo>
                    <a:pt x="45669" y="74079"/>
                  </a:lnTo>
                  <a:lnTo>
                    <a:pt x="16179" y="49606"/>
                  </a:lnTo>
                  <a:lnTo>
                    <a:pt x="84810" y="49606"/>
                  </a:lnTo>
                  <a:close/>
                </a:path>
                <a:path w="668654" h="88900">
                  <a:moveTo>
                    <a:pt x="186334" y="87122"/>
                  </a:moveTo>
                  <a:lnTo>
                    <a:pt x="150952" y="43738"/>
                  </a:lnTo>
                  <a:lnTo>
                    <a:pt x="185267" y="1778"/>
                  </a:lnTo>
                  <a:lnTo>
                    <a:pt x="166243" y="1778"/>
                  </a:lnTo>
                  <a:lnTo>
                    <a:pt x="140995" y="33426"/>
                  </a:lnTo>
                  <a:lnTo>
                    <a:pt x="115747" y="1778"/>
                  </a:lnTo>
                  <a:lnTo>
                    <a:pt x="96545" y="1778"/>
                  </a:lnTo>
                  <a:lnTo>
                    <a:pt x="131038" y="43738"/>
                  </a:lnTo>
                  <a:lnTo>
                    <a:pt x="95478" y="87122"/>
                  </a:lnTo>
                  <a:lnTo>
                    <a:pt x="114681" y="87122"/>
                  </a:lnTo>
                  <a:lnTo>
                    <a:pt x="140995" y="54229"/>
                  </a:lnTo>
                  <a:lnTo>
                    <a:pt x="167309" y="87122"/>
                  </a:lnTo>
                  <a:lnTo>
                    <a:pt x="186334" y="87122"/>
                  </a:lnTo>
                  <a:close/>
                </a:path>
                <a:path w="668654" h="88900">
                  <a:moveTo>
                    <a:pt x="281813" y="53987"/>
                  </a:moveTo>
                  <a:lnTo>
                    <a:pt x="279704" y="50495"/>
                  </a:lnTo>
                  <a:lnTo>
                    <a:pt x="277787" y="47294"/>
                  </a:lnTo>
                  <a:lnTo>
                    <a:pt x="269722" y="43027"/>
                  </a:lnTo>
                  <a:lnTo>
                    <a:pt x="275412" y="38633"/>
                  </a:lnTo>
                  <a:lnTo>
                    <a:pt x="275958" y="37515"/>
                  </a:lnTo>
                  <a:lnTo>
                    <a:pt x="278257" y="32715"/>
                  </a:lnTo>
                  <a:lnTo>
                    <a:pt x="278257" y="18249"/>
                  </a:lnTo>
                  <a:lnTo>
                    <a:pt x="276720" y="14757"/>
                  </a:lnTo>
                  <a:lnTo>
                    <a:pt x="275767" y="12585"/>
                  </a:lnTo>
                  <a:lnTo>
                    <a:pt x="266344" y="4406"/>
                  </a:lnTo>
                  <a:lnTo>
                    <a:pt x="266344" y="58788"/>
                  </a:lnTo>
                  <a:lnTo>
                    <a:pt x="266344" y="65786"/>
                  </a:lnTo>
                  <a:lnTo>
                    <a:pt x="264985" y="68656"/>
                  </a:lnTo>
                  <a:lnTo>
                    <a:pt x="259524" y="73037"/>
                  </a:lnTo>
                  <a:lnTo>
                    <a:pt x="256032" y="74142"/>
                  </a:lnTo>
                  <a:lnTo>
                    <a:pt x="221183" y="74142"/>
                  </a:lnTo>
                  <a:lnTo>
                    <a:pt x="221183" y="50495"/>
                  </a:lnTo>
                  <a:lnTo>
                    <a:pt x="256032" y="50495"/>
                  </a:lnTo>
                  <a:lnTo>
                    <a:pt x="259524" y="51587"/>
                  </a:lnTo>
                  <a:lnTo>
                    <a:pt x="264985" y="55968"/>
                  </a:lnTo>
                  <a:lnTo>
                    <a:pt x="266344" y="58788"/>
                  </a:lnTo>
                  <a:lnTo>
                    <a:pt x="266344" y="4406"/>
                  </a:lnTo>
                  <a:lnTo>
                    <a:pt x="265811" y="3937"/>
                  </a:lnTo>
                  <a:lnTo>
                    <a:pt x="263144" y="3048"/>
                  </a:lnTo>
                  <a:lnTo>
                    <a:pt x="263144" y="22631"/>
                  </a:lnTo>
                  <a:lnTo>
                    <a:pt x="263144" y="29387"/>
                  </a:lnTo>
                  <a:lnTo>
                    <a:pt x="261835" y="32181"/>
                  </a:lnTo>
                  <a:lnTo>
                    <a:pt x="256628" y="36449"/>
                  </a:lnTo>
                  <a:lnTo>
                    <a:pt x="253250" y="37515"/>
                  </a:lnTo>
                  <a:lnTo>
                    <a:pt x="221183" y="37515"/>
                  </a:lnTo>
                  <a:lnTo>
                    <a:pt x="221183" y="14757"/>
                  </a:lnTo>
                  <a:lnTo>
                    <a:pt x="253250" y="14757"/>
                  </a:lnTo>
                  <a:lnTo>
                    <a:pt x="256628" y="15786"/>
                  </a:lnTo>
                  <a:lnTo>
                    <a:pt x="261835" y="19939"/>
                  </a:lnTo>
                  <a:lnTo>
                    <a:pt x="263144" y="22631"/>
                  </a:lnTo>
                  <a:lnTo>
                    <a:pt x="263144" y="3048"/>
                  </a:lnTo>
                  <a:lnTo>
                    <a:pt x="259346" y="1778"/>
                  </a:lnTo>
                  <a:lnTo>
                    <a:pt x="205359" y="1778"/>
                  </a:lnTo>
                  <a:lnTo>
                    <a:pt x="205359" y="87122"/>
                  </a:lnTo>
                  <a:lnTo>
                    <a:pt x="262674" y="87122"/>
                  </a:lnTo>
                  <a:lnTo>
                    <a:pt x="269214" y="84861"/>
                  </a:lnTo>
                  <a:lnTo>
                    <a:pt x="279298" y="75857"/>
                  </a:lnTo>
                  <a:lnTo>
                    <a:pt x="280047" y="74142"/>
                  </a:lnTo>
                  <a:lnTo>
                    <a:pt x="281813" y="70104"/>
                  </a:lnTo>
                  <a:lnTo>
                    <a:pt x="281813" y="53987"/>
                  </a:lnTo>
                  <a:close/>
                </a:path>
                <a:path w="668654" h="88900">
                  <a:moveTo>
                    <a:pt x="385114" y="76098"/>
                  </a:moveTo>
                  <a:lnTo>
                    <a:pt x="378002" y="76098"/>
                  </a:lnTo>
                  <a:lnTo>
                    <a:pt x="376542" y="75031"/>
                  </a:lnTo>
                  <a:lnTo>
                    <a:pt x="374446" y="73482"/>
                  </a:lnTo>
                  <a:lnTo>
                    <a:pt x="374446" y="49250"/>
                  </a:lnTo>
                  <a:lnTo>
                    <a:pt x="374446" y="38049"/>
                  </a:lnTo>
                  <a:lnTo>
                    <a:pt x="374446" y="21742"/>
                  </a:lnTo>
                  <a:lnTo>
                    <a:pt x="371449" y="14757"/>
                  </a:lnTo>
                  <a:lnTo>
                    <a:pt x="371132" y="14008"/>
                  </a:lnTo>
                  <a:lnTo>
                    <a:pt x="335864" y="533"/>
                  </a:lnTo>
                  <a:lnTo>
                    <a:pt x="327367" y="1003"/>
                  </a:lnTo>
                  <a:lnTo>
                    <a:pt x="319633" y="2400"/>
                  </a:lnTo>
                  <a:lnTo>
                    <a:pt x="312699" y="4724"/>
                  </a:lnTo>
                  <a:lnTo>
                    <a:pt x="306527" y="8001"/>
                  </a:lnTo>
                  <a:lnTo>
                    <a:pt x="306527" y="22402"/>
                  </a:lnTo>
                  <a:lnTo>
                    <a:pt x="311785" y="19050"/>
                  </a:lnTo>
                  <a:lnTo>
                    <a:pt x="317957" y="16662"/>
                  </a:lnTo>
                  <a:lnTo>
                    <a:pt x="325031" y="15227"/>
                  </a:lnTo>
                  <a:lnTo>
                    <a:pt x="333019" y="14757"/>
                  </a:lnTo>
                  <a:lnTo>
                    <a:pt x="344144" y="15938"/>
                  </a:lnTo>
                  <a:lnTo>
                    <a:pt x="352082" y="19469"/>
                  </a:lnTo>
                  <a:lnTo>
                    <a:pt x="356857" y="25349"/>
                  </a:lnTo>
                  <a:lnTo>
                    <a:pt x="358444" y="33604"/>
                  </a:lnTo>
                  <a:lnTo>
                    <a:pt x="358444" y="38049"/>
                  </a:lnTo>
                  <a:lnTo>
                    <a:pt x="358444" y="50850"/>
                  </a:lnTo>
                  <a:lnTo>
                    <a:pt x="358444" y="67208"/>
                  </a:lnTo>
                  <a:lnTo>
                    <a:pt x="352755" y="72415"/>
                  </a:lnTo>
                  <a:lnTo>
                    <a:pt x="345401" y="75031"/>
                  </a:lnTo>
                  <a:lnTo>
                    <a:pt x="329996" y="75031"/>
                  </a:lnTo>
                  <a:lnTo>
                    <a:pt x="324993" y="73926"/>
                  </a:lnTo>
                  <a:lnTo>
                    <a:pt x="317754" y="69545"/>
                  </a:lnTo>
                  <a:lnTo>
                    <a:pt x="315950" y="66548"/>
                  </a:lnTo>
                  <a:lnTo>
                    <a:pt x="315950" y="58610"/>
                  </a:lnTo>
                  <a:lnTo>
                    <a:pt x="318198" y="55321"/>
                  </a:lnTo>
                  <a:lnTo>
                    <a:pt x="327215" y="50457"/>
                  </a:lnTo>
                  <a:lnTo>
                    <a:pt x="333438" y="49250"/>
                  </a:lnTo>
                  <a:lnTo>
                    <a:pt x="345046" y="49250"/>
                  </a:lnTo>
                  <a:lnTo>
                    <a:pt x="350735" y="49784"/>
                  </a:lnTo>
                  <a:lnTo>
                    <a:pt x="358444" y="50850"/>
                  </a:lnTo>
                  <a:lnTo>
                    <a:pt x="358444" y="38049"/>
                  </a:lnTo>
                  <a:lnTo>
                    <a:pt x="350380" y="36855"/>
                  </a:lnTo>
                  <a:lnTo>
                    <a:pt x="343623" y="36271"/>
                  </a:lnTo>
                  <a:lnTo>
                    <a:pt x="338175" y="36271"/>
                  </a:lnTo>
                  <a:lnTo>
                    <a:pt x="329692" y="36715"/>
                  </a:lnTo>
                  <a:lnTo>
                    <a:pt x="299948" y="54635"/>
                  </a:lnTo>
                  <a:lnTo>
                    <a:pt x="299948" y="70764"/>
                  </a:lnTo>
                  <a:lnTo>
                    <a:pt x="333908" y="88366"/>
                  </a:lnTo>
                  <a:lnTo>
                    <a:pt x="341604" y="87871"/>
                  </a:lnTo>
                  <a:lnTo>
                    <a:pt x="348665" y="86410"/>
                  </a:lnTo>
                  <a:lnTo>
                    <a:pt x="355104" y="83959"/>
                  </a:lnTo>
                  <a:lnTo>
                    <a:pt x="360934" y="80543"/>
                  </a:lnTo>
                  <a:lnTo>
                    <a:pt x="364375" y="85636"/>
                  </a:lnTo>
                  <a:lnTo>
                    <a:pt x="369709" y="88188"/>
                  </a:lnTo>
                  <a:lnTo>
                    <a:pt x="380250" y="88188"/>
                  </a:lnTo>
                  <a:lnTo>
                    <a:pt x="382981" y="87655"/>
                  </a:lnTo>
                  <a:lnTo>
                    <a:pt x="385114" y="86588"/>
                  </a:lnTo>
                  <a:lnTo>
                    <a:pt x="385114" y="80543"/>
                  </a:lnTo>
                  <a:lnTo>
                    <a:pt x="385114" y="76098"/>
                  </a:lnTo>
                  <a:close/>
                </a:path>
                <a:path w="668654" h="88900">
                  <a:moveTo>
                    <a:pt x="473125" y="1778"/>
                  </a:moveTo>
                  <a:lnTo>
                    <a:pt x="392760" y="1778"/>
                  </a:lnTo>
                  <a:lnTo>
                    <a:pt x="392760" y="15646"/>
                  </a:lnTo>
                  <a:lnTo>
                    <a:pt x="424942" y="15646"/>
                  </a:lnTo>
                  <a:lnTo>
                    <a:pt x="424942" y="87122"/>
                  </a:lnTo>
                  <a:lnTo>
                    <a:pt x="440766" y="87122"/>
                  </a:lnTo>
                  <a:lnTo>
                    <a:pt x="440766" y="15646"/>
                  </a:lnTo>
                  <a:lnTo>
                    <a:pt x="473125" y="15646"/>
                  </a:lnTo>
                  <a:lnTo>
                    <a:pt x="473125" y="1778"/>
                  </a:lnTo>
                  <a:close/>
                </a:path>
                <a:path w="668654" h="88900">
                  <a:moveTo>
                    <a:pt x="571449" y="87122"/>
                  </a:moveTo>
                  <a:lnTo>
                    <a:pt x="535711" y="43738"/>
                  </a:lnTo>
                  <a:lnTo>
                    <a:pt x="569137" y="1778"/>
                  </a:lnTo>
                  <a:lnTo>
                    <a:pt x="550646" y="1778"/>
                  </a:lnTo>
                  <a:lnTo>
                    <a:pt x="523087" y="36804"/>
                  </a:lnTo>
                  <a:lnTo>
                    <a:pt x="507441" y="36804"/>
                  </a:lnTo>
                  <a:lnTo>
                    <a:pt x="507441" y="1778"/>
                  </a:lnTo>
                  <a:lnTo>
                    <a:pt x="491617" y="1778"/>
                  </a:lnTo>
                  <a:lnTo>
                    <a:pt x="491617" y="87122"/>
                  </a:lnTo>
                  <a:lnTo>
                    <a:pt x="507441" y="87122"/>
                  </a:lnTo>
                  <a:lnTo>
                    <a:pt x="507441" y="50495"/>
                  </a:lnTo>
                  <a:lnTo>
                    <a:pt x="523087" y="50495"/>
                  </a:lnTo>
                  <a:lnTo>
                    <a:pt x="552602" y="87122"/>
                  </a:lnTo>
                  <a:lnTo>
                    <a:pt x="571449" y="87122"/>
                  </a:lnTo>
                  <a:close/>
                </a:path>
                <a:path w="668654" h="88900">
                  <a:moveTo>
                    <a:pt x="668350" y="76098"/>
                  </a:moveTo>
                  <a:lnTo>
                    <a:pt x="661238" y="76098"/>
                  </a:lnTo>
                  <a:lnTo>
                    <a:pt x="659790" y="75031"/>
                  </a:lnTo>
                  <a:lnTo>
                    <a:pt x="657682" y="73482"/>
                  </a:lnTo>
                  <a:lnTo>
                    <a:pt x="657682" y="49250"/>
                  </a:lnTo>
                  <a:lnTo>
                    <a:pt x="657682" y="38049"/>
                  </a:lnTo>
                  <a:lnTo>
                    <a:pt x="657682" y="21742"/>
                  </a:lnTo>
                  <a:lnTo>
                    <a:pt x="654685" y="14757"/>
                  </a:lnTo>
                  <a:lnTo>
                    <a:pt x="619099" y="533"/>
                  </a:lnTo>
                  <a:lnTo>
                    <a:pt x="610603" y="1003"/>
                  </a:lnTo>
                  <a:lnTo>
                    <a:pt x="602881" y="2400"/>
                  </a:lnTo>
                  <a:lnTo>
                    <a:pt x="595934" y="4724"/>
                  </a:lnTo>
                  <a:lnTo>
                    <a:pt x="589762" y="8001"/>
                  </a:lnTo>
                  <a:lnTo>
                    <a:pt x="589762" y="22402"/>
                  </a:lnTo>
                  <a:lnTo>
                    <a:pt x="595020" y="19050"/>
                  </a:lnTo>
                  <a:lnTo>
                    <a:pt x="601192" y="16662"/>
                  </a:lnTo>
                  <a:lnTo>
                    <a:pt x="608266" y="15227"/>
                  </a:lnTo>
                  <a:lnTo>
                    <a:pt x="616254" y="14757"/>
                  </a:lnTo>
                  <a:lnTo>
                    <a:pt x="627380" y="15938"/>
                  </a:lnTo>
                  <a:lnTo>
                    <a:pt x="635330" y="19469"/>
                  </a:lnTo>
                  <a:lnTo>
                    <a:pt x="640092" y="25349"/>
                  </a:lnTo>
                  <a:lnTo>
                    <a:pt x="641680" y="33604"/>
                  </a:lnTo>
                  <a:lnTo>
                    <a:pt x="641680" y="38049"/>
                  </a:lnTo>
                  <a:lnTo>
                    <a:pt x="641680" y="50850"/>
                  </a:lnTo>
                  <a:lnTo>
                    <a:pt x="641680" y="67208"/>
                  </a:lnTo>
                  <a:lnTo>
                    <a:pt x="635990" y="72415"/>
                  </a:lnTo>
                  <a:lnTo>
                    <a:pt x="628650" y="75031"/>
                  </a:lnTo>
                  <a:lnTo>
                    <a:pt x="613232" y="75031"/>
                  </a:lnTo>
                  <a:lnTo>
                    <a:pt x="608228" y="73926"/>
                  </a:lnTo>
                  <a:lnTo>
                    <a:pt x="601002" y="69545"/>
                  </a:lnTo>
                  <a:lnTo>
                    <a:pt x="599186" y="66548"/>
                  </a:lnTo>
                  <a:lnTo>
                    <a:pt x="599186" y="58610"/>
                  </a:lnTo>
                  <a:lnTo>
                    <a:pt x="601433" y="55321"/>
                  </a:lnTo>
                  <a:lnTo>
                    <a:pt x="610450" y="50457"/>
                  </a:lnTo>
                  <a:lnTo>
                    <a:pt x="616673" y="49250"/>
                  </a:lnTo>
                  <a:lnTo>
                    <a:pt x="628294" y="49250"/>
                  </a:lnTo>
                  <a:lnTo>
                    <a:pt x="633971" y="49784"/>
                  </a:lnTo>
                  <a:lnTo>
                    <a:pt x="641680" y="50850"/>
                  </a:lnTo>
                  <a:lnTo>
                    <a:pt x="641680" y="38049"/>
                  </a:lnTo>
                  <a:lnTo>
                    <a:pt x="633615" y="36855"/>
                  </a:lnTo>
                  <a:lnTo>
                    <a:pt x="626872" y="36271"/>
                  </a:lnTo>
                  <a:lnTo>
                    <a:pt x="621411" y="36271"/>
                  </a:lnTo>
                  <a:lnTo>
                    <a:pt x="612927" y="36715"/>
                  </a:lnTo>
                  <a:lnTo>
                    <a:pt x="583184" y="54635"/>
                  </a:lnTo>
                  <a:lnTo>
                    <a:pt x="583184" y="70764"/>
                  </a:lnTo>
                  <a:lnTo>
                    <a:pt x="617143" y="88366"/>
                  </a:lnTo>
                  <a:lnTo>
                    <a:pt x="624840" y="87871"/>
                  </a:lnTo>
                  <a:lnTo>
                    <a:pt x="631901" y="86410"/>
                  </a:lnTo>
                  <a:lnTo>
                    <a:pt x="638352" y="83959"/>
                  </a:lnTo>
                  <a:lnTo>
                    <a:pt x="644169" y="80543"/>
                  </a:lnTo>
                  <a:lnTo>
                    <a:pt x="647611" y="85636"/>
                  </a:lnTo>
                  <a:lnTo>
                    <a:pt x="652945" y="88188"/>
                  </a:lnTo>
                  <a:lnTo>
                    <a:pt x="663498" y="88188"/>
                  </a:lnTo>
                  <a:lnTo>
                    <a:pt x="666216" y="87655"/>
                  </a:lnTo>
                  <a:lnTo>
                    <a:pt x="668350" y="86588"/>
                  </a:lnTo>
                  <a:lnTo>
                    <a:pt x="668350" y="80543"/>
                  </a:lnTo>
                  <a:lnTo>
                    <a:pt x="668350" y="76098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" name="object 91" descr=""/>
          <p:cNvGrpSpPr/>
          <p:nvPr/>
        </p:nvGrpSpPr>
        <p:grpSpPr>
          <a:xfrm>
            <a:off x="3556745" y="5932346"/>
            <a:ext cx="693420" cy="158750"/>
            <a:chOff x="3556745" y="5932346"/>
            <a:chExt cx="693420" cy="158750"/>
          </a:xfrm>
        </p:grpSpPr>
        <p:pic>
          <p:nvPicPr>
            <p:cNvPr id="92" name="object 9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556745" y="5967903"/>
              <a:ext cx="373381" cy="88901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952709" y="5967903"/>
              <a:ext cx="190601" cy="122684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65894" y="5932346"/>
              <a:ext cx="83743" cy="122680"/>
            </a:xfrm>
            <a:prstGeom prst="rect">
              <a:avLst/>
            </a:prstGeom>
          </p:spPr>
        </p:pic>
      </p:grpSp>
      <p:pic>
        <p:nvPicPr>
          <p:cNvPr id="95" name="object 95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335594" y="5967903"/>
            <a:ext cx="484686" cy="122684"/>
          </a:xfrm>
          <a:prstGeom prst="rect">
            <a:avLst/>
          </a:prstGeom>
        </p:spPr>
      </p:pic>
      <p:pic>
        <p:nvPicPr>
          <p:cNvPr id="96" name="object 96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900726" y="5967903"/>
            <a:ext cx="90676" cy="88901"/>
          </a:xfrm>
          <a:prstGeom prst="rect">
            <a:avLst/>
          </a:prstGeom>
        </p:spPr>
      </p:pic>
      <p:sp>
        <p:nvSpPr>
          <p:cNvPr id="97" name="object 97" descr=""/>
          <p:cNvSpPr/>
          <p:nvPr/>
        </p:nvSpPr>
        <p:spPr>
          <a:xfrm>
            <a:off x="5013985" y="5969692"/>
            <a:ext cx="247650" cy="121285"/>
          </a:xfrm>
          <a:custGeom>
            <a:avLst/>
            <a:gdLst/>
            <a:ahLst/>
            <a:cxnLst/>
            <a:rect l="l" t="t" r="r" b="b"/>
            <a:pathLst>
              <a:path w="247650" h="121285">
                <a:moveTo>
                  <a:pt x="147916" y="71386"/>
                </a:moveTo>
                <a:lnTo>
                  <a:pt x="133705" y="71386"/>
                </a:lnTo>
                <a:lnTo>
                  <a:pt x="133705" y="266"/>
                </a:lnTo>
                <a:lnTo>
                  <a:pt x="117703" y="266"/>
                </a:lnTo>
                <a:lnTo>
                  <a:pt x="117703" y="71386"/>
                </a:lnTo>
                <a:lnTo>
                  <a:pt x="74853" y="71386"/>
                </a:lnTo>
                <a:lnTo>
                  <a:pt x="74853" y="266"/>
                </a:lnTo>
                <a:lnTo>
                  <a:pt x="58839" y="266"/>
                </a:lnTo>
                <a:lnTo>
                  <a:pt x="58839" y="71386"/>
                </a:lnTo>
                <a:lnTo>
                  <a:pt x="15811" y="71386"/>
                </a:lnTo>
                <a:lnTo>
                  <a:pt x="15811" y="266"/>
                </a:lnTo>
                <a:lnTo>
                  <a:pt x="0" y="266"/>
                </a:lnTo>
                <a:lnTo>
                  <a:pt x="0" y="71386"/>
                </a:lnTo>
                <a:lnTo>
                  <a:pt x="0" y="85356"/>
                </a:lnTo>
                <a:lnTo>
                  <a:pt x="131914" y="85356"/>
                </a:lnTo>
                <a:lnTo>
                  <a:pt x="131914" y="110756"/>
                </a:lnTo>
                <a:lnTo>
                  <a:pt x="147916" y="110756"/>
                </a:lnTo>
                <a:lnTo>
                  <a:pt x="147916" y="85356"/>
                </a:lnTo>
                <a:lnTo>
                  <a:pt x="147916" y="71386"/>
                </a:lnTo>
                <a:close/>
              </a:path>
              <a:path w="247650" h="121285">
                <a:moveTo>
                  <a:pt x="247129" y="0"/>
                </a:moveTo>
                <a:lnTo>
                  <a:pt x="230238" y="0"/>
                </a:lnTo>
                <a:lnTo>
                  <a:pt x="200190" y="60629"/>
                </a:lnTo>
                <a:lnTo>
                  <a:pt x="169799" y="0"/>
                </a:lnTo>
                <a:lnTo>
                  <a:pt x="152908" y="0"/>
                </a:lnTo>
                <a:lnTo>
                  <a:pt x="192201" y="77343"/>
                </a:lnTo>
                <a:lnTo>
                  <a:pt x="168732" y="120904"/>
                </a:lnTo>
                <a:lnTo>
                  <a:pt x="185966" y="120904"/>
                </a:lnTo>
                <a:lnTo>
                  <a:pt x="24712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8" name="object 98" descr=""/>
          <p:cNvGrpSpPr/>
          <p:nvPr/>
        </p:nvGrpSpPr>
        <p:grpSpPr>
          <a:xfrm>
            <a:off x="5278554" y="5967903"/>
            <a:ext cx="539115" cy="113030"/>
            <a:chOff x="5278554" y="5967903"/>
            <a:chExt cx="539115" cy="113030"/>
          </a:xfrm>
        </p:grpSpPr>
        <p:sp>
          <p:nvSpPr>
            <p:cNvPr id="99" name="object 99" descr=""/>
            <p:cNvSpPr/>
            <p:nvPr/>
          </p:nvSpPr>
          <p:spPr>
            <a:xfrm>
              <a:off x="5278551" y="5968448"/>
              <a:ext cx="344805" cy="112395"/>
            </a:xfrm>
            <a:custGeom>
              <a:avLst/>
              <a:gdLst/>
              <a:ahLst/>
              <a:cxnLst/>
              <a:rect l="l" t="t" r="r" b="b"/>
              <a:pathLst>
                <a:path w="344804" h="112395">
                  <a:moveTo>
                    <a:pt x="147929" y="72631"/>
                  </a:moveTo>
                  <a:lnTo>
                    <a:pt x="133705" y="72631"/>
                  </a:lnTo>
                  <a:lnTo>
                    <a:pt x="133705" y="1511"/>
                  </a:lnTo>
                  <a:lnTo>
                    <a:pt x="117703" y="1511"/>
                  </a:lnTo>
                  <a:lnTo>
                    <a:pt x="117703" y="72631"/>
                  </a:lnTo>
                  <a:lnTo>
                    <a:pt x="74853" y="72631"/>
                  </a:lnTo>
                  <a:lnTo>
                    <a:pt x="74853" y="1511"/>
                  </a:lnTo>
                  <a:lnTo>
                    <a:pt x="58851" y="1511"/>
                  </a:lnTo>
                  <a:lnTo>
                    <a:pt x="58851" y="72631"/>
                  </a:lnTo>
                  <a:lnTo>
                    <a:pt x="15824" y="72631"/>
                  </a:lnTo>
                  <a:lnTo>
                    <a:pt x="15824" y="1511"/>
                  </a:lnTo>
                  <a:lnTo>
                    <a:pt x="0" y="1511"/>
                  </a:lnTo>
                  <a:lnTo>
                    <a:pt x="0" y="72631"/>
                  </a:lnTo>
                  <a:lnTo>
                    <a:pt x="0" y="86601"/>
                  </a:lnTo>
                  <a:lnTo>
                    <a:pt x="131927" y="86601"/>
                  </a:lnTo>
                  <a:lnTo>
                    <a:pt x="131927" y="112001"/>
                  </a:lnTo>
                  <a:lnTo>
                    <a:pt x="147929" y="112001"/>
                  </a:lnTo>
                  <a:lnTo>
                    <a:pt x="147929" y="86601"/>
                  </a:lnTo>
                  <a:lnTo>
                    <a:pt x="147929" y="72631"/>
                  </a:lnTo>
                  <a:close/>
                </a:path>
                <a:path w="344804" h="112395">
                  <a:moveTo>
                    <a:pt x="247319" y="75565"/>
                  </a:moveTo>
                  <a:lnTo>
                    <a:pt x="240207" y="75565"/>
                  </a:lnTo>
                  <a:lnTo>
                    <a:pt x="238747" y="74498"/>
                  </a:lnTo>
                  <a:lnTo>
                    <a:pt x="236651" y="72948"/>
                  </a:lnTo>
                  <a:lnTo>
                    <a:pt x="236651" y="48717"/>
                  </a:lnTo>
                  <a:lnTo>
                    <a:pt x="236651" y="37515"/>
                  </a:lnTo>
                  <a:lnTo>
                    <a:pt x="236651" y="21209"/>
                  </a:lnTo>
                  <a:lnTo>
                    <a:pt x="233641" y="14224"/>
                  </a:lnTo>
                  <a:lnTo>
                    <a:pt x="233324" y="13474"/>
                  </a:lnTo>
                  <a:lnTo>
                    <a:pt x="198069" y="0"/>
                  </a:lnTo>
                  <a:lnTo>
                    <a:pt x="189560" y="469"/>
                  </a:lnTo>
                  <a:lnTo>
                    <a:pt x="181838" y="1866"/>
                  </a:lnTo>
                  <a:lnTo>
                    <a:pt x="174891" y="4191"/>
                  </a:lnTo>
                  <a:lnTo>
                    <a:pt x="168732" y="7467"/>
                  </a:lnTo>
                  <a:lnTo>
                    <a:pt x="168732" y="21869"/>
                  </a:lnTo>
                  <a:lnTo>
                    <a:pt x="173990" y="18516"/>
                  </a:lnTo>
                  <a:lnTo>
                    <a:pt x="180149" y="16129"/>
                  </a:lnTo>
                  <a:lnTo>
                    <a:pt x="187236" y="14693"/>
                  </a:lnTo>
                  <a:lnTo>
                    <a:pt x="195224" y="14224"/>
                  </a:lnTo>
                  <a:lnTo>
                    <a:pt x="206336" y="15405"/>
                  </a:lnTo>
                  <a:lnTo>
                    <a:pt x="214287" y="18935"/>
                  </a:lnTo>
                  <a:lnTo>
                    <a:pt x="219049" y="24815"/>
                  </a:lnTo>
                  <a:lnTo>
                    <a:pt x="220649" y="33070"/>
                  </a:lnTo>
                  <a:lnTo>
                    <a:pt x="220649" y="37515"/>
                  </a:lnTo>
                  <a:lnTo>
                    <a:pt x="220649" y="50317"/>
                  </a:lnTo>
                  <a:lnTo>
                    <a:pt x="220649" y="66675"/>
                  </a:lnTo>
                  <a:lnTo>
                    <a:pt x="214960" y="71882"/>
                  </a:lnTo>
                  <a:lnTo>
                    <a:pt x="207606" y="74498"/>
                  </a:lnTo>
                  <a:lnTo>
                    <a:pt x="192201" y="74498"/>
                  </a:lnTo>
                  <a:lnTo>
                    <a:pt x="187185" y="73393"/>
                  </a:lnTo>
                  <a:lnTo>
                    <a:pt x="179959" y="69011"/>
                  </a:lnTo>
                  <a:lnTo>
                    <a:pt x="178155" y="66014"/>
                  </a:lnTo>
                  <a:lnTo>
                    <a:pt x="178155" y="58077"/>
                  </a:lnTo>
                  <a:lnTo>
                    <a:pt x="180403" y="54787"/>
                  </a:lnTo>
                  <a:lnTo>
                    <a:pt x="189407" y="49923"/>
                  </a:lnTo>
                  <a:lnTo>
                    <a:pt x="195630" y="48717"/>
                  </a:lnTo>
                  <a:lnTo>
                    <a:pt x="207251" y="48717"/>
                  </a:lnTo>
                  <a:lnTo>
                    <a:pt x="212940" y="49250"/>
                  </a:lnTo>
                  <a:lnTo>
                    <a:pt x="220649" y="50317"/>
                  </a:lnTo>
                  <a:lnTo>
                    <a:pt x="220649" y="37515"/>
                  </a:lnTo>
                  <a:lnTo>
                    <a:pt x="212585" y="36322"/>
                  </a:lnTo>
                  <a:lnTo>
                    <a:pt x="205828" y="35737"/>
                  </a:lnTo>
                  <a:lnTo>
                    <a:pt x="200380" y="35737"/>
                  </a:lnTo>
                  <a:lnTo>
                    <a:pt x="191884" y="36182"/>
                  </a:lnTo>
                  <a:lnTo>
                    <a:pt x="162153" y="54102"/>
                  </a:lnTo>
                  <a:lnTo>
                    <a:pt x="162153" y="70231"/>
                  </a:lnTo>
                  <a:lnTo>
                    <a:pt x="196113" y="87833"/>
                  </a:lnTo>
                  <a:lnTo>
                    <a:pt x="203796" y="87337"/>
                  </a:lnTo>
                  <a:lnTo>
                    <a:pt x="210870" y="85877"/>
                  </a:lnTo>
                  <a:lnTo>
                    <a:pt x="217309" y="83426"/>
                  </a:lnTo>
                  <a:lnTo>
                    <a:pt x="223139" y="80010"/>
                  </a:lnTo>
                  <a:lnTo>
                    <a:pt x="226568" y="85102"/>
                  </a:lnTo>
                  <a:lnTo>
                    <a:pt x="231902" y="87655"/>
                  </a:lnTo>
                  <a:lnTo>
                    <a:pt x="242455" y="87655"/>
                  </a:lnTo>
                  <a:lnTo>
                    <a:pt x="245186" y="87122"/>
                  </a:lnTo>
                  <a:lnTo>
                    <a:pt x="247319" y="86055"/>
                  </a:lnTo>
                  <a:lnTo>
                    <a:pt x="247319" y="80010"/>
                  </a:lnTo>
                  <a:lnTo>
                    <a:pt x="247319" y="75565"/>
                  </a:lnTo>
                  <a:close/>
                </a:path>
                <a:path w="344804" h="112395">
                  <a:moveTo>
                    <a:pt x="344576" y="1244"/>
                  </a:moveTo>
                  <a:lnTo>
                    <a:pt x="276834" y="1244"/>
                  </a:lnTo>
                  <a:lnTo>
                    <a:pt x="276682" y="26568"/>
                  </a:lnTo>
                  <a:lnTo>
                    <a:pt x="276250" y="36576"/>
                  </a:lnTo>
                  <a:lnTo>
                    <a:pt x="266128" y="74193"/>
                  </a:lnTo>
                  <a:lnTo>
                    <a:pt x="262966" y="75742"/>
                  </a:lnTo>
                  <a:lnTo>
                    <a:pt x="256209" y="75742"/>
                  </a:lnTo>
                  <a:lnTo>
                    <a:pt x="256209" y="86055"/>
                  </a:lnTo>
                  <a:lnTo>
                    <a:pt x="258457" y="87122"/>
                  </a:lnTo>
                  <a:lnTo>
                    <a:pt x="261416" y="87655"/>
                  </a:lnTo>
                  <a:lnTo>
                    <a:pt x="267944" y="87655"/>
                  </a:lnTo>
                  <a:lnTo>
                    <a:pt x="290512" y="44373"/>
                  </a:lnTo>
                  <a:lnTo>
                    <a:pt x="291414" y="15113"/>
                  </a:lnTo>
                  <a:lnTo>
                    <a:pt x="328574" y="15113"/>
                  </a:lnTo>
                  <a:lnTo>
                    <a:pt x="328574" y="86588"/>
                  </a:lnTo>
                  <a:lnTo>
                    <a:pt x="344576" y="86588"/>
                  </a:lnTo>
                  <a:lnTo>
                    <a:pt x="344576" y="1244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645886" y="5967903"/>
              <a:ext cx="171580" cy="88901"/>
            </a:xfrm>
            <a:prstGeom prst="rect">
              <a:avLst/>
            </a:prstGeom>
          </p:spPr>
        </p:pic>
      </p:grpSp>
      <p:pic>
        <p:nvPicPr>
          <p:cNvPr id="101" name="object 10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00145" y="5969681"/>
            <a:ext cx="82497" cy="85345"/>
          </a:xfrm>
          <a:prstGeom prst="rect">
            <a:avLst/>
          </a:prstGeom>
        </p:spPr>
      </p:pic>
      <p:pic>
        <p:nvPicPr>
          <p:cNvPr id="102" name="object 102" descr="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841291" y="5969681"/>
            <a:ext cx="73609" cy="85345"/>
          </a:xfrm>
          <a:prstGeom prst="rect">
            <a:avLst/>
          </a:prstGeom>
        </p:spPr>
      </p:pic>
      <p:pic>
        <p:nvPicPr>
          <p:cNvPr id="103" name="object 103" descr="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105401" y="5968439"/>
            <a:ext cx="85168" cy="87833"/>
          </a:xfrm>
          <a:prstGeom prst="rect">
            <a:avLst/>
          </a:prstGeom>
        </p:spPr>
      </p:pic>
      <p:grpSp>
        <p:nvGrpSpPr>
          <p:cNvPr id="104" name="object 104" descr=""/>
          <p:cNvGrpSpPr/>
          <p:nvPr/>
        </p:nvGrpSpPr>
        <p:grpSpPr>
          <a:xfrm>
            <a:off x="6272791" y="5967903"/>
            <a:ext cx="523240" cy="123189"/>
            <a:chOff x="6272791" y="5967903"/>
            <a:chExt cx="523240" cy="123189"/>
          </a:xfrm>
        </p:grpSpPr>
        <p:pic>
          <p:nvPicPr>
            <p:cNvPr id="105" name="object 105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72791" y="5968259"/>
              <a:ext cx="82321" cy="12232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78228" y="5969681"/>
              <a:ext cx="104900" cy="85345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11222" y="5969681"/>
              <a:ext cx="82497" cy="85345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621638" y="5967903"/>
              <a:ext cx="173887" cy="88901"/>
            </a:xfrm>
            <a:prstGeom prst="rect">
              <a:avLst/>
            </a:prstGeom>
          </p:spPr>
        </p:pic>
      </p:grpSp>
      <p:pic>
        <p:nvPicPr>
          <p:cNvPr id="109" name="object 109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882369" y="5969681"/>
            <a:ext cx="76456" cy="85345"/>
          </a:xfrm>
          <a:prstGeom prst="rect">
            <a:avLst/>
          </a:prstGeom>
        </p:spPr>
      </p:pic>
      <p:pic>
        <p:nvPicPr>
          <p:cNvPr id="110" name="object 110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7036066" y="5967903"/>
            <a:ext cx="273992" cy="88901"/>
          </a:xfrm>
          <a:prstGeom prst="rect">
            <a:avLst/>
          </a:prstGeom>
        </p:spPr>
      </p:pic>
      <p:grpSp>
        <p:nvGrpSpPr>
          <p:cNvPr id="111" name="object 111" descr=""/>
          <p:cNvGrpSpPr/>
          <p:nvPr/>
        </p:nvGrpSpPr>
        <p:grpSpPr>
          <a:xfrm>
            <a:off x="7391927" y="5967903"/>
            <a:ext cx="666115" cy="123189"/>
            <a:chOff x="7391927" y="5967903"/>
            <a:chExt cx="666115" cy="123189"/>
          </a:xfrm>
        </p:grpSpPr>
        <p:pic>
          <p:nvPicPr>
            <p:cNvPr id="112" name="object 11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391927" y="5969681"/>
              <a:ext cx="80718" cy="85345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495052" y="5967903"/>
              <a:ext cx="84809" cy="88901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603509" y="5968259"/>
              <a:ext cx="82321" cy="122328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08947" y="5969681"/>
              <a:ext cx="83742" cy="85345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815272" y="5967903"/>
              <a:ext cx="242164" cy="111127"/>
            </a:xfrm>
            <a:prstGeom prst="rect">
              <a:avLst/>
            </a:prstGeom>
          </p:spPr>
        </p:pic>
      </p:grpSp>
      <p:sp>
        <p:nvSpPr>
          <p:cNvPr id="117" name="object 117" descr=""/>
          <p:cNvSpPr/>
          <p:nvPr/>
        </p:nvSpPr>
        <p:spPr>
          <a:xfrm>
            <a:off x="8144460" y="5944559"/>
            <a:ext cx="17145" cy="110489"/>
          </a:xfrm>
          <a:custGeom>
            <a:avLst/>
            <a:gdLst/>
            <a:ahLst/>
            <a:cxnLst/>
            <a:rect l="l" t="t" r="r" b="b"/>
            <a:pathLst>
              <a:path w="17145" h="110489">
                <a:moveTo>
                  <a:pt x="0" y="110489"/>
                </a:moveTo>
                <a:lnTo>
                  <a:pt x="16710" y="110489"/>
                </a:lnTo>
                <a:lnTo>
                  <a:pt x="16710" y="0"/>
                </a:lnTo>
                <a:lnTo>
                  <a:pt x="0" y="0"/>
                </a:lnTo>
                <a:lnTo>
                  <a:pt x="0" y="11048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8" name="object 118" descr=""/>
          <p:cNvGrpSpPr/>
          <p:nvPr/>
        </p:nvGrpSpPr>
        <p:grpSpPr>
          <a:xfrm>
            <a:off x="8144460" y="5930589"/>
            <a:ext cx="667385" cy="160020"/>
            <a:chOff x="8144460" y="5930589"/>
            <a:chExt cx="667385" cy="160020"/>
          </a:xfrm>
        </p:grpSpPr>
        <p:sp>
          <p:nvSpPr>
            <p:cNvPr id="119" name="object 119" descr=""/>
            <p:cNvSpPr/>
            <p:nvPr/>
          </p:nvSpPr>
          <p:spPr>
            <a:xfrm>
              <a:off x="8144459" y="5930589"/>
              <a:ext cx="117475" cy="124460"/>
            </a:xfrm>
            <a:custGeom>
              <a:avLst/>
              <a:gdLst/>
              <a:ahLst/>
              <a:cxnLst/>
              <a:rect l="l" t="t" r="r" b="b"/>
              <a:pathLst>
                <a:path w="117475" h="124460">
                  <a:moveTo>
                    <a:pt x="116992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100279" y="13970"/>
                  </a:lnTo>
                  <a:lnTo>
                    <a:pt x="100279" y="124460"/>
                  </a:lnTo>
                  <a:lnTo>
                    <a:pt x="116992" y="124460"/>
                  </a:lnTo>
                  <a:lnTo>
                    <a:pt x="116992" y="13970"/>
                  </a:lnTo>
                  <a:lnTo>
                    <a:pt x="11699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285809" y="5967903"/>
              <a:ext cx="84809" cy="88901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394267" y="5968259"/>
              <a:ext cx="82320" cy="122328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499524" y="5969681"/>
              <a:ext cx="76456" cy="85345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599272" y="5969681"/>
              <a:ext cx="104900" cy="85345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726756" y="5967903"/>
              <a:ext cx="84808" cy="88901"/>
            </a:xfrm>
            <a:prstGeom prst="rect">
              <a:avLst/>
            </a:prstGeom>
          </p:spPr>
        </p:pic>
      </p:grpSp>
      <p:grpSp>
        <p:nvGrpSpPr>
          <p:cNvPr id="125" name="object 125" descr=""/>
          <p:cNvGrpSpPr/>
          <p:nvPr/>
        </p:nvGrpSpPr>
        <p:grpSpPr>
          <a:xfrm>
            <a:off x="8887740" y="5967903"/>
            <a:ext cx="896619" cy="123189"/>
            <a:chOff x="8887740" y="5967903"/>
            <a:chExt cx="896619" cy="123189"/>
          </a:xfrm>
        </p:grpSpPr>
        <p:pic>
          <p:nvPicPr>
            <p:cNvPr id="126" name="object 126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887740" y="5967903"/>
              <a:ext cx="176559" cy="122684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088123" y="5969681"/>
              <a:ext cx="80719" cy="85345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91250" y="5967903"/>
              <a:ext cx="84808" cy="88901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9299702" y="5969959"/>
              <a:ext cx="133985" cy="85090"/>
            </a:xfrm>
            <a:custGeom>
              <a:avLst/>
              <a:gdLst/>
              <a:ahLst/>
              <a:cxnLst/>
              <a:rect l="l" t="t" r="r" b="b"/>
              <a:pathLst>
                <a:path w="133984" h="85089">
                  <a:moveTo>
                    <a:pt x="133705" y="0"/>
                  </a:moveTo>
                  <a:lnTo>
                    <a:pt x="117703" y="0"/>
                  </a:lnTo>
                  <a:lnTo>
                    <a:pt x="117703" y="71120"/>
                  </a:lnTo>
                  <a:lnTo>
                    <a:pt x="74853" y="71120"/>
                  </a:lnTo>
                  <a:lnTo>
                    <a:pt x="74853" y="0"/>
                  </a:lnTo>
                  <a:lnTo>
                    <a:pt x="58851" y="0"/>
                  </a:lnTo>
                  <a:lnTo>
                    <a:pt x="58851" y="71120"/>
                  </a:lnTo>
                  <a:lnTo>
                    <a:pt x="15824" y="71120"/>
                  </a:lnTo>
                  <a:lnTo>
                    <a:pt x="15824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5090"/>
                  </a:lnTo>
                  <a:lnTo>
                    <a:pt x="133705" y="85090"/>
                  </a:lnTo>
                  <a:lnTo>
                    <a:pt x="133705" y="71120"/>
                  </a:lnTo>
                  <a:lnTo>
                    <a:pt x="13370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0" name="object 1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61504" y="5969681"/>
              <a:ext cx="82497" cy="85345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71921" y="5969681"/>
              <a:ext cx="104900" cy="85345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699403" y="5967903"/>
              <a:ext cx="84809" cy="88901"/>
            </a:xfrm>
            <a:prstGeom prst="rect">
              <a:avLst/>
            </a:prstGeom>
          </p:spPr>
        </p:pic>
      </p:grpSp>
      <p:grpSp>
        <p:nvGrpSpPr>
          <p:cNvPr id="133" name="object 133" descr=""/>
          <p:cNvGrpSpPr/>
          <p:nvPr/>
        </p:nvGrpSpPr>
        <p:grpSpPr>
          <a:xfrm>
            <a:off x="951717" y="6159931"/>
            <a:ext cx="6526530" cy="386080"/>
            <a:chOff x="951717" y="6159931"/>
            <a:chExt cx="6526530" cy="386080"/>
          </a:xfrm>
        </p:grpSpPr>
        <p:pic>
          <p:nvPicPr>
            <p:cNvPr id="134" name="object 13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51898" y="6197266"/>
              <a:ext cx="80718" cy="85345"/>
            </a:xfrm>
            <a:prstGeom prst="rect">
              <a:avLst/>
            </a:prstGeom>
          </p:spPr>
        </p:pic>
        <p:sp>
          <p:nvSpPr>
            <p:cNvPr id="135" name="object 135" descr=""/>
            <p:cNvSpPr/>
            <p:nvPr/>
          </p:nvSpPr>
          <p:spPr>
            <a:xfrm>
              <a:off x="1060526" y="6195498"/>
              <a:ext cx="699770" cy="123189"/>
            </a:xfrm>
            <a:custGeom>
              <a:avLst/>
              <a:gdLst/>
              <a:ahLst/>
              <a:cxnLst/>
              <a:rect l="l" t="t" r="r" b="b"/>
              <a:pathLst>
                <a:path w="699769" h="123189">
                  <a:moveTo>
                    <a:pt x="82321" y="44272"/>
                  </a:moveTo>
                  <a:lnTo>
                    <a:pt x="81572" y="35026"/>
                  </a:lnTo>
                  <a:lnTo>
                    <a:pt x="79298" y="26670"/>
                  </a:lnTo>
                  <a:lnTo>
                    <a:pt x="75526" y="19202"/>
                  </a:lnTo>
                  <a:lnTo>
                    <a:pt x="71513" y="14224"/>
                  </a:lnTo>
                  <a:lnTo>
                    <a:pt x="70231" y="12623"/>
                  </a:lnTo>
                  <a:lnTo>
                    <a:pt x="65963" y="9105"/>
                  </a:lnTo>
                  <a:lnTo>
                    <a:pt x="65963" y="35382"/>
                  </a:lnTo>
                  <a:lnTo>
                    <a:pt x="65963" y="53162"/>
                  </a:lnTo>
                  <a:lnTo>
                    <a:pt x="63207" y="60413"/>
                  </a:lnTo>
                  <a:lnTo>
                    <a:pt x="52184" y="71678"/>
                  </a:lnTo>
                  <a:lnTo>
                    <a:pt x="44983" y="74498"/>
                  </a:lnTo>
                  <a:lnTo>
                    <a:pt x="27914" y="74498"/>
                  </a:lnTo>
                  <a:lnTo>
                    <a:pt x="21158" y="72009"/>
                  </a:lnTo>
                  <a:lnTo>
                    <a:pt x="15824" y="67030"/>
                  </a:lnTo>
                  <a:lnTo>
                    <a:pt x="15824" y="21691"/>
                  </a:lnTo>
                  <a:lnTo>
                    <a:pt x="21158" y="16713"/>
                  </a:lnTo>
                  <a:lnTo>
                    <a:pt x="27914" y="14224"/>
                  </a:lnTo>
                  <a:lnTo>
                    <a:pt x="44983" y="14224"/>
                  </a:lnTo>
                  <a:lnTo>
                    <a:pt x="52184" y="17005"/>
                  </a:lnTo>
                  <a:lnTo>
                    <a:pt x="63207" y="28143"/>
                  </a:lnTo>
                  <a:lnTo>
                    <a:pt x="65963" y="35382"/>
                  </a:lnTo>
                  <a:lnTo>
                    <a:pt x="65963" y="9105"/>
                  </a:lnTo>
                  <a:lnTo>
                    <a:pt x="63779" y="7289"/>
                  </a:lnTo>
                  <a:lnTo>
                    <a:pt x="56362" y="3416"/>
                  </a:lnTo>
                  <a:lnTo>
                    <a:pt x="48094" y="1117"/>
                  </a:lnTo>
                  <a:lnTo>
                    <a:pt x="38938" y="355"/>
                  </a:lnTo>
                  <a:lnTo>
                    <a:pt x="29578" y="355"/>
                  </a:lnTo>
                  <a:lnTo>
                    <a:pt x="21577" y="2667"/>
                  </a:lnTo>
                  <a:lnTo>
                    <a:pt x="14935" y="7289"/>
                  </a:lnTo>
                  <a:lnTo>
                    <a:pt x="14224" y="1778"/>
                  </a:lnTo>
                  <a:lnTo>
                    <a:pt x="0" y="1778"/>
                  </a:lnTo>
                  <a:lnTo>
                    <a:pt x="0" y="122682"/>
                  </a:lnTo>
                  <a:lnTo>
                    <a:pt x="15824" y="122682"/>
                  </a:lnTo>
                  <a:lnTo>
                    <a:pt x="15824" y="82143"/>
                  </a:lnTo>
                  <a:lnTo>
                    <a:pt x="22339" y="86296"/>
                  </a:lnTo>
                  <a:lnTo>
                    <a:pt x="30048" y="88366"/>
                  </a:lnTo>
                  <a:lnTo>
                    <a:pt x="38938" y="88366"/>
                  </a:lnTo>
                  <a:lnTo>
                    <a:pt x="75577" y="69507"/>
                  </a:lnTo>
                  <a:lnTo>
                    <a:pt x="81572" y="53594"/>
                  </a:lnTo>
                  <a:lnTo>
                    <a:pt x="82321" y="44272"/>
                  </a:lnTo>
                  <a:close/>
                </a:path>
                <a:path w="699769" h="123189">
                  <a:moveTo>
                    <a:pt x="190601" y="44450"/>
                  </a:moveTo>
                  <a:lnTo>
                    <a:pt x="174244" y="9537"/>
                  </a:lnTo>
                  <a:lnTo>
                    <a:pt x="174244" y="35674"/>
                  </a:lnTo>
                  <a:lnTo>
                    <a:pt x="174244" y="53213"/>
                  </a:lnTo>
                  <a:lnTo>
                    <a:pt x="171551" y="60363"/>
                  </a:lnTo>
                  <a:lnTo>
                    <a:pt x="160769" y="71386"/>
                  </a:lnTo>
                  <a:lnTo>
                    <a:pt x="153797" y="74142"/>
                  </a:lnTo>
                  <a:lnTo>
                    <a:pt x="136728" y="74142"/>
                  </a:lnTo>
                  <a:lnTo>
                    <a:pt x="129768" y="71386"/>
                  </a:lnTo>
                  <a:lnTo>
                    <a:pt x="118986" y="60363"/>
                  </a:lnTo>
                  <a:lnTo>
                    <a:pt x="116281" y="53213"/>
                  </a:lnTo>
                  <a:lnTo>
                    <a:pt x="116281" y="35674"/>
                  </a:lnTo>
                  <a:lnTo>
                    <a:pt x="118986" y="28536"/>
                  </a:lnTo>
                  <a:lnTo>
                    <a:pt x="129768" y="17513"/>
                  </a:lnTo>
                  <a:lnTo>
                    <a:pt x="136728" y="14757"/>
                  </a:lnTo>
                  <a:lnTo>
                    <a:pt x="153797" y="14757"/>
                  </a:lnTo>
                  <a:lnTo>
                    <a:pt x="160769" y="17513"/>
                  </a:lnTo>
                  <a:lnTo>
                    <a:pt x="171551" y="28536"/>
                  </a:lnTo>
                  <a:lnTo>
                    <a:pt x="174244" y="35674"/>
                  </a:lnTo>
                  <a:lnTo>
                    <a:pt x="174244" y="9537"/>
                  </a:lnTo>
                  <a:lnTo>
                    <a:pt x="171081" y="6997"/>
                  </a:lnTo>
                  <a:lnTo>
                    <a:pt x="163385" y="3111"/>
                  </a:lnTo>
                  <a:lnTo>
                    <a:pt x="154774" y="774"/>
                  </a:lnTo>
                  <a:lnTo>
                    <a:pt x="145262" y="0"/>
                  </a:lnTo>
                  <a:lnTo>
                    <a:pt x="135763" y="774"/>
                  </a:lnTo>
                  <a:lnTo>
                    <a:pt x="103111" y="26670"/>
                  </a:lnTo>
                  <a:lnTo>
                    <a:pt x="99923" y="44450"/>
                  </a:lnTo>
                  <a:lnTo>
                    <a:pt x="100723" y="53784"/>
                  </a:lnTo>
                  <a:lnTo>
                    <a:pt x="127152" y="85788"/>
                  </a:lnTo>
                  <a:lnTo>
                    <a:pt x="145262" y="88900"/>
                  </a:lnTo>
                  <a:lnTo>
                    <a:pt x="154774" y="88125"/>
                  </a:lnTo>
                  <a:lnTo>
                    <a:pt x="187426" y="62230"/>
                  </a:lnTo>
                  <a:lnTo>
                    <a:pt x="189814" y="53784"/>
                  </a:lnTo>
                  <a:lnTo>
                    <a:pt x="190601" y="44450"/>
                  </a:lnTo>
                  <a:close/>
                </a:path>
                <a:path w="699769" h="123189">
                  <a:moveTo>
                    <a:pt x="307416" y="73253"/>
                  </a:moveTo>
                  <a:lnTo>
                    <a:pt x="293192" y="73253"/>
                  </a:lnTo>
                  <a:lnTo>
                    <a:pt x="293192" y="15646"/>
                  </a:lnTo>
                  <a:lnTo>
                    <a:pt x="293192" y="1778"/>
                  </a:lnTo>
                  <a:lnTo>
                    <a:pt x="277368" y="1778"/>
                  </a:lnTo>
                  <a:lnTo>
                    <a:pt x="277368" y="15646"/>
                  </a:lnTo>
                  <a:lnTo>
                    <a:pt x="277368" y="73253"/>
                  </a:lnTo>
                  <a:lnTo>
                    <a:pt x="231673" y="73253"/>
                  </a:lnTo>
                  <a:lnTo>
                    <a:pt x="235559" y="63969"/>
                  </a:lnTo>
                  <a:lnTo>
                    <a:pt x="238340" y="52133"/>
                  </a:lnTo>
                  <a:lnTo>
                    <a:pt x="240017" y="37744"/>
                  </a:lnTo>
                  <a:lnTo>
                    <a:pt x="240563" y="20802"/>
                  </a:lnTo>
                  <a:lnTo>
                    <a:pt x="240563" y="15646"/>
                  </a:lnTo>
                  <a:lnTo>
                    <a:pt x="277368" y="15646"/>
                  </a:lnTo>
                  <a:lnTo>
                    <a:pt x="277368" y="1778"/>
                  </a:lnTo>
                  <a:lnTo>
                    <a:pt x="225983" y="1778"/>
                  </a:lnTo>
                  <a:lnTo>
                    <a:pt x="225971" y="15646"/>
                  </a:lnTo>
                  <a:lnTo>
                    <a:pt x="225272" y="36512"/>
                  </a:lnTo>
                  <a:lnTo>
                    <a:pt x="223139" y="53428"/>
                  </a:lnTo>
                  <a:lnTo>
                    <a:pt x="219583" y="65671"/>
                  </a:lnTo>
                  <a:lnTo>
                    <a:pt x="214604" y="73253"/>
                  </a:lnTo>
                  <a:lnTo>
                    <a:pt x="204114" y="73253"/>
                  </a:lnTo>
                  <a:lnTo>
                    <a:pt x="204114" y="111125"/>
                  </a:lnTo>
                  <a:lnTo>
                    <a:pt x="220116" y="111125"/>
                  </a:lnTo>
                  <a:lnTo>
                    <a:pt x="220116" y="87122"/>
                  </a:lnTo>
                  <a:lnTo>
                    <a:pt x="291592" y="87122"/>
                  </a:lnTo>
                  <a:lnTo>
                    <a:pt x="291592" y="111125"/>
                  </a:lnTo>
                  <a:lnTo>
                    <a:pt x="307416" y="111125"/>
                  </a:lnTo>
                  <a:lnTo>
                    <a:pt x="307416" y="87122"/>
                  </a:lnTo>
                  <a:lnTo>
                    <a:pt x="307416" y="73253"/>
                  </a:lnTo>
                  <a:close/>
                </a:path>
                <a:path w="699769" h="123189">
                  <a:moveTo>
                    <a:pt x="407352" y="76098"/>
                  </a:moveTo>
                  <a:lnTo>
                    <a:pt x="400227" y="76098"/>
                  </a:lnTo>
                  <a:lnTo>
                    <a:pt x="398780" y="75031"/>
                  </a:lnTo>
                  <a:lnTo>
                    <a:pt x="396671" y="73494"/>
                  </a:lnTo>
                  <a:lnTo>
                    <a:pt x="396671" y="49250"/>
                  </a:lnTo>
                  <a:lnTo>
                    <a:pt x="396671" y="38049"/>
                  </a:lnTo>
                  <a:lnTo>
                    <a:pt x="396671" y="21742"/>
                  </a:lnTo>
                  <a:lnTo>
                    <a:pt x="393674" y="14757"/>
                  </a:lnTo>
                  <a:lnTo>
                    <a:pt x="358089" y="533"/>
                  </a:lnTo>
                  <a:lnTo>
                    <a:pt x="349592" y="1003"/>
                  </a:lnTo>
                  <a:lnTo>
                    <a:pt x="341871" y="2400"/>
                  </a:lnTo>
                  <a:lnTo>
                    <a:pt x="334924" y="4737"/>
                  </a:lnTo>
                  <a:lnTo>
                    <a:pt x="328752" y="8001"/>
                  </a:lnTo>
                  <a:lnTo>
                    <a:pt x="328752" y="22402"/>
                  </a:lnTo>
                  <a:lnTo>
                    <a:pt x="334010" y="19050"/>
                  </a:lnTo>
                  <a:lnTo>
                    <a:pt x="340182" y="16662"/>
                  </a:lnTo>
                  <a:lnTo>
                    <a:pt x="347256" y="15227"/>
                  </a:lnTo>
                  <a:lnTo>
                    <a:pt x="355257" y="14757"/>
                  </a:lnTo>
                  <a:lnTo>
                    <a:pt x="366369" y="15938"/>
                  </a:lnTo>
                  <a:lnTo>
                    <a:pt x="374319" y="19469"/>
                  </a:lnTo>
                  <a:lnTo>
                    <a:pt x="379082" y="25361"/>
                  </a:lnTo>
                  <a:lnTo>
                    <a:pt x="380669" y="33604"/>
                  </a:lnTo>
                  <a:lnTo>
                    <a:pt x="380669" y="38049"/>
                  </a:lnTo>
                  <a:lnTo>
                    <a:pt x="380669" y="50850"/>
                  </a:lnTo>
                  <a:lnTo>
                    <a:pt x="380669" y="67208"/>
                  </a:lnTo>
                  <a:lnTo>
                    <a:pt x="374980" y="72415"/>
                  </a:lnTo>
                  <a:lnTo>
                    <a:pt x="367639" y="75031"/>
                  </a:lnTo>
                  <a:lnTo>
                    <a:pt x="352221" y="75031"/>
                  </a:lnTo>
                  <a:lnTo>
                    <a:pt x="347218" y="73926"/>
                  </a:lnTo>
                  <a:lnTo>
                    <a:pt x="339991" y="69545"/>
                  </a:lnTo>
                  <a:lnTo>
                    <a:pt x="338175" y="66548"/>
                  </a:lnTo>
                  <a:lnTo>
                    <a:pt x="338175" y="58610"/>
                  </a:lnTo>
                  <a:lnTo>
                    <a:pt x="340436" y="55321"/>
                  </a:lnTo>
                  <a:lnTo>
                    <a:pt x="349440" y="50457"/>
                  </a:lnTo>
                  <a:lnTo>
                    <a:pt x="355663" y="49250"/>
                  </a:lnTo>
                  <a:lnTo>
                    <a:pt x="367284" y="49250"/>
                  </a:lnTo>
                  <a:lnTo>
                    <a:pt x="372973" y="49784"/>
                  </a:lnTo>
                  <a:lnTo>
                    <a:pt x="380669" y="50850"/>
                  </a:lnTo>
                  <a:lnTo>
                    <a:pt x="380669" y="38049"/>
                  </a:lnTo>
                  <a:lnTo>
                    <a:pt x="372618" y="36855"/>
                  </a:lnTo>
                  <a:lnTo>
                    <a:pt x="365861" y="36271"/>
                  </a:lnTo>
                  <a:lnTo>
                    <a:pt x="360400" y="36271"/>
                  </a:lnTo>
                  <a:lnTo>
                    <a:pt x="351917" y="36715"/>
                  </a:lnTo>
                  <a:lnTo>
                    <a:pt x="322173" y="54635"/>
                  </a:lnTo>
                  <a:lnTo>
                    <a:pt x="322173" y="70764"/>
                  </a:lnTo>
                  <a:lnTo>
                    <a:pt x="356146" y="88366"/>
                  </a:lnTo>
                  <a:lnTo>
                    <a:pt x="363829" y="87871"/>
                  </a:lnTo>
                  <a:lnTo>
                    <a:pt x="370890" y="86410"/>
                  </a:lnTo>
                  <a:lnTo>
                    <a:pt x="377342" y="83959"/>
                  </a:lnTo>
                  <a:lnTo>
                    <a:pt x="383159" y="80543"/>
                  </a:lnTo>
                  <a:lnTo>
                    <a:pt x="386600" y="85636"/>
                  </a:lnTo>
                  <a:lnTo>
                    <a:pt x="391934" y="88188"/>
                  </a:lnTo>
                  <a:lnTo>
                    <a:pt x="402488" y="88188"/>
                  </a:lnTo>
                  <a:lnTo>
                    <a:pt x="405206" y="87655"/>
                  </a:lnTo>
                  <a:lnTo>
                    <a:pt x="407352" y="86588"/>
                  </a:lnTo>
                  <a:lnTo>
                    <a:pt x="407352" y="80543"/>
                  </a:lnTo>
                  <a:lnTo>
                    <a:pt x="407352" y="76098"/>
                  </a:lnTo>
                  <a:close/>
                </a:path>
                <a:path w="699769" h="123189">
                  <a:moveTo>
                    <a:pt x="554380" y="87122"/>
                  </a:moveTo>
                  <a:lnTo>
                    <a:pt x="520776" y="43738"/>
                  </a:lnTo>
                  <a:lnTo>
                    <a:pt x="552069" y="1778"/>
                  </a:lnTo>
                  <a:lnTo>
                    <a:pt x="533933" y="1778"/>
                  </a:lnTo>
                  <a:lnTo>
                    <a:pt x="508152" y="36804"/>
                  </a:lnTo>
                  <a:lnTo>
                    <a:pt x="493395" y="36804"/>
                  </a:lnTo>
                  <a:lnTo>
                    <a:pt x="493395" y="1778"/>
                  </a:lnTo>
                  <a:lnTo>
                    <a:pt x="477761" y="1778"/>
                  </a:lnTo>
                  <a:lnTo>
                    <a:pt x="477761" y="36804"/>
                  </a:lnTo>
                  <a:lnTo>
                    <a:pt x="462991" y="36804"/>
                  </a:lnTo>
                  <a:lnTo>
                    <a:pt x="437210" y="1778"/>
                  </a:lnTo>
                  <a:lnTo>
                    <a:pt x="419074" y="1778"/>
                  </a:lnTo>
                  <a:lnTo>
                    <a:pt x="450367" y="43738"/>
                  </a:lnTo>
                  <a:lnTo>
                    <a:pt x="416763" y="87122"/>
                  </a:lnTo>
                  <a:lnTo>
                    <a:pt x="435267" y="87122"/>
                  </a:lnTo>
                  <a:lnTo>
                    <a:pt x="462991" y="50495"/>
                  </a:lnTo>
                  <a:lnTo>
                    <a:pt x="477761" y="50495"/>
                  </a:lnTo>
                  <a:lnTo>
                    <a:pt x="477761" y="87122"/>
                  </a:lnTo>
                  <a:lnTo>
                    <a:pt x="493395" y="87122"/>
                  </a:lnTo>
                  <a:lnTo>
                    <a:pt x="493395" y="50495"/>
                  </a:lnTo>
                  <a:lnTo>
                    <a:pt x="508152" y="50495"/>
                  </a:lnTo>
                  <a:lnTo>
                    <a:pt x="535889" y="87122"/>
                  </a:lnTo>
                  <a:lnTo>
                    <a:pt x="554380" y="87122"/>
                  </a:lnTo>
                  <a:close/>
                </a:path>
                <a:path w="699769" h="123189">
                  <a:moveTo>
                    <a:pt x="656793" y="1778"/>
                  </a:moveTo>
                  <a:lnTo>
                    <a:pt x="647369" y="1778"/>
                  </a:lnTo>
                  <a:lnTo>
                    <a:pt x="588873" y="60629"/>
                  </a:lnTo>
                  <a:lnTo>
                    <a:pt x="588873" y="1778"/>
                  </a:lnTo>
                  <a:lnTo>
                    <a:pt x="573049" y="1778"/>
                  </a:lnTo>
                  <a:lnTo>
                    <a:pt x="573049" y="87122"/>
                  </a:lnTo>
                  <a:lnTo>
                    <a:pt x="582472" y="87122"/>
                  </a:lnTo>
                  <a:lnTo>
                    <a:pt x="640969" y="28270"/>
                  </a:lnTo>
                  <a:lnTo>
                    <a:pt x="640969" y="87122"/>
                  </a:lnTo>
                  <a:lnTo>
                    <a:pt x="656793" y="87122"/>
                  </a:lnTo>
                  <a:lnTo>
                    <a:pt x="656793" y="1778"/>
                  </a:lnTo>
                  <a:close/>
                </a:path>
                <a:path w="699769" h="123189">
                  <a:moveTo>
                    <a:pt x="699477" y="79057"/>
                  </a:moveTo>
                  <a:lnTo>
                    <a:pt x="698525" y="75387"/>
                  </a:lnTo>
                  <a:lnTo>
                    <a:pt x="694728" y="69697"/>
                  </a:lnTo>
                  <a:lnTo>
                    <a:pt x="691997" y="68275"/>
                  </a:lnTo>
                  <a:lnTo>
                    <a:pt x="685596" y="68275"/>
                  </a:lnTo>
                  <a:lnTo>
                    <a:pt x="683348" y="69100"/>
                  </a:lnTo>
                  <a:lnTo>
                    <a:pt x="680034" y="72415"/>
                  </a:lnTo>
                  <a:lnTo>
                    <a:pt x="679196" y="74549"/>
                  </a:lnTo>
                  <a:lnTo>
                    <a:pt x="679196" y="79413"/>
                  </a:lnTo>
                  <a:lnTo>
                    <a:pt x="680123" y="81699"/>
                  </a:lnTo>
                  <a:lnTo>
                    <a:pt x="683793" y="86321"/>
                  </a:lnTo>
                  <a:lnTo>
                    <a:pt x="684707" y="88722"/>
                  </a:lnTo>
                  <a:lnTo>
                    <a:pt x="684707" y="97612"/>
                  </a:lnTo>
                  <a:lnTo>
                    <a:pt x="681507" y="104241"/>
                  </a:lnTo>
                  <a:lnTo>
                    <a:pt x="675106" y="111125"/>
                  </a:lnTo>
                  <a:lnTo>
                    <a:pt x="685419" y="111125"/>
                  </a:lnTo>
                  <a:lnTo>
                    <a:pt x="691565" y="105270"/>
                  </a:lnTo>
                  <a:lnTo>
                    <a:pt x="695960" y="98717"/>
                  </a:lnTo>
                  <a:lnTo>
                    <a:pt x="698588" y="91490"/>
                  </a:lnTo>
                  <a:lnTo>
                    <a:pt x="699477" y="83566"/>
                  </a:lnTo>
                  <a:lnTo>
                    <a:pt x="699477" y="7905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00828" y="6195487"/>
              <a:ext cx="191311" cy="88902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014721" y="6195487"/>
              <a:ext cx="190602" cy="122684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51717" y="6159931"/>
              <a:ext cx="6526253" cy="385826"/>
            </a:xfrm>
            <a:prstGeom prst="rect">
              <a:avLst/>
            </a:prstGeom>
          </p:spPr>
        </p:pic>
      </p:grpSp>
      <p:grpSp>
        <p:nvGrpSpPr>
          <p:cNvPr id="139" name="object 139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140" name="object 140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42828" y="6650658"/>
              <a:ext cx="4451022" cy="122684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5415720" y="6718755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89" h="20954">
                  <a:moveTo>
                    <a:pt x="13572" y="0"/>
                  </a:moveTo>
                  <a:lnTo>
                    <a:pt x="7409" y="0"/>
                  </a:lnTo>
                  <a:lnTo>
                    <a:pt x="4889" y="949"/>
                  </a:lnTo>
                  <a:lnTo>
                    <a:pt x="979" y="4740"/>
                  </a:lnTo>
                  <a:lnTo>
                    <a:pt x="0" y="7232"/>
                  </a:lnTo>
                  <a:lnTo>
                    <a:pt x="0" y="13395"/>
                  </a:lnTo>
                  <a:lnTo>
                    <a:pt x="979" y="15915"/>
                  </a:lnTo>
                  <a:lnTo>
                    <a:pt x="2934" y="17870"/>
                  </a:lnTo>
                  <a:lnTo>
                    <a:pt x="4889" y="19824"/>
                  </a:lnTo>
                  <a:lnTo>
                    <a:pt x="7409" y="20803"/>
                  </a:lnTo>
                  <a:lnTo>
                    <a:pt x="13572" y="20803"/>
                  </a:lnTo>
                  <a:lnTo>
                    <a:pt x="16092" y="19824"/>
                  </a:lnTo>
                  <a:lnTo>
                    <a:pt x="20002" y="15915"/>
                  </a:lnTo>
                  <a:lnTo>
                    <a:pt x="20981" y="13395"/>
                  </a:lnTo>
                  <a:lnTo>
                    <a:pt x="20981" y="7232"/>
                  </a:lnTo>
                  <a:lnTo>
                    <a:pt x="20002" y="4740"/>
                  </a:lnTo>
                  <a:lnTo>
                    <a:pt x="16092" y="949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289145" y="7560000"/>
                  </a:moveTo>
                  <a:lnTo>
                    <a:pt x="2289145" y="0"/>
                  </a:lnTo>
                </a:path>
                <a:path w="10692130" h="7560309">
                  <a:moveTo>
                    <a:pt x="0" y="883699"/>
                  </a:moveTo>
                  <a:lnTo>
                    <a:pt x="10692000" y="883699"/>
                  </a:lnTo>
                </a:path>
                <a:path w="10692130" h="7560309">
                  <a:moveTo>
                    <a:pt x="2883048" y="7560000"/>
                  </a:moveTo>
                  <a:lnTo>
                    <a:pt x="2883048" y="0"/>
                  </a:lnTo>
                </a:path>
                <a:path w="10692130" h="7560309">
                  <a:moveTo>
                    <a:pt x="2582585" y="7560000"/>
                  </a:moveTo>
                  <a:lnTo>
                    <a:pt x="2582585" y="0"/>
                  </a:lnTo>
                </a:path>
                <a:path w="10692130" h="7560309">
                  <a:moveTo>
                    <a:pt x="0" y="2625462"/>
                  </a:moveTo>
                  <a:lnTo>
                    <a:pt x="10692000" y="2625462"/>
                  </a:lnTo>
                </a:path>
                <a:path w="10692130" h="7560309">
                  <a:moveTo>
                    <a:pt x="0" y="2610849"/>
                  </a:moveTo>
                  <a:lnTo>
                    <a:pt x="10692000" y="2610849"/>
                  </a:lnTo>
                </a:path>
                <a:path w="10692130" h="7560309">
                  <a:moveTo>
                    <a:pt x="0" y="4544157"/>
                  </a:moveTo>
                  <a:lnTo>
                    <a:pt x="10692000" y="4544157"/>
                  </a:lnTo>
                </a:path>
                <a:path w="10692130" h="7560309">
                  <a:moveTo>
                    <a:pt x="0" y="4536241"/>
                  </a:moveTo>
                  <a:lnTo>
                    <a:pt x="10692000" y="4536241"/>
                  </a:lnTo>
                </a:path>
                <a:path w="10692130" h="7560309">
                  <a:moveTo>
                    <a:pt x="0" y="5898898"/>
                  </a:moveTo>
                  <a:lnTo>
                    <a:pt x="10692000" y="589889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96725" y="12452"/>
            <a:ext cx="4425950" cy="2959100"/>
            <a:chOff x="196725" y="12452"/>
            <a:chExt cx="4425950" cy="2959100"/>
          </a:xfrm>
        </p:grpSpPr>
        <p:sp>
          <p:nvSpPr>
            <p:cNvPr id="3" name="object 3" descr=""/>
            <p:cNvSpPr/>
            <p:nvPr/>
          </p:nvSpPr>
          <p:spPr>
            <a:xfrm>
              <a:off x="568629" y="558489"/>
              <a:ext cx="330200" cy="320040"/>
            </a:xfrm>
            <a:custGeom>
              <a:avLst/>
              <a:gdLst/>
              <a:ahLst/>
              <a:cxnLst/>
              <a:rect l="l" t="t" r="r" b="b"/>
              <a:pathLst>
                <a:path w="330200" h="320040">
                  <a:moveTo>
                    <a:pt x="329641" y="0"/>
                  </a:moveTo>
                  <a:lnTo>
                    <a:pt x="239115" y="0"/>
                  </a:lnTo>
                  <a:lnTo>
                    <a:pt x="239115" y="118110"/>
                  </a:lnTo>
                  <a:lnTo>
                    <a:pt x="90068" y="118110"/>
                  </a:lnTo>
                  <a:lnTo>
                    <a:pt x="90068" y="0"/>
                  </a:lnTo>
                  <a:lnTo>
                    <a:pt x="0" y="0"/>
                  </a:lnTo>
                  <a:lnTo>
                    <a:pt x="0" y="118110"/>
                  </a:lnTo>
                  <a:lnTo>
                    <a:pt x="0" y="195580"/>
                  </a:lnTo>
                  <a:lnTo>
                    <a:pt x="0" y="320040"/>
                  </a:lnTo>
                  <a:lnTo>
                    <a:pt x="90068" y="320040"/>
                  </a:lnTo>
                  <a:lnTo>
                    <a:pt x="90068" y="195580"/>
                  </a:lnTo>
                  <a:lnTo>
                    <a:pt x="239115" y="195580"/>
                  </a:lnTo>
                  <a:lnTo>
                    <a:pt x="239115" y="320040"/>
                  </a:lnTo>
                  <a:lnTo>
                    <a:pt x="329641" y="320040"/>
                  </a:lnTo>
                  <a:lnTo>
                    <a:pt x="329641" y="195580"/>
                  </a:lnTo>
                  <a:lnTo>
                    <a:pt x="329641" y="118110"/>
                  </a:lnTo>
                  <a:lnTo>
                    <a:pt x="329641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075" y="650936"/>
              <a:ext cx="234086" cy="23225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0363" y="658819"/>
              <a:ext cx="351155" cy="219710"/>
            </a:xfrm>
            <a:custGeom>
              <a:avLst/>
              <a:gdLst/>
              <a:ahLst/>
              <a:cxnLst/>
              <a:rect l="l" t="t" r="r" b="b"/>
              <a:pathLst>
                <a:path w="351155" h="219709">
                  <a:moveTo>
                    <a:pt x="351129" y="0"/>
                  </a:moveTo>
                  <a:lnTo>
                    <a:pt x="266090" y="0"/>
                  </a:lnTo>
                  <a:lnTo>
                    <a:pt x="266090" y="147320"/>
                  </a:lnTo>
                  <a:lnTo>
                    <a:pt x="218084" y="147320"/>
                  </a:lnTo>
                  <a:lnTo>
                    <a:pt x="218084" y="0"/>
                  </a:lnTo>
                  <a:lnTo>
                    <a:pt x="133045" y="0"/>
                  </a:lnTo>
                  <a:lnTo>
                    <a:pt x="133045" y="147320"/>
                  </a:lnTo>
                  <a:lnTo>
                    <a:pt x="85039" y="147320"/>
                  </a:lnTo>
                  <a:lnTo>
                    <a:pt x="850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0" y="219710"/>
                  </a:lnTo>
                  <a:lnTo>
                    <a:pt x="351129" y="219710"/>
                  </a:lnTo>
                  <a:lnTo>
                    <a:pt x="351129" y="147320"/>
                  </a:lnTo>
                  <a:lnTo>
                    <a:pt x="35112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6183" y="650936"/>
              <a:ext cx="234082" cy="23225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059" y="1243925"/>
              <a:ext cx="232257" cy="21945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20547" y="1236161"/>
              <a:ext cx="930910" cy="318770"/>
            </a:xfrm>
            <a:custGeom>
              <a:avLst/>
              <a:gdLst/>
              <a:ahLst/>
              <a:cxnLst/>
              <a:rect l="l" t="t" r="r" b="b"/>
              <a:pathLst>
                <a:path w="930910" h="318769">
                  <a:moveTo>
                    <a:pt x="184708" y="10515"/>
                  </a:moveTo>
                  <a:lnTo>
                    <a:pt x="170611" y="5918"/>
                  </a:lnTo>
                  <a:lnTo>
                    <a:pt x="156248" y="2628"/>
                  </a:lnTo>
                  <a:lnTo>
                    <a:pt x="141579" y="660"/>
                  </a:lnTo>
                  <a:lnTo>
                    <a:pt x="126644" y="0"/>
                  </a:lnTo>
                  <a:lnTo>
                    <a:pt x="100025" y="2057"/>
                  </a:lnTo>
                  <a:lnTo>
                    <a:pt x="54419" y="18516"/>
                  </a:lnTo>
                  <a:lnTo>
                    <a:pt x="19926" y="50546"/>
                  </a:lnTo>
                  <a:lnTo>
                    <a:pt x="2209" y="92837"/>
                  </a:lnTo>
                  <a:lnTo>
                    <a:pt x="0" y="117500"/>
                  </a:lnTo>
                  <a:lnTo>
                    <a:pt x="2209" y="142163"/>
                  </a:lnTo>
                  <a:lnTo>
                    <a:pt x="19926" y="184454"/>
                  </a:lnTo>
                  <a:lnTo>
                    <a:pt x="54419" y="216484"/>
                  </a:lnTo>
                  <a:lnTo>
                    <a:pt x="100025" y="232943"/>
                  </a:lnTo>
                  <a:lnTo>
                    <a:pt x="126644" y="235000"/>
                  </a:lnTo>
                  <a:lnTo>
                    <a:pt x="141579" y="234340"/>
                  </a:lnTo>
                  <a:lnTo>
                    <a:pt x="156248" y="232371"/>
                  </a:lnTo>
                  <a:lnTo>
                    <a:pt x="170611" y="229082"/>
                  </a:lnTo>
                  <a:lnTo>
                    <a:pt x="184708" y="224485"/>
                  </a:lnTo>
                  <a:lnTo>
                    <a:pt x="184708" y="148590"/>
                  </a:lnTo>
                  <a:lnTo>
                    <a:pt x="176047" y="153593"/>
                  </a:lnTo>
                  <a:lnTo>
                    <a:pt x="166535" y="157162"/>
                  </a:lnTo>
                  <a:lnTo>
                    <a:pt x="156159" y="159308"/>
                  </a:lnTo>
                  <a:lnTo>
                    <a:pt x="144932" y="160020"/>
                  </a:lnTo>
                  <a:lnTo>
                    <a:pt x="132930" y="159270"/>
                  </a:lnTo>
                  <a:lnTo>
                    <a:pt x="96774" y="141757"/>
                  </a:lnTo>
                  <a:lnTo>
                    <a:pt x="87782" y="117500"/>
                  </a:lnTo>
                  <a:lnTo>
                    <a:pt x="88773" y="108559"/>
                  </a:lnTo>
                  <a:lnTo>
                    <a:pt x="122072" y="77952"/>
                  </a:lnTo>
                  <a:lnTo>
                    <a:pt x="144932" y="74980"/>
                  </a:lnTo>
                  <a:lnTo>
                    <a:pt x="156159" y="75692"/>
                  </a:lnTo>
                  <a:lnTo>
                    <a:pt x="166535" y="77838"/>
                  </a:lnTo>
                  <a:lnTo>
                    <a:pt x="176047" y="81407"/>
                  </a:lnTo>
                  <a:lnTo>
                    <a:pt x="184708" y="86410"/>
                  </a:lnTo>
                  <a:lnTo>
                    <a:pt x="184708" y="10515"/>
                  </a:lnTo>
                  <a:close/>
                </a:path>
                <a:path w="930910" h="318769">
                  <a:moveTo>
                    <a:pt x="414680" y="8128"/>
                  </a:moveTo>
                  <a:lnTo>
                    <a:pt x="200710" y="8128"/>
                  </a:lnTo>
                  <a:lnTo>
                    <a:pt x="200710" y="80518"/>
                  </a:lnTo>
                  <a:lnTo>
                    <a:pt x="265176" y="80518"/>
                  </a:lnTo>
                  <a:lnTo>
                    <a:pt x="265176" y="227838"/>
                  </a:lnTo>
                  <a:lnTo>
                    <a:pt x="350215" y="227838"/>
                  </a:lnTo>
                  <a:lnTo>
                    <a:pt x="350215" y="80518"/>
                  </a:lnTo>
                  <a:lnTo>
                    <a:pt x="414680" y="80518"/>
                  </a:lnTo>
                  <a:lnTo>
                    <a:pt x="414680" y="8128"/>
                  </a:lnTo>
                  <a:close/>
                </a:path>
                <a:path w="930910" h="318769">
                  <a:moveTo>
                    <a:pt x="672084" y="117500"/>
                  </a:moveTo>
                  <a:lnTo>
                    <a:pt x="669937" y="92837"/>
                  </a:lnTo>
                  <a:lnTo>
                    <a:pt x="665581" y="77724"/>
                  </a:lnTo>
                  <a:lnTo>
                    <a:pt x="663511" y="70523"/>
                  </a:lnTo>
                  <a:lnTo>
                    <a:pt x="637794" y="32918"/>
                  </a:lnTo>
                  <a:lnTo>
                    <a:pt x="598589" y="8229"/>
                  </a:lnTo>
                  <a:lnTo>
                    <a:pt x="584301" y="4445"/>
                  </a:lnTo>
                  <a:lnTo>
                    <a:pt x="584301" y="117500"/>
                  </a:lnTo>
                  <a:lnTo>
                    <a:pt x="583692" y="125984"/>
                  </a:lnTo>
                  <a:lnTo>
                    <a:pt x="556945" y="156591"/>
                  </a:lnTo>
                  <a:lnTo>
                    <a:pt x="549554" y="157276"/>
                  </a:lnTo>
                  <a:lnTo>
                    <a:pt x="542328" y="156591"/>
                  </a:lnTo>
                  <a:lnTo>
                    <a:pt x="515416" y="125984"/>
                  </a:lnTo>
                  <a:lnTo>
                    <a:pt x="514807" y="117500"/>
                  </a:lnTo>
                  <a:lnTo>
                    <a:pt x="515416" y="109016"/>
                  </a:lnTo>
                  <a:lnTo>
                    <a:pt x="542328" y="78409"/>
                  </a:lnTo>
                  <a:lnTo>
                    <a:pt x="549554" y="77724"/>
                  </a:lnTo>
                  <a:lnTo>
                    <a:pt x="556945" y="78409"/>
                  </a:lnTo>
                  <a:lnTo>
                    <a:pt x="583692" y="109016"/>
                  </a:lnTo>
                  <a:lnTo>
                    <a:pt x="584301" y="117500"/>
                  </a:lnTo>
                  <a:lnTo>
                    <a:pt x="584301" y="4445"/>
                  </a:lnTo>
                  <a:lnTo>
                    <a:pt x="575297" y="2057"/>
                  </a:lnTo>
                  <a:lnTo>
                    <a:pt x="549554" y="0"/>
                  </a:lnTo>
                  <a:lnTo>
                    <a:pt x="523798" y="2057"/>
                  </a:lnTo>
                  <a:lnTo>
                    <a:pt x="479679" y="18516"/>
                  </a:lnTo>
                  <a:lnTo>
                    <a:pt x="446303" y="50546"/>
                  </a:lnTo>
                  <a:lnTo>
                    <a:pt x="429158" y="92837"/>
                  </a:lnTo>
                  <a:lnTo>
                    <a:pt x="427024" y="117500"/>
                  </a:lnTo>
                  <a:lnTo>
                    <a:pt x="429158" y="142163"/>
                  </a:lnTo>
                  <a:lnTo>
                    <a:pt x="446303" y="184454"/>
                  </a:lnTo>
                  <a:lnTo>
                    <a:pt x="479679" y="216484"/>
                  </a:lnTo>
                  <a:lnTo>
                    <a:pt x="523798" y="232943"/>
                  </a:lnTo>
                  <a:lnTo>
                    <a:pt x="549554" y="235000"/>
                  </a:lnTo>
                  <a:lnTo>
                    <a:pt x="575297" y="232943"/>
                  </a:lnTo>
                  <a:lnTo>
                    <a:pt x="619417" y="216484"/>
                  </a:lnTo>
                  <a:lnTo>
                    <a:pt x="652792" y="184454"/>
                  </a:lnTo>
                  <a:lnTo>
                    <a:pt x="665581" y="157276"/>
                  </a:lnTo>
                  <a:lnTo>
                    <a:pt x="669937" y="142163"/>
                  </a:lnTo>
                  <a:lnTo>
                    <a:pt x="672084" y="117500"/>
                  </a:lnTo>
                  <a:close/>
                </a:path>
                <a:path w="930910" h="318769">
                  <a:moveTo>
                    <a:pt x="930389" y="117500"/>
                  </a:moveTo>
                  <a:lnTo>
                    <a:pt x="923785" y="75438"/>
                  </a:lnTo>
                  <a:lnTo>
                    <a:pt x="899756" y="34747"/>
                  </a:lnTo>
                  <a:lnTo>
                    <a:pt x="868514" y="12801"/>
                  </a:lnTo>
                  <a:lnTo>
                    <a:pt x="842606" y="4635"/>
                  </a:lnTo>
                  <a:lnTo>
                    <a:pt x="842606" y="117500"/>
                  </a:lnTo>
                  <a:lnTo>
                    <a:pt x="841921" y="126428"/>
                  </a:lnTo>
                  <a:lnTo>
                    <a:pt x="811834" y="158826"/>
                  </a:lnTo>
                  <a:lnTo>
                    <a:pt x="803744" y="159562"/>
                  </a:lnTo>
                  <a:lnTo>
                    <a:pt x="795515" y="159562"/>
                  </a:lnTo>
                  <a:lnTo>
                    <a:pt x="788352" y="157429"/>
                  </a:lnTo>
                  <a:lnTo>
                    <a:pt x="782256" y="153162"/>
                  </a:lnTo>
                  <a:lnTo>
                    <a:pt x="782256" y="81838"/>
                  </a:lnTo>
                  <a:lnTo>
                    <a:pt x="788352" y="77571"/>
                  </a:lnTo>
                  <a:lnTo>
                    <a:pt x="795515" y="75438"/>
                  </a:lnTo>
                  <a:lnTo>
                    <a:pt x="803744" y="75438"/>
                  </a:lnTo>
                  <a:lnTo>
                    <a:pt x="839863" y="100520"/>
                  </a:lnTo>
                  <a:lnTo>
                    <a:pt x="842606" y="117500"/>
                  </a:lnTo>
                  <a:lnTo>
                    <a:pt x="842606" y="4635"/>
                  </a:lnTo>
                  <a:lnTo>
                    <a:pt x="820661" y="2743"/>
                  </a:lnTo>
                  <a:lnTo>
                    <a:pt x="807783" y="3365"/>
                  </a:lnTo>
                  <a:lnTo>
                    <a:pt x="795629" y="5257"/>
                  </a:lnTo>
                  <a:lnTo>
                    <a:pt x="784237" y="8394"/>
                  </a:lnTo>
                  <a:lnTo>
                    <a:pt x="773569" y="12801"/>
                  </a:lnTo>
                  <a:lnTo>
                    <a:pt x="771740" y="7772"/>
                  </a:lnTo>
                  <a:lnTo>
                    <a:pt x="697230" y="7772"/>
                  </a:lnTo>
                  <a:lnTo>
                    <a:pt x="697230" y="318668"/>
                  </a:lnTo>
                  <a:lnTo>
                    <a:pt x="782256" y="318668"/>
                  </a:lnTo>
                  <a:lnTo>
                    <a:pt x="782256" y="225856"/>
                  </a:lnTo>
                  <a:lnTo>
                    <a:pt x="790867" y="228650"/>
                  </a:lnTo>
                  <a:lnTo>
                    <a:pt x="800201" y="230657"/>
                  </a:lnTo>
                  <a:lnTo>
                    <a:pt x="810298" y="231851"/>
                  </a:lnTo>
                  <a:lnTo>
                    <a:pt x="821118" y="232257"/>
                  </a:lnTo>
                  <a:lnTo>
                    <a:pt x="844219" y="230238"/>
                  </a:lnTo>
                  <a:lnTo>
                    <a:pt x="883653" y="214122"/>
                  </a:lnTo>
                  <a:lnTo>
                    <a:pt x="913295" y="182778"/>
                  </a:lnTo>
                  <a:lnTo>
                    <a:pt x="923759" y="159562"/>
                  </a:lnTo>
                  <a:lnTo>
                    <a:pt x="928497" y="141516"/>
                  </a:lnTo>
                  <a:lnTo>
                    <a:pt x="930389" y="11750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8378" y="1243925"/>
              <a:ext cx="484174" cy="219456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8154091" y="824097"/>
            <a:ext cx="1979930" cy="316230"/>
            <a:chOff x="8154091" y="824097"/>
            <a:chExt cx="1979930" cy="31623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4091" y="824158"/>
              <a:ext cx="1027780" cy="31587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2483" y="824097"/>
              <a:ext cx="911517" cy="316021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8154150" y="1207814"/>
            <a:ext cx="589915" cy="81280"/>
            <a:chOff x="8154150" y="1207814"/>
            <a:chExt cx="589915" cy="8128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4150" y="1208671"/>
              <a:ext cx="65171" cy="7933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41426" y="1207821"/>
              <a:ext cx="72478" cy="8102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3725" y="1207814"/>
              <a:ext cx="409874" cy="81018"/>
            </a:xfrm>
            <a:prstGeom prst="rect">
              <a:avLst/>
            </a:prstGeom>
          </p:spPr>
        </p:pic>
      </p:grpSp>
      <p:sp>
        <p:nvSpPr>
          <p:cNvPr id="17" name="object 17" descr=""/>
          <p:cNvSpPr/>
          <p:nvPr/>
        </p:nvSpPr>
        <p:spPr>
          <a:xfrm>
            <a:off x="8790854" y="1250985"/>
            <a:ext cx="61594" cy="11430"/>
          </a:xfrm>
          <a:custGeom>
            <a:avLst/>
            <a:gdLst/>
            <a:ahLst/>
            <a:cxnLst/>
            <a:rect l="l" t="t" r="r" b="b"/>
            <a:pathLst>
              <a:path w="61595" h="11430">
                <a:moveTo>
                  <a:pt x="61527" y="0"/>
                </a:moveTo>
                <a:lnTo>
                  <a:pt x="0" y="0"/>
                </a:lnTo>
                <a:lnTo>
                  <a:pt x="0" y="11419"/>
                </a:lnTo>
                <a:lnTo>
                  <a:pt x="61527" y="11419"/>
                </a:lnTo>
                <a:lnTo>
                  <a:pt x="61527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8910208" y="1207814"/>
            <a:ext cx="1223645" cy="81280"/>
            <a:chOff x="8910208" y="1207814"/>
            <a:chExt cx="1223645" cy="81280"/>
          </a:xfrm>
        </p:grpSpPr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0208" y="1207814"/>
              <a:ext cx="230583" cy="8019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62892" y="1207825"/>
              <a:ext cx="418575" cy="8100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24373" y="1207821"/>
              <a:ext cx="291992" cy="8102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36186" y="1208671"/>
              <a:ext cx="69502" cy="7933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27796" y="1207825"/>
              <a:ext cx="72478" cy="8102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0122382" y="1208678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/>
          <p:nvPr/>
        </p:nvSpPr>
        <p:spPr>
          <a:xfrm>
            <a:off x="976726" y="2074867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73" y="0"/>
                </a:moveTo>
                <a:lnTo>
                  <a:pt x="237324" y="3707"/>
                </a:lnTo>
                <a:lnTo>
                  <a:pt x="193736" y="14441"/>
                </a:lnTo>
                <a:lnTo>
                  <a:pt x="153092" y="31618"/>
                </a:lnTo>
                <a:lnTo>
                  <a:pt x="115975" y="54655"/>
                </a:lnTo>
                <a:lnTo>
                  <a:pt x="82968" y="82968"/>
                </a:lnTo>
                <a:lnTo>
                  <a:pt x="54655" y="115975"/>
                </a:lnTo>
                <a:lnTo>
                  <a:pt x="31618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5" y="450571"/>
                </a:lnTo>
                <a:lnTo>
                  <a:pt x="82968" y="483577"/>
                </a:lnTo>
                <a:lnTo>
                  <a:pt x="115975" y="511891"/>
                </a:lnTo>
                <a:lnTo>
                  <a:pt x="153092" y="534927"/>
                </a:lnTo>
                <a:lnTo>
                  <a:pt x="193736" y="552104"/>
                </a:lnTo>
                <a:lnTo>
                  <a:pt x="237324" y="562838"/>
                </a:lnTo>
                <a:lnTo>
                  <a:pt x="283273" y="566545"/>
                </a:lnTo>
                <a:lnTo>
                  <a:pt x="329221" y="562838"/>
                </a:lnTo>
                <a:lnTo>
                  <a:pt x="372808" y="552104"/>
                </a:lnTo>
                <a:lnTo>
                  <a:pt x="413452" y="534927"/>
                </a:lnTo>
                <a:lnTo>
                  <a:pt x="450569" y="511891"/>
                </a:lnTo>
                <a:lnTo>
                  <a:pt x="483577" y="483577"/>
                </a:lnTo>
                <a:lnTo>
                  <a:pt x="511890" y="450571"/>
                </a:lnTo>
                <a:lnTo>
                  <a:pt x="534928" y="413454"/>
                </a:lnTo>
                <a:lnTo>
                  <a:pt x="552105" y="372810"/>
                </a:lnTo>
                <a:lnTo>
                  <a:pt x="562839" y="329222"/>
                </a:lnTo>
                <a:lnTo>
                  <a:pt x="566547" y="283273"/>
                </a:lnTo>
                <a:lnTo>
                  <a:pt x="562839" y="237324"/>
                </a:lnTo>
                <a:lnTo>
                  <a:pt x="552105" y="193736"/>
                </a:lnTo>
                <a:lnTo>
                  <a:pt x="534928" y="153092"/>
                </a:lnTo>
                <a:lnTo>
                  <a:pt x="511890" y="115975"/>
                </a:lnTo>
                <a:lnTo>
                  <a:pt x="483577" y="82968"/>
                </a:lnTo>
                <a:lnTo>
                  <a:pt x="450569" y="54655"/>
                </a:lnTo>
                <a:lnTo>
                  <a:pt x="413452" y="31618"/>
                </a:lnTo>
                <a:lnTo>
                  <a:pt x="372808" y="14441"/>
                </a:lnTo>
                <a:lnTo>
                  <a:pt x="329221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4220326" y="2074867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4" h="567055">
                <a:moveTo>
                  <a:pt x="283273" y="0"/>
                </a:moveTo>
                <a:lnTo>
                  <a:pt x="237325" y="3707"/>
                </a:lnTo>
                <a:lnTo>
                  <a:pt x="193738" y="14441"/>
                </a:lnTo>
                <a:lnTo>
                  <a:pt x="153094" y="31618"/>
                </a:lnTo>
                <a:lnTo>
                  <a:pt x="115977" y="54655"/>
                </a:lnTo>
                <a:lnTo>
                  <a:pt x="82969" y="82968"/>
                </a:lnTo>
                <a:lnTo>
                  <a:pt x="54656" y="115975"/>
                </a:lnTo>
                <a:lnTo>
                  <a:pt x="31618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6" y="450571"/>
                </a:lnTo>
                <a:lnTo>
                  <a:pt x="82969" y="483577"/>
                </a:lnTo>
                <a:lnTo>
                  <a:pt x="115977" y="511891"/>
                </a:lnTo>
                <a:lnTo>
                  <a:pt x="153094" y="534927"/>
                </a:lnTo>
                <a:lnTo>
                  <a:pt x="193738" y="552104"/>
                </a:lnTo>
                <a:lnTo>
                  <a:pt x="237325" y="562838"/>
                </a:lnTo>
                <a:lnTo>
                  <a:pt x="283273" y="566545"/>
                </a:lnTo>
                <a:lnTo>
                  <a:pt x="329222" y="562838"/>
                </a:lnTo>
                <a:lnTo>
                  <a:pt x="372810" y="552104"/>
                </a:lnTo>
                <a:lnTo>
                  <a:pt x="413454" y="534927"/>
                </a:lnTo>
                <a:lnTo>
                  <a:pt x="450571" y="511891"/>
                </a:lnTo>
                <a:lnTo>
                  <a:pt x="483577" y="483577"/>
                </a:lnTo>
                <a:lnTo>
                  <a:pt x="511891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2"/>
                </a:lnTo>
                <a:lnTo>
                  <a:pt x="511891" y="115975"/>
                </a:lnTo>
                <a:lnTo>
                  <a:pt x="483577" y="82968"/>
                </a:lnTo>
                <a:lnTo>
                  <a:pt x="450571" y="54655"/>
                </a:lnTo>
                <a:lnTo>
                  <a:pt x="413454" y="31618"/>
                </a:lnTo>
                <a:lnTo>
                  <a:pt x="372810" y="14441"/>
                </a:lnTo>
                <a:lnTo>
                  <a:pt x="329222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7" name="object 27" descr=""/>
          <p:cNvGrpSpPr/>
          <p:nvPr/>
        </p:nvGrpSpPr>
        <p:grpSpPr>
          <a:xfrm>
            <a:off x="701996" y="4074634"/>
            <a:ext cx="864235" cy="567055"/>
            <a:chOff x="701996" y="4074634"/>
            <a:chExt cx="864235" cy="567055"/>
          </a:xfrm>
        </p:grpSpPr>
        <p:sp>
          <p:nvSpPr>
            <p:cNvPr id="28" name="object 28" descr=""/>
            <p:cNvSpPr/>
            <p:nvPr/>
          </p:nvSpPr>
          <p:spPr>
            <a:xfrm>
              <a:off x="850719" y="4074634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5" h="567054">
                  <a:moveTo>
                    <a:pt x="283273" y="0"/>
                  </a:moveTo>
                  <a:lnTo>
                    <a:pt x="237324" y="3707"/>
                  </a:lnTo>
                  <a:lnTo>
                    <a:pt x="193736" y="14441"/>
                  </a:lnTo>
                  <a:lnTo>
                    <a:pt x="153092" y="31618"/>
                  </a:lnTo>
                  <a:lnTo>
                    <a:pt x="115975" y="54655"/>
                  </a:lnTo>
                  <a:lnTo>
                    <a:pt x="82968" y="82968"/>
                  </a:lnTo>
                  <a:lnTo>
                    <a:pt x="54655" y="115975"/>
                  </a:lnTo>
                  <a:lnTo>
                    <a:pt x="31618" y="153092"/>
                  </a:lnTo>
                  <a:lnTo>
                    <a:pt x="14441" y="193736"/>
                  </a:lnTo>
                  <a:lnTo>
                    <a:pt x="3707" y="237324"/>
                  </a:lnTo>
                  <a:lnTo>
                    <a:pt x="0" y="283273"/>
                  </a:lnTo>
                  <a:lnTo>
                    <a:pt x="3707" y="329222"/>
                  </a:lnTo>
                  <a:lnTo>
                    <a:pt x="14441" y="372810"/>
                  </a:lnTo>
                  <a:lnTo>
                    <a:pt x="31618" y="413454"/>
                  </a:lnTo>
                  <a:lnTo>
                    <a:pt x="54655" y="450571"/>
                  </a:lnTo>
                  <a:lnTo>
                    <a:pt x="82968" y="483577"/>
                  </a:lnTo>
                  <a:lnTo>
                    <a:pt x="115975" y="511891"/>
                  </a:lnTo>
                  <a:lnTo>
                    <a:pt x="153092" y="534927"/>
                  </a:lnTo>
                  <a:lnTo>
                    <a:pt x="193736" y="552104"/>
                  </a:lnTo>
                  <a:lnTo>
                    <a:pt x="237324" y="562838"/>
                  </a:lnTo>
                  <a:lnTo>
                    <a:pt x="283273" y="566545"/>
                  </a:lnTo>
                  <a:lnTo>
                    <a:pt x="329221" y="562838"/>
                  </a:lnTo>
                  <a:lnTo>
                    <a:pt x="372808" y="552104"/>
                  </a:lnTo>
                  <a:lnTo>
                    <a:pt x="413452" y="534927"/>
                  </a:lnTo>
                  <a:lnTo>
                    <a:pt x="450569" y="511891"/>
                  </a:lnTo>
                  <a:lnTo>
                    <a:pt x="483576" y="483577"/>
                  </a:lnTo>
                  <a:lnTo>
                    <a:pt x="511890" y="450571"/>
                  </a:lnTo>
                  <a:lnTo>
                    <a:pt x="534927" y="413454"/>
                  </a:lnTo>
                  <a:lnTo>
                    <a:pt x="552104" y="372810"/>
                  </a:lnTo>
                  <a:lnTo>
                    <a:pt x="562838" y="329222"/>
                  </a:lnTo>
                  <a:lnTo>
                    <a:pt x="566545" y="283273"/>
                  </a:lnTo>
                  <a:lnTo>
                    <a:pt x="562838" y="237324"/>
                  </a:lnTo>
                  <a:lnTo>
                    <a:pt x="552104" y="193736"/>
                  </a:lnTo>
                  <a:lnTo>
                    <a:pt x="534927" y="153092"/>
                  </a:lnTo>
                  <a:lnTo>
                    <a:pt x="511890" y="115975"/>
                  </a:lnTo>
                  <a:lnTo>
                    <a:pt x="483576" y="82968"/>
                  </a:lnTo>
                  <a:lnTo>
                    <a:pt x="450569" y="54655"/>
                  </a:lnTo>
                  <a:lnTo>
                    <a:pt x="413452" y="31618"/>
                  </a:lnTo>
                  <a:lnTo>
                    <a:pt x="372808" y="14441"/>
                  </a:lnTo>
                  <a:lnTo>
                    <a:pt x="329221" y="3707"/>
                  </a:lnTo>
                  <a:lnTo>
                    <a:pt x="283273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19988" y="4219785"/>
              <a:ext cx="828040" cy="276860"/>
            </a:xfrm>
            <a:custGeom>
              <a:avLst/>
              <a:gdLst/>
              <a:ahLst/>
              <a:cxnLst/>
              <a:rect l="l" t="t" r="r" b="b"/>
              <a:pathLst>
                <a:path w="828040" h="276860">
                  <a:moveTo>
                    <a:pt x="225069" y="16941"/>
                  </a:moveTo>
                  <a:lnTo>
                    <a:pt x="206349" y="9525"/>
                  </a:lnTo>
                  <a:lnTo>
                    <a:pt x="187058" y="4241"/>
                  </a:lnTo>
                  <a:lnTo>
                    <a:pt x="167208" y="1066"/>
                  </a:lnTo>
                  <a:lnTo>
                    <a:pt x="146786" y="0"/>
                  </a:lnTo>
                  <a:lnTo>
                    <a:pt x="115900" y="2413"/>
                  </a:lnTo>
                  <a:lnTo>
                    <a:pt x="63017" y="21704"/>
                  </a:lnTo>
                  <a:lnTo>
                    <a:pt x="23075" y="59270"/>
                  </a:lnTo>
                  <a:lnTo>
                    <a:pt x="2565" y="109042"/>
                  </a:lnTo>
                  <a:lnTo>
                    <a:pt x="0" y="138125"/>
                  </a:lnTo>
                  <a:lnTo>
                    <a:pt x="2565" y="167220"/>
                  </a:lnTo>
                  <a:lnTo>
                    <a:pt x="23075" y="216992"/>
                  </a:lnTo>
                  <a:lnTo>
                    <a:pt x="63017" y="254558"/>
                  </a:lnTo>
                  <a:lnTo>
                    <a:pt x="115900" y="273837"/>
                  </a:lnTo>
                  <a:lnTo>
                    <a:pt x="146786" y="276250"/>
                  </a:lnTo>
                  <a:lnTo>
                    <a:pt x="167208" y="275196"/>
                  </a:lnTo>
                  <a:lnTo>
                    <a:pt x="187058" y="272021"/>
                  </a:lnTo>
                  <a:lnTo>
                    <a:pt x="206349" y="266725"/>
                  </a:lnTo>
                  <a:lnTo>
                    <a:pt x="225069" y="259321"/>
                  </a:lnTo>
                  <a:lnTo>
                    <a:pt x="225069" y="184416"/>
                  </a:lnTo>
                  <a:lnTo>
                    <a:pt x="211099" y="194792"/>
                  </a:lnTo>
                  <a:lnTo>
                    <a:pt x="195148" y="202209"/>
                  </a:lnTo>
                  <a:lnTo>
                    <a:pt x="177215" y="206654"/>
                  </a:lnTo>
                  <a:lnTo>
                    <a:pt x="157327" y="208127"/>
                  </a:lnTo>
                  <a:lnTo>
                    <a:pt x="140284" y="206921"/>
                  </a:lnTo>
                  <a:lnTo>
                    <a:pt x="99174" y="188747"/>
                  </a:lnTo>
                  <a:lnTo>
                    <a:pt x="78181" y="153009"/>
                  </a:lnTo>
                  <a:lnTo>
                    <a:pt x="76784" y="138125"/>
                  </a:lnTo>
                  <a:lnTo>
                    <a:pt x="78181" y="123253"/>
                  </a:lnTo>
                  <a:lnTo>
                    <a:pt x="99174" y="87503"/>
                  </a:lnTo>
                  <a:lnTo>
                    <a:pt x="140284" y="69342"/>
                  </a:lnTo>
                  <a:lnTo>
                    <a:pt x="157327" y="68122"/>
                  </a:lnTo>
                  <a:lnTo>
                    <a:pt x="177215" y="69608"/>
                  </a:lnTo>
                  <a:lnTo>
                    <a:pt x="195148" y="74053"/>
                  </a:lnTo>
                  <a:lnTo>
                    <a:pt x="211099" y="81457"/>
                  </a:lnTo>
                  <a:lnTo>
                    <a:pt x="225069" y="91833"/>
                  </a:lnTo>
                  <a:lnTo>
                    <a:pt x="225069" y="16941"/>
                  </a:lnTo>
                  <a:close/>
                </a:path>
                <a:path w="828040" h="276860">
                  <a:moveTo>
                    <a:pt x="828014" y="6400"/>
                  </a:moveTo>
                  <a:lnTo>
                    <a:pt x="785101" y="6400"/>
                  </a:lnTo>
                  <a:lnTo>
                    <a:pt x="667677" y="160337"/>
                  </a:lnTo>
                  <a:lnTo>
                    <a:pt x="549871" y="6400"/>
                  </a:lnTo>
                  <a:lnTo>
                    <a:pt x="506971" y="6400"/>
                  </a:lnTo>
                  <a:lnTo>
                    <a:pt x="506971" y="269849"/>
                  </a:lnTo>
                  <a:lnTo>
                    <a:pt x="581113" y="269849"/>
                  </a:lnTo>
                  <a:lnTo>
                    <a:pt x="581113" y="159956"/>
                  </a:lnTo>
                  <a:lnTo>
                    <a:pt x="650748" y="251040"/>
                  </a:lnTo>
                  <a:lnTo>
                    <a:pt x="684618" y="251040"/>
                  </a:lnTo>
                  <a:lnTo>
                    <a:pt x="753491" y="160705"/>
                  </a:lnTo>
                  <a:lnTo>
                    <a:pt x="753491" y="269849"/>
                  </a:lnTo>
                  <a:lnTo>
                    <a:pt x="828014" y="269849"/>
                  </a:lnTo>
                  <a:lnTo>
                    <a:pt x="828014" y="640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19996" y="4219782"/>
              <a:ext cx="828040" cy="276860"/>
            </a:xfrm>
            <a:custGeom>
              <a:avLst/>
              <a:gdLst/>
              <a:ahLst/>
              <a:cxnLst/>
              <a:rect l="l" t="t" r="r" b="b"/>
              <a:pathLst>
                <a:path w="828040" h="276860">
                  <a:moveTo>
                    <a:pt x="146782" y="276249"/>
                  </a:moveTo>
                  <a:lnTo>
                    <a:pt x="87977" y="266604"/>
                  </a:lnTo>
                  <a:lnTo>
                    <a:pt x="41026" y="237671"/>
                  </a:lnTo>
                  <a:lnTo>
                    <a:pt x="10256" y="193497"/>
                  </a:lnTo>
                  <a:lnTo>
                    <a:pt x="0" y="138125"/>
                  </a:lnTo>
                  <a:lnTo>
                    <a:pt x="2564" y="109039"/>
                  </a:lnTo>
                  <a:lnTo>
                    <a:pt x="23077" y="59265"/>
                  </a:lnTo>
                  <a:lnTo>
                    <a:pt x="63019" y="21699"/>
                  </a:lnTo>
                  <a:lnTo>
                    <a:pt x="115897" y="2411"/>
                  </a:lnTo>
                  <a:lnTo>
                    <a:pt x="146782" y="0"/>
                  </a:lnTo>
                  <a:lnTo>
                    <a:pt x="167201" y="1058"/>
                  </a:lnTo>
                  <a:lnTo>
                    <a:pt x="187056" y="4234"/>
                  </a:lnTo>
                  <a:lnTo>
                    <a:pt x="206345" y="9527"/>
                  </a:lnTo>
                  <a:lnTo>
                    <a:pt x="225069" y="16937"/>
                  </a:lnTo>
                  <a:lnTo>
                    <a:pt x="225069" y="91832"/>
                  </a:lnTo>
                  <a:lnTo>
                    <a:pt x="211096" y="81458"/>
                  </a:lnTo>
                  <a:lnTo>
                    <a:pt x="195146" y="74049"/>
                  </a:lnTo>
                  <a:lnTo>
                    <a:pt x="177220" y="69604"/>
                  </a:lnTo>
                  <a:lnTo>
                    <a:pt x="157319" y="68122"/>
                  </a:lnTo>
                  <a:lnTo>
                    <a:pt x="140278" y="69334"/>
                  </a:lnTo>
                  <a:lnTo>
                    <a:pt x="99173" y="87505"/>
                  </a:lnTo>
                  <a:lnTo>
                    <a:pt x="78180" y="123246"/>
                  </a:lnTo>
                  <a:lnTo>
                    <a:pt x="76781" y="138125"/>
                  </a:lnTo>
                  <a:lnTo>
                    <a:pt x="78180" y="153003"/>
                  </a:lnTo>
                  <a:lnTo>
                    <a:pt x="99173" y="188748"/>
                  </a:lnTo>
                  <a:lnTo>
                    <a:pt x="140278" y="206918"/>
                  </a:lnTo>
                  <a:lnTo>
                    <a:pt x="157319" y="208130"/>
                  </a:lnTo>
                  <a:lnTo>
                    <a:pt x="177220" y="206647"/>
                  </a:lnTo>
                  <a:lnTo>
                    <a:pt x="195146" y="202201"/>
                  </a:lnTo>
                  <a:lnTo>
                    <a:pt x="211096" y="194790"/>
                  </a:lnTo>
                  <a:lnTo>
                    <a:pt x="225069" y="184416"/>
                  </a:lnTo>
                  <a:lnTo>
                    <a:pt x="225069" y="259314"/>
                  </a:lnTo>
                  <a:lnTo>
                    <a:pt x="206345" y="266724"/>
                  </a:lnTo>
                  <a:lnTo>
                    <a:pt x="187056" y="272015"/>
                  </a:lnTo>
                  <a:lnTo>
                    <a:pt x="167201" y="275190"/>
                  </a:lnTo>
                  <a:lnTo>
                    <a:pt x="146782" y="276249"/>
                  </a:lnTo>
                  <a:close/>
                </a:path>
                <a:path w="828040" h="276860">
                  <a:moveTo>
                    <a:pt x="240123" y="6400"/>
                  </a:moveTo>
                  <a:lnTo>
                    <a:pt x="483254" y="6400"/>
                  </a:lnTo>
                  <a:lnTo>
                    <a:pt x="483254" y="70006"/>
                  </a:lnTo>
                  <a:lnTo>
                    <a:pt x="398948" y="70006"/>
                  </a:lnTo>
                  <a:lnTo>
                    <a:pt x="398948" y="269852"/>
                  </a:lnTo>
                  <a:lnTo>
                    <a:pt x="324429" y="269852"/>
                  </a:lnTo>
                  <a:lnTo>
                    <a:pt x="324429" y="70006"/>
                  </a:lnTo>
                  <a:lnTo>
                    <a:pt x="240123" y="70006"/>
                  </a:lnTo>
                  <a:lnTo>
                    <a:pt x="240123" y="6400"/>
                  </a:lnTo>
                  <a:close/>
                </a:path>
                <a:path w="828040" h="276860">
                  <a:moveTo>
                    <a:pt x="506966" y="269852"/>
                  </a:moveTo>
                  <a:lnTo>
                    <a:pt x="506966" y="6400"/>
                  </a:lnTo>
                  <a:lnTo>
                    <a:pt x="549875" y="6400"/>
                  </a:lnTo>
                  <a:lnTo>
                    <a:pt x="667678" y="160329"/>
                  </a:lnTo>
                  <a:lnTo>
                    <a:pt x="785102" y="6400"/>
                  </a:lnTo>
                  <a:lnTo>
                    <a:pt x="828006" y="6400"/>
                  </a:lnTo>
                  <a:lnTo>
                    <a:pt x="828006" y="269852"/>
                  </a:lnTo>
                  <a:lnTo>
                    <a:pt x="753487" y="269852"/>
                  </a:lnTo>
                  <a:lnTo>
                    <a:pt x="753487" y="160707"/>
                  </a:lnTo>
                  <a:lnTo>
                    <a:pt x="684612" y="251035"/>
                  </a:lnTo>
                  <a:lnTo>
                    <a:pt x="650740" y="251035"/>
                  </a:lnTo>
                  <a:lnTo>
                    <a:pt x="581112" y="159955"/>
                  </a:lnTo>
                  <a:lnTo>
                    <a:pt x="581112" y="269852"/>
                  </a:lnTo>
                  <a:lnTo>
                    <a:pt x="506966" y="269852"/>
                  </a:lnTo>
                  <a:close/>
                </a:path>
              </a:pathLst>
            </a:custGeom>
            <a:ln w="35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19988" y="4219785"/>
              <a:ext cx="828040" cy="276860"/>
            </a:xfrm>
            <a:custGeom>
              <a:avLst/>
              <a:gdLst/>
              <a:ahLst/>
              <a:cxnLst/>
              <a:rect l="l" t="t" r="r" b="b"/>
              <a:pathLst>
                <a:path w="828040" h="276860">
                  <a:moveTo>
                    <a:pt x="225069" y="16941"/>
                  </a:moveTo>
                  <a:lnTo>
                    <a:pt x="206349" y="9525"/>
                  </a:lnTo>
                  <a:lnTo>
                    <a:pt x="187058" y="4241"/>
                  </a:lnTo>
                  <a:lnTo>
                    <a:pt x="167208" y="1066"/>
                  </a:lnTo>
                  <a:lnTo>
                    <a:pt x="146786" y="0"/>
                  </a:lnTo>
                  <a:lnTo>
                    <a:pt x="115900" y="2413"/>
                  </a:lnTo>
                  <a:lnTo>
                    <a:pt x="63017" y="21704"/>
                  </a:lnTo>
                  <a:lnTo>
                    <a:pt x="23075" y="59270"/>
                  </a:lnTo>
                  <a:lnTo>
                    <a:pt x="2565" y="109042"/>
                  </a:lnTo>
                  <a:lnTo>
                    <a:pt x="0" y="138125"/>
                  </a:lnTo>
                  <a:lnTo>
                    <a:pt x="2565" y="167220"/>
                  </a:lnTo>
                  <a:lnTo>
                    <a:pt x="23075" y="216992"/>
                  </a:lnTo>
                  <a:lnTo>
                    <a:pt x="63017" y="254558"/>
                  </a:lnTo>
                  <a:lnTo>
                    <a:pt x="115900" y="273837"/>
                  </a:lnTo>
                  <a:lnTo>
                    <a:pt x="146786" y="276250"/>
                  </a:lnTo>
                  <a:lnTo>
                    <a:pt x="167208" y="275196"/>
                  </a:lnTo>
                  <a:lnTo>
                    <a:pt x="187058" y="272021"/>
                  </a:lnTo>
                  <a:lnTo>
                    <a:pt x="206349" y="266725"/>
                  </a:lnTo>
                  <a:lnTo>
                    <a:pt x="225069" y="259321"/>
                  </a:lnTo>
                  <a:lnTo>
                    <a:pt x="225069" y="184416"/>
                  </a:lnTo>
                  <a:lnTo>
                    <a:pt x="211099" y="194792"/>
                  </a:lnTo>
                  <a:lnTo>
                    <a:pt x="195148" y="202209"/>
                  </a:lnTo>
                  <a:lnTo>
                    <a:pt x="177215" y="206654"/>
                  </a:lnTo>
                  <a:lnTo>
                    <a:pt x="157327" y="208127"/>
                  </a:lnTo>
                  <a:lnTo>
                    <a:pt x="140284" y="206921"/>
                  </a:lnTo>
                  <a:lnTo>
                    <a:pt x="99174" y="188747"/>
                  </a:lnTo>
                  <a:lnTo>
                    <a:pt x="78181" y="153009"/>
                  </a:lnTo>
                  <a:lnTo>
                    <a:pt x="76784" y="138125"/>
                  </a:lnTo>
                  <a:lnTo>
                    <a:pt x="78181" y="123253"/>
                  </a:lnTo>
                  <a:lnTo>
                    <a:pt x="99174" y="87503"/>
                  </a:lnTo>
                  <a:lnTo>
                    <a:pt x="140284" y="69342"/>
                  </a:lnTo>
                  <a:lnTo>
                    <a:pt x="157327" y="68122"/>
                  </a:lnTo>
                  <a:lnTo>
                    <a:pt x="177215" y="69608"/>
                  </a:lnTo>
                  <a:lnTo>
                    <a:pt x="195148" y="74053"/>
                  </a:lnTo>
                  <a:lnTo>
                    <a:pt x="211099" y="81457"/>
                  </a:lnTo>
                  <a:lnTo>
                    <a:pt x="225069" y="91833"/>
                  </a:lnTo>
                  <a:lnTo>
                    <a:pt x="225069" y="16941"/>
                  </a:lnTo>
                  <a:close/>
                </a:path>
                <a:path w="828040" h="276860">
                  <a:moveTo>
                    <a:pt x="483260" y="6464"/>
                  </a:moveTo>
                  <a:lnTo>
                    <a:pt x="240131" y="6464"/>
                  </a:lnTo>
                  <a:lnTo>
                    <a:pt x="240131" y="69964"/>
                  </a:lnTo>
                  <a:lnTo>
                    <a:pt x="324434" y="69964"/>
                  </a:lnTo>
                  <a:lnTo>
                    <a:pt x="324434" y="269354"/>
                  </a:lnTo>
                  <a:lnTo>
                    <a:pt x="398945" y="269354"/>
                  </a:lnTo>
                  <a:lnTo>
                    <a:pt x="398945" y="69964"/>
                  </a:lnTo>
                  <a:lnTo>
                    <a:pt x="483260" y="69964"/>
                  </a:lnTo>
                  <a:lnTo>
                    <a:pt x="483260" y="6464"/>
                  </a:lnTo>
                  <a:close/>
                </a:path>
                <a:path w="828040" h="276860">
                  <a:moveTo>
                    <a:pt x="828014" y="6400"/>
                  </a:moveTo>
                  <a:lnTo>
                    <a:pt x="785101" y="6400"/>
                  </a:lnTo>
                  <a:lnTo>
                    <a:pt x="667677" y="160337"/>
                  </a:lnTo>
                  <a:lnTo>
                    <a:pt x="549871" y="6400"/>
                  </a:lnTo>
                  <a:lnTo>
                    <a:pt x="506971" y="6400"/>
                  </a:lnTo>
                  <a:lnTo>
                    <a:pt x="506971" y="269849"/>
                  </a:lnTo>
                  <a:lnTo>
                    <a:pt x="581113" y="269849"/>
                  </a:lnTo>
                  <a:lnTo>
                    <a:pt x="581113" y="159956"/>
                  </a:lnTo>
                  <a:lnTo>
                    <a:pt x="650748" y="251040"/>
                  </a:lnTo>
                  <a:lnTo>
                    <a:pt x="684618" y="251040"/>
                  </a:lnTo>
                  <a:lnTo>
                    <a:pt x="753491" y="160705"/>
                  </a:lnTo>
                  <a:lnTo>
                    <a:pt x="753491" y="269849"/>
                  </a:lnTo>
                  <a:lnTo>
                    <a:pt x="828014" y="269849"/>
                  </a:lnTo>
                  <a:lnTo>
                    <a:pt x="828014" y="6400"/>
                  </a:lnTo>
                  <a:close/>
                </a:path>
              </a:pathLst>
            </a:custGeom>
            <a:solidFill>
              <a:srgbClr val="0054B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 descr=""/>
          <p:cNvGrpSpPr/>
          <p:nvPr/>
        </p:nvGrpSpPr>
        <p:grpSpPr>
          <a:xfrm>
            <a:off x="5792400" y="6102248"/>
            <a:ext cx="792480" cy="501650"/>
            <a:chOff x="5792400" y="6102248"/>
            <a:chExt cx="792480" cy="501650"/>
          </a:xfrm>
        </p:grpSpPr>
        <p:sp>
          <p:nvSpPr>
            <p:cNvPr id="33" name="object 33" descr=""/>
            <p:cNvSpPr/>
            <p:nvPr/>
          </p:nvSpPr>
          <p:spPr>
            <a:xfrm>
              <a:off x="5792400" y="6102248"/>
              <a:ext cx="792480" cy="501650"/>
            </a:xfrm>
            <a:custGeom>
              <a:avLst/>
              <a:gdLst/>
              <a:ahLst/>
              <a:cxnLst/>
              <a:rect l="l" t="t" r="r" b="b"/>
              <a:pathLst>
                <a:path w="792479" h="501650">
                  <a:moveTo>
                    <a:pt x="791999" y="0"/>
                  </a:moveTo>
                  <a:lnTo>
                    <a:pt x="0" y="0"/>
                  </a:lnTo>
                  <a:lnTo>
                    <a:pt x="0" y="501595"/>
                  </a:lnTo>
                  <a:lnTo>
                    <a:pt x="791999" y="501595"/>
                  </a:lnTo>
                  <a:lnTo>
                    <a:pt x="791999" y="0"/>
                  </a:lnTo>
                  <a:close/>
                </a:path>
              </a:pathLst>
            </a:custGeom>
            <a:solidFill>
              <a:srgbClr val="0058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879503" y="6176995"/>
              <a:ext cx="617855" cy="358140"/>
            </a:xfrm>
            <a:custGeom>
              <a:avLst/>
              <a:gdLst/>
              <a:ahLst/>
              <a:cxnLst/>
              <a:rect l="l" t="t" r="r" b="b"/>
              <a:pathLst>
                <a:path w="617854" h="358140">
                  <a:moveTo>
                    <a:pt x="121132" y="322033"/>
                  </a:moveTo>
                  <a:lnTo>
                    <a:pt x="112826" y="303136"/>
                  </a:lnTo>
                  <a:lnTo>
                    <a:pt x="94538" y="294538"/>
                  </a:lnTo>
                  <a:lnTo>
                    <a:pt x="76250" y="287299"/>
                  </a:lnTo>
                  <a:lnTo>
                    <a:pt x="67945" y="272453"/>
                  </a:lnTo>
                  <a:lnTo>
                    <a:pt x="69570" y="264401"/>
                  </a:lnTo>
                  <a:lnTo>
                    <a:pt x="73977" y="258546"/>
                  </a:lnTo>
                  <a:lnTo>
                    <a:pt x="80492" y="254965"/>
                  </a:lnTo>
                  <a:lnTo>
                    <a:pt x="88455" y="253746"/>
                  </a:lnTo>
                  <a:lnTo>
                    <a:pt x="96799" y="253746"/>
                  </a:lnTo>
                  <a:lnTo>
                    <a:pt x="104686" y="261188"/>
                  </a:lnTo>
                  <a:lnTo>
                    <a:pt x="107619" y="268630"/>
                  </a:lnTo>
                  <a:lnTo>
                    <a:pt x="109639" y="268630"/>
                  </a:lnTo>
                  <a:lnTo>
                    <a:pt x="110985" y="263220"/>
                  </a:lnTo>
                  <a:lnTo>
                    <a:pt x="112801" y="257810"/>
                  </a:lnTo>
                  <a:lnTo>
                    <a:pt x="114554" y="253746"/>
                  </a:lnTo>
                  <a:lnTo>
                    <a:pt x="115049" y="252615"/>
                  </a:lnTo>
                  <a:lnTo>
                    <a:pt x="110998" y="250659"/>
                  </a:lnTo>
                  <a:lnTo>
                    <a:pt x="105181" y="248767"/>
                  </a:lnTo>
                  <a:lnTo>
                    <a:pt x="97929" y="247332"/>
                  </a:lnTo>
                  <a:lnTo>
                    <a:pt x="89573" y="246761"/>
                  </a:lnTo>
                  <a:lnTo>
                    <a:pt x="75285" y="248932"/>
                  </a:lnTo>
                  <a:lnTo>
                    <a:pt x="63601" y="255333"/>
                  </a:lnTo>
                  <a:lnTo>
                    <a:pt x="55727" y="265785"/>
                  </a:lnTo>
                  <a:lnTo>
                    <a:pt x="52844" y="280123"/>
                  </a:lnTo>
                  <a:lnTo>
                    <a:pt x="61150" y="300304"/>
                  </a:lnTo>
                  <a:lnTo>
                    <a:pt x="79438" y="308521"/>
                  </a:lnTo>
                  <a:lnTo>
                    <a:pt x="97713" y="315048"/>
                  </a:lnTo>
                  <a:lnTo>
                    <a:pt x="106032" y="330161"/>
                  </a:lnTo>
                  <a:lnTo>
                    <a:pt x="104127" y="338404"/>
                  </a:lnTo>
                  <a:lnTo>
                    <a:pt x="99123" y="344893"/>
                  </a:lnTo>
                  <a:lnTo>
                    <a:pt x="92062" y="349148"/>
                  </a:lnTo>
                  <a:lnTo>
                    <a:pt x="83947" y="350672"/>
                  </a:lnTo>
                  <a:lnTo>
                    <a:pt x="76187" y="349300"/>
                  </a:lnTo>
                  <a:lnTo>
                    <a:pt x="69049" y="345617"/>
                  </a:lnTo>
                  <a:lnTo>
                    <a:pt x="62877" y="340296"/>
                  </a:lnTo>
                  <a:lnTo>
                    <a:pt x="58026" y="333984"/>
                  </a:lnTo>
                  <a:lnTo>
                    <a:pt x="56222" y="333984"/>
                  </a:lnTo>
                  <a:lnTo>
                    <a:pt x="55321" y="339623"/>
                  </a:lnTo>
                  <a:lnTo>
                    <a:pt x="53289" y="345033"/>
                  </a:lnTo>
                  <a:lnTo>
                    <a:pt x="51485" y="350431"/>
                  </a:lnTo>
                  <a:lnTo>
                    <a:pt x="57912" y="353568"/>
                  </a:lnTo>
                  <a:lnTo>
                    <a:pt x="65062" y="355815"/>
                  </a:lnTo>
                  <a:lnTo>
                    <a:pt x="72466" y="357187"/>
                  </a:lnTo>
                  <a:lnTo>
                    <a:pt x="79667" y="357657"/>
                  </a:lnTo>
                  <a:lnTo>
                    <a:pt x="94513" y="355485"/>
                  </a:lnTo>
                  <a:lnTo>
                    <a:pt x="104241" y="350672"/>
                  </a:lnTo>
                  <a:lnTo>
                    <a:pt x="107835" y="348894"/>
                  </a:lnTo>
                  <a:lnTo>
                    <a:pt x="117436" y="337781"/>
                  </a:lnTo>
                  <a:lnTo>
                    <a:pt x="121132" y="322033"/>
                  </a:lnTo>
                  <a:close/>
                </a:path>
                <a:path w="617854" h="358140">
                  <a:moveTo>
                    <a:pt x="135661" y="148983"/>
                  </a:moveTo>
                  <a:lnTo>
                    <a:pt x="135229" y="147929"/>
                  </a:lnTo>
                  <a:lnTo>
                    <a:pt x="117894" y="104749"/>
                  </a:lnTo>
                  <a:lnTo>
                    <a:pt x="112712" y="91846"/>
                  </a:lnTo>
                  <a:lnTo>
                    <a:pt x="92925" y="42532"/>
                  </a:lnTo>
                  <a:lnTo>
                    <a:pt x="79362" y="8775"/>
                  </a:lnTo>
                  <a:lnTo>
                    <a:pt x="79362" y="91846"/>
                  </a:lnTo>
                  <a:lnTo>
                    <a:pt x="40627" y="91846"/>
                  </a:lnTo>
                  <a:lnTo>
                    <a:pt x="60515" y="42532"/>
                  </a:lnTo>
                  <a:lnTo>
                    <a:pt x="79362" y="91846"/>
                  </a:lnTo>
                  <a:lnTo>
                    <a:pt x="79362" y="8775"/>
                  </a:lnTo>
                  <a:lnTo>
                    <a:pt x="76860" y="2540"/>
                  </a:lnTo>
                  <a:lnTo>
                    <a:pt x="76606" y="1905"/>
                  </a:lnTo>
                  <a:lnTo>
                    <a:pt x="73863" y="2324"/>
                  </a:lnTo>
                  <a:lnTo>
                    <a:pt x="71310" y="2540"/>
                  </a:lnTo>
                  <a:lnTo>
                    <a:pt x="65811" y="2540"/>
                  </a:lnTo>
                  <a:lnTo>
                    <a:pt x="63271" y="2324"/>
                  </a:lnTo>
                  <a:lnTo>
                    <a:pt x="60515" y="1905"/>
                  </a:lnTo>
                  <a:lnTo>
                    <a:pt x="0" y="148564"/>
                  </a:lnTo>
                  <a:lnTo>
                    <a:pt x="3390" y="148348"/>
                  </a:lnTo>
                  <a:lnTo>
                    <a:pt x="6769" y="147929"/>
                  </a:lnTo>
                  <a:lnTo>
                    <a:pt x="13538" y="147929"/>
                  </a:lnTo>
                  <a:lnTo>
                    <a:pt x="16713" y="148348"/>
                  </a:lnTo>
                  <a:lnTo>
                    <a:pt x="20104" y="148564"/>
                  </a:lnTo>
                  <a:lnTo>
                    <a:pt x="20294" y="147929"/>
                  </a:lnTo>
                  <a:lnTo>
                    <a:pt x="23342" y="137820"/>
                  </a:lnTo>
                  <a:lnTo>
                    <a:pt x="26949" y="127215"/>
                  </a:lnTo>
                  <a:lnTo>
                    <a:pt x="30848" y="116332"/>
                  </a:lnTo>
                  <a:lnTo>
                    <a:pt x="34925" y="104749"/>
                  </a:lnTo>
                  <a:lnTo>
                    <a:pt x="84239" y="104749"/>
                  </a:lnTo>
                  <a:lnTo>
                    <a:pt x="88303" y="115443"/>
                  </a:lnTo>
                  <a:lnTo>
                    <a:pt x="92062" y="126314"/>
                  </a:lnTo>
                  <a:lnTo>
                    <a:pt x="95770" y="137820"/>
                  </a:lnTo>
                  <a:lnTo>
                    <a:pt x="99263" y="148983"/>
                  </a:lnTo>
                  <a:lnTo>
                    <a:pt x="105397" y="148564"/>
                  </a:lnTo>
                  <a:lnTo>
                    <a:pt x="111315" y="147929"/>
                  </a:lnTo>
                  <a:lnTo>
                    <a:pt x="123596" y="147929"/>
                  </a:lnTo>
                  <a:lnTo>
                    <a:pt x="129514" y="148564"/>
                  </a:lnTo>
                  <a:lnTo>
                    <a:pt x="135661" y="148983"/>
                  </a:lnTo>
                  <a:close/>
                </a:path>
                <a:path w="617854" h="358140">
                  <a:moveTo>
                    <a:pt x="301675" y="355168"/>
                  </a:moveTo>
                  <a:lnTo>
                    <a:pt x="301586" y="289814"/>
                  </a:lnTo>
                  <a:lnTo>
                    <a:pt x="282651" y="249707"/>
                  </a:lnTo>
                  <a:lnTo>
                    <a:pt x="265379" y="246761"/>
                  </a:lnTo>
                  <a:lnTo>
                    <a:pt x="254596" y="248221"/>
                  </a:lnTo>
                  <a:lnTo>
                    <a:pt x="245160" y="252514"/>
                  </a:lnTo>
                  <a:lnTo>
                    <a:pt x="236982" y="259511"/>
                  </a:lnTo>
                  <a:lnTo>
                    <a:pt x="229997" y="269074"/>
                  </a:lnTo>
                  <a:lnTo>
                    <a:pt x="224917" y="259511"/>
                  </a:lnTo>
                  <a:lnTo>
                    <a:pt x="223799" y="258483"/>
                  </a:lnTo>
                  <a:lnTo>
                    <a:pt x="217258" y="252514"/>
                  </a:lnTo>
                  <a:lnTo>
                    <a:pt x="207746" y="248221"/>
                  </a:lnTo>
                  <a:lnTo>
                    <a:pt x="197091" y="246761"/>
                  </a:lnTo>
                  <a:lnTo>
                    <a:pt x="186270" y="248196"/>
                  </a:lnTo>
                  <a:lnTo>
                    <a:pt x="177292" y="252310"/>
                  </a:lnTo>
                  <a:lnTo>
                    <a:pt x="169862" y="258838"/>
                  </a:lnTo>
                  <a:lnTo>
                    <a:pt x="163728" y="267500"/>
                  </a:lnTo>
                  <a:lnTo>
                    <a:pt x="163728" y="248793"/>
                  </a:lnTo>
                  <a:lnTo>
                    <a:pt x="163728" y="248119"/>
                  </a:lnTo>
                  <a:lnTo>
                    <a:pt x="160350" y="248335"/>
                  </a:lnTo>
                  <a:lnTo>
                    <a:pt x="157645" y="248793"/>
                  </a:lnTo>
                  <a:lnTo>
                    <a:pt x="151561" y="248793"/>
                  </a:lnTo>
                  <a:lnTo>
                    <a:pt x="148640" y="248335"/>
                  </a:lnTo>
                  <a:lnTo>
                    <a:pt x="145707" y="248119"/>
                  </a:lnTo>
                  <a:lnTo>
                    <a:pt x="145707" y="355841"/>
                  </a:lnTo>
                  <a:lnTo>
                    <a:pt x="148640" y="355625"/>
                  </a:lnTo>
                  <a:lnTo>
                    <a:pt x="151561" y="355168"/>
                  </a:lnTo>
                  <a:lnTo>
                    <a:pt x="157645" y="355168"/>
                  </a:lnTo>
                  <a:lnTo>
                    <a:pt x="160350" y="355625"/>
                  </a:lnTo>
                  <a:lnTo>
                    <a:pt x="163728" y="355841"/>
                  </a:lnTo>
                  <a:lnTo>
                    <a:pt x="163728" y="355168"/>
                  </a:lnTo>
                  <a:lnTo>
                    <a:pt x="163766" y="289814"/>
                  </a:lnTo>
                  <a:lnTo>
                    <a:pt x="164693" y="278358"/>
                  </a:lnTo>
                  <a:lnTo>
                    <a:pt x="168554" y="268198"/>
                  </a:lnTo>
                  <a:lnTo>
                    <a:pt x="169367" y="267500"/>
                  </a:lnTo>
                  <a:lnTo>
                    <a:pt x="176758" y="261137"/>
                  </a:lnTo>
                  <a:lnTo>
                    <a:pt x="190779" y="258483"/>
                  </a:lnTo>
                  <a:lnTo>
                    <a:pt x="201549" y="260400"/>
                  </a:lnTo>
                  <a:lnTo>
                    <a:pt x="208978" y="266204"/>
                  </a:lnTo>
                  <a:lnTo>
                    <a:pt x="213283" y="275983"/>
                  </a:lnTo>
                  <a:lnTo>
                    <a:pt x="214668" y="289814"/>
                  </a:lnTo>
                  <a:lnTo>
                    <a:pt x="214668" y="355841"/>
                  </a:lnTo>
                  <a:lnTo>
                    <a:pt x="217601" y="355625"/>
                  </a:lnTo>
                  <a:lnTo>
                    <a:pt x="220535" y="355168"/>
                  </a:lnTo>
                  <a:lnTo>
                    <a:pt x="226618" y="355168"/>
                  </a:lnTo>
                  <a:lnTo>
                    <a:pt x="229323" y="355625"/>
                  </a:lnTo>
                  <a:lnTo>
                    <a:pt x="232702" y="355841"/>
                  </a:lnTo>
                  <a:lnTo>
                    <a:pt x="232702" y="355168"/>
                  </a:lnTo>
                  <a:lnTo>
                    <a:pt x="232702" y="294995"/>
                  </a:lnTo>
                  <a:lnTo>
                    <a:pt x="233553" y="282448"/>
                  </a:lnTo>
                  <a:lnTo>
                    <a:pt x="237121" y="270662"/>
                  </a:lnTo>
                  <a:lnTo>
                    <a:pt x="238544" y="269074"/>
                  </a:lnTo>
                  <a:lnTo>
                    <a:pt x="244970" y="261912"/>
                  </a:lnTo>
                  <a:lnTo>
                    <a:pt x="258622" y="258483"/>
                  </a:lnTo>
                  <a:lnTo>
                    <a:pt x="271856" y="261505"/>
                  </a:lnTo>
                  <a:lnTo>
                    <a:pt x="279412" y="269671"/>
                  </a:lnTo>
                  <a:lnTo>
                    <a:pt x="282841" y="281584"/>
                  </a:lnTo>
                  <a:lnTo>
                    <a:pt x="283591" y="294995"/>
                  </a:lnTo>
                  <a:lnTo>
                    <a:pt x="283641" y="355841"/>
                  </a:lnTo>
                  <a:lnTo>
                    <a:pt x="286562" y="355625"/>
                  </a:lnTo>
                  <a:lnTo>
                    <a:pt x="289496" y="355168"/>
                  </a:lnTo>
                  <a:lnTo>
                    <a:pt x="295579" y="355168"/>
                  </a:lnTo>
                  <a:lnTo>
                    <a:pt x="298284" y="355625"/>
                  </a:lnTo>
                  <a:lnTo>
                    <a:pt x="301675" y="355841"/>
                  </a:lnTo>
                  <a:lnTo>
                    <a:pt x="301675" y="355168"/>
                  </a:lnTo>
                  <a:close/>
                </a:path>
                <a:path w="617854" h="358140">
                  <a:moveTo>
                    <a:pt x="307911" y="180086"/>
                  </a:moveTo>
                  <a:lnTo>
                    <a:pt x="293497" y="172059"/>
                  </a:lnTo>
                  <a:lnTo>
                    <a:pt x="279641" y="164084"/>
                  </a:lnTo>
                  <a:lnTo>
                    <a:pt x="266230" y="156070"/>
                  </a:lnTo>
                  <a:lnTo>
                    <a:pt x="253111" y="147929"/>
                  </a:lnTo>
                  <a:lnTo>
                    <a:pt x="271081" y="139039"/>
                  </a:lnTo>
                  <a:lnTo>
                    <a:pt x="275259" y="136969"/>
                  </a:lnTo>
                  <a:lnTo>
                    <a:pt x="292201" y="120599"/>
                  </a:lnTo>
                  <a:lnTo>
                    <a:pt x="303047" y="99745"/>
                  </a:lnTo>
                  <a:lnTo>
                    <a:pt x="306857" y="75336"/>
                  </a:lnTo>
                  <a:lnTo>
                    <a:pt x="301231" y="44551"/>
                  </a:lnTo>
                  <a:lnTo>
                    <a:pt x="285330" y="20764"/>
                  </a:lnTo>
                  <a:lnTo>
                    <a:pt x="272326" y="12700"/>
                  </a:lnTo>
                  <a:lnTo>
                    <a:pt x="271741" y="12344"/>
                  </a:lnTo>
                  <a:lnTo>
                    <a:pt x="271741" y="71310"/>
                  </a:lnTo>
                  <a:lnTo>
                    <a:pt x="268503" y="98679"/>
                  </a:lnTo>
                  <a:lnTo>
                    <a:pt x="259168" y="120091"/>
                  </a:lnTo>
                  <a:lnTo>
                    <a:pt x="244322" y="134048"/>
                  </a:lnTo>
                  <a:lnTo>
                    <a:pt x="224536" y="139039"/>
                  </a:lnTo>
                  <a:lnTo>
                    <a:pt x="204241" y="134035"/>
                  </a:lnTo>
                  <a:lnTo>
                    <a:pt x="190525" y="120992"/>
                  </a:lnTo>
                  <a:lnTo>
                    <a:pt x="182753" y="102793"/>
                  </a:lnTo>
                  <a:lnTo>
                    <a:pt x="180314" y="82321"/>
                  </a:lnTo>
                  <a:lnTo>
                    <a:pt x="182714" y="54800"/>
                  </a:lnTo>
                  <a:lnTo>
                    <a:pt x="190627" y="32664"/>
                  </a:lnTo>
                  <a:lnTo>
                    <a:pt x="205130" y="17945"/>
                  </a:lnTo>
                  <a:lnTo>
                    <a:pt x="227291" y="12700"/>
                  </a:lnTo>
                  <a:lnTo>
                    <a:pt x="247624" y="18021"/>
                  </a:lnTo>
                  <a:lnTo>
                    <a:pt x="261416" y="31762"/>
                  </a:lnTo>
                  <a:lnTo>
                    <a:pt x="269252" y="50634"/>
                  </a:lnTo>
                  <a:lnTo>
                    <a:pt x="271741" y="71310"/>
                  </a:lnTo>
                  <a:lnTo>
                    <a:pt x="271741" y="12344"/>
                  </a:lnTo>
                  <a:lnTo>
                    <a:pt x="260616" y="5422"/>
                  </a:lnTo>
                  <a:lnTo>
                    <a:pt x="228549" y="0"/>
                  </a:lnTo>
                  <a:lnTo>
                    <a:pt x="196062" y="5207"/>
                  </a:lnTo>
                  <a:lnTo>
                    <a:pt x="169570" y="20231"/>
                  </a:lnTo>
                  <a:lnTo>
                    <a:pt x="151714" y="44196"/>
                  </a:lnTo>
                  <a:lnTo>
                    <a:pt x="145186" y="76187"/>
                  </a:lnTo>
                  <a:lnTo>
                    <a:pt x="150799" y="108343"/>
                  </a:lnTo>
                  <a:lnTo>
                    <a:pt x="166687" y="132054"/>
                  </a:lnTo>
                  <a:lnTo>
                    <a:pt x="191338" y="146710"/>
                  </a:lnTo>
                  <a:lnTo>
                    <a:pt x="223266" y="151739"/>
                  </a:lnTo>
                  <a:lnTo>
                    <a:pt x="246126" y="167601"/>
                  </a:lnTo>
                  <a:lnTo>
                    <a:pt x="254304" y="173431"/>
                  </a:lnTo>
                  <a:lnTo>
                    <a:pt x="262369" y="179425"/>
                  </a:lnTo>
                  <a:lnTo>
                    <a:pt x="270344" y="185547"/>
                  </a:lnTo>
                  <a:lnTo>
                    <a:pt x="278295" y="191731"/>
                  </a:lnTo>
                  <a:lnTo>
                    <a:pt x="285470" y="187794"/>
                  </a:lnTo>
                  <a:lnTo>
                    <a:pt x="292785" y="184556"/>
                  </a:lnTo>
                  <a:lnTo>
                    <a:pt x="300253" y="182003"/>
                  </a:lnTo>
                  <a:lnTo>
                    <a:pt x="307911" y="180086"/>
                  </a:lnTo>
                  <a:close/>
                </a:path>
                <a:path w="617854" h="358140">
                  <a:moveTo>
                    <a:pt x="423151" y="347281"/>
                  </a:moveTo>
                  <a:lnTo>
                    <a:pt x="409854" y="350215"/>
                  </a:lnTo>
                  <a:lnTo>
                    <a:pt x="410527" y="345706"/>
                  </a:lnTo>
                  <a:lnTo>
                    <a:pt x="410527" y="341426"/>
                  </a:lnTo>
                  <a:lnTo>
                    <a:pt x="410527" y="299732"/>
                  </a:lnTo>
                  <a:lnTo>
                    <a:pt x="410527" y="284632"/>
                  </a:lnTo>
                  <a:lnTo>
                    <a:pt x="408152" y="267970"/>
                  </a:lnTo>
                  <a:lnTo>
                    <a:pt x="401193" y="256235"/>
                  </a:lnTo>
                  <a:lnTo>
                    <a:pt x="389699" y="249097"/>
                  </a:lnTo>
                  <a:lnTo>
                    <a:pt x="374015" y="246761"/>
                  </a:lnTo>
                  <a:lnTo>
                    <a:pt x="364261" y="247650"/>
                  </a:lnTo>
                  <a:lnTo>
                    <a:pt x="354952" y="250177"/>
                  </a:lnTo>
                  <a:lnTo>
                    <a:pt x="346100" y="254088"/>
                  </a:lnTo>
                  <a:lnTo>
                    <a:pt x="337731" y="259156"/>
                  </a:lnTo>
                  <a:lnTo>
                    <a:pt x="337731" y="271780"/>
                  </a:lnTo>
                  <a:lnTo>
                    <a:pt x="340207" y="271780"/>
                  </a:lnTo>
                  <a:lnTo>
                    <a:pt x="342747" y="267258"/>
                  </a:lnTo>
                  <a:lnTo>
                    <a:pt x="348043" y="262153"/>
                  </a:lnTo>
                  <a:lnTo>
                    <a:pt x="356120" y="257962"/>
                  </a:lnTo>
                  <a:lnTo>
                    <a:pt x="367030" y="256235"/>
                  </a:lnTo>
                  <a:lnTo>
                    <a:pt x="378282" y="258013"/>
                  </a:lnTo>
                  <a:lnTo>
                    <a:pt x="386549" y="263169"/>
                  </a:lnTo>
                  <a:lnTo>
                    <a:pt x="391655" y="271449"/>
                  </a:lnTo>
                  <a:lnTo>
                    <a:pt x="393407" y="282600"/>
                  </a:lnTo>
                  <a:lnTo>
                    <a:pt x="392506" y="287375"/>
                  </a:lnTo>
                  <a:lnTo>
                    <a:pt x="392506" y="299732"/>
                  </a:lnTo>
                  <a:lnTo>
                    <a:pt x="392506" y="334213"/>
                  </a:lnTo>
                  <a:lnTo>
                    <a:pt x="387997" y="338035"/>
                  </a:lnTo>
                  <a:lnTo>
                    <a:pt x="382130" y="343903"/>
                  </a:lnTo>
                  <a:lnTo>
                    <a:pt x="374472" y="348183"/>
                  </a:lnTo>
                  <a:lnTo>
                    <a:pt x="368388" y="348183"/>
                  </a:lnTo>
                  <a:lnTo>
                    <a:pt x="359130" y="346875"/>
                  </a:lnTo>
                  <a:lnTo>
                    <a:pt x="352183" y="342912"/>
                  </a:lnTo>
                  <a:lnTo>
                    <a:pt x="347814" y="336296"/>
                  </a:lnTo>
                  <a:lnTo>
                    <a:pt x="346290" y="326999"/>
                  </a:lnTo>
                  <a:lnTo>
                    <a:pt x="350126" y="314744"/>
                  </a:lnTo>
                  <a:lnTo>
                    <a:pt x="359702" y="307555"/>
                  </a:lnTo>
                  <a:lnTo>
                    <a:pt x="372160" y="303669"/>
                  </a:lnTo>
                  <a:lnTo>
                    <a:pt x="392506" y="299732"/>
                  </a:lnTo>
                  <a:lnTo>
                    <a:pt x="392506" y="287375"/>
                  </a:lnTo>
                  <a:lnTo>
                    <a:pt x="392176" y="289115"/>
                  </a:lnTo>
                  <a:lnTo>
                    <a:pt x="388137" y="293103"/>
                  </a:lnTo>
                  <a:lnTo>
                    <a:pt x="380758" y="295630"/>
                  </a:lnTo>
                  <a:lnTo>
                    <a:pt x="354063" y="300583"/>
                  </a:lnTo>
                  <a:lnTo>
                    <a:pt x="340715" y="305562"/>
                  </a:lnTo>
                  <a:lnTo>
                    <a:pt x="331343" y="314744"/>
                  </a:lnTo>
                  <a:lnTo>
                    <a:pt x="327825" y="330161"/>
                  </a:lnTo>
                  <a:lnTo>
                    <a:pt x="330250" y="341490"/>
                  </a:lnTo>
                  <a:lnTo>
                    <a:pt x="336804" y="350164"/>
                  </a:lnTo>
                  <a:lnTo>
                    <a:pt x="346354" y="355701"/>
                  </a:lnTo>
                  <a:lnTo>
                    <a:pt x="357784" y="357657"/>
                  </a:lnTo>
                  <a:lnTo>
                    <a:pt x="367372" y="356768"/>
                  </a:lnTo>
                  <a:lnTo>
                    <a:pt x="375996" y="354101"/>
                  </a:lnTo>
                  <a:lnTo>
                    <a:pt x="383844" y="349669"/>
                  </a:lnTo>
                  <a:lnTo>
                    <a:pt x="385584" y="348183"/>
                  </a:lnTo>
                  <a:lnTo>
                    <a:pt x="391147" y="343458"/>
                  </a:lnTo>
                  <a:lnTo>
                    <a:pt x="393179" y="341426"/>
                  </a:lnTo>
                  <a:lnTo>
                    <a:pt x="395922" y="349364"/>
                  </a:lnTo>
                  <a:lnTo>
                    <a:pt x="401066" y="353707"/>
                  </a:lnTo>
                  <a:lnTo>
                    <a:pt x="408076" y="355180"/>
                  </a:lnTo>
                  <a:lnTo>
                    <a:pt x="416394" y="354495"/>
                  </a:lnTo>
                  <a:lnTo>
                    <a:pt x="418871" y="354050"/>
                  </a:lnTo>
                  <a:lnTo>
                    <a:pt x="423151" y="352234"/>
                  </a:lnTo>
                  <a:lnTo>
                    <a:pt x="423151" y="350215"/>
                  </a:lnTo>
                  <a:lnTo>
                    <a:pt x="423151" y="347281"/>
                  </a:lnTo>
                  <a:close/>
                </a:path>
                <a:path w="617854" h="358140">
                  <a:moveTo>
                    <a:pt x="460502" y="3810"/>
                  </a:moveTo>
                  <a:lnTo>
                    <a:pt x="457746" y="4229"/>
                  </a:lnTo>
                  <a:lnTo>
                    <a:pt x="454787" y="4445"/>
                  </a:lnTo>
                  <a:lnTo>
                    <a:pt x="449287" y="4445"/>
                  </a:lnTo>
                  <a:lnTo>
                    <a:pt x="446316" y="4229"/>
                  </a:lnTo>
                  <a:lnTo>
                    <a:pt x="443572" y="3810"/>
                  </a:lnTo>
                  <a:lnTo>
                    <a:pt x="443471" y="79146"/>
                  </a:lnTo>
                  <a:lnTo>
                    <a:pt x="433514" y="123507"/>
                  </a:lnTo>
                  <a:lnTo>
                    <a:pt x="402094" y="137337"/>
                  </a:lnTo>
                  <a:lnTo>
                    <a:pt x="395351" y="136817"/>
                  </a:lnTo>
                  <a:lnTo>
                    <a:pt x="366750" y="103911"/>
                  </a:lnTo>
                  <a:lnTo>
                    <a:pt x="365264" y="4864"/>
                  </a:lnTo>
                  <a:lnTo>
                    <a:pt x="365264" y="3810"/>
                  </a:lnTo>
                  <a:lnTo>
                    <a:pt x="359981" y="4229"/>
                  </a:lnTo>
                  <a:lnTo>
                    <a:pt x="354685" y="4864"/>
                  </a:lnTo>
                  <a:lnTo>
                    <a:pt x="344106" y="4864"/>
                  </a:lnTo>
                  <a:lnTo>
                    <a:pt x="338810" y="4229"/>
                  </a:lnTo>
                  <a:lnTo>
                    <a:pt x="333527" y="3810"/>
                  </a:lnTo>
                  <a:lnTo>
                    <a:pt x="333527" y="90233"/>
                  </a:lnTo>
                  <a:lnTo>
                    <a:pt x="333743" y="96774"/>
                  </a:lnTo>
                  <a:lnTo>
                    <a:pt x="346163" y="133337"/>
                  </a:lnTo>
                  <a:lnTo>
                    <a:pt x="398068" y="151739"/>
                  </a:lnTo>
                  <a:lnTo>
                    <a:pt x="408597" y="151142"/>
                  </a:lnTo>
                  <a:lnTo>
                    <a:pt x="419023" y="149225"/>
                  </a:lnTo>
                  <a:lnTo>
                    <a:pt x="428955" y="145757"/>
                  </a:lnTo>
                  <a:lnTo>
                    <a:pt x="438073" y="140512"/>
                  </a:lnTo>
                  <a:lnTo>
                    <a:pt x="441261" y="137337"/>
                  </a:lnTo>
                  <a:lnTo>
                    <a:pt x="450773" y="127889"/>
                  </a:lnTo>
                  <a:lnTo>
                    <a:pt x="457301" y="113169"/>
                  </a:lnTo>
                  <a:lnTo>
                    <a:pt x="459816" y="96774"/>
                  </a:lnTo>
                  <a:lnTo>
                    <a:pt x="460502" y="79146"/>
                  </a:lnTo>
                  <a:lnTo>
                    <a:pt x="460502" y="4445"/>
                  </a:lnTo>
                  <a:lnTo>
                    <a:pt x="460502" y="3810"/>
                  </a:lnTo>
                  <a:close/>
                </a:path>
                <a:path w="617854" h="358140">
                  <a:moveTo>
                    <a:pt x="502488" y="247891"/>
                  </a:moveTo>
                  <a:lnTo>
                    <a:pt x="500456" y="246989"/>
                  </a:lnTo>
                  <a:lnTo>
                    <a:pt x="498652" y="246761"/>
                  </a:lnTo>
                  <a:lnTo>
                    <a:pt x="495503" y="246761"/>
                  </a:lnTo>
                  <a:lnTo>
                    <a:pt x="465975" y="270649"/>
                  </a:lnTo>
                  <a:lnTo>
                    <a:pt x="465975" y="248793"/>
                  </a:lnTo>
                  <a:lnTo>
                    <a:pt x="465975" y="248119"/>
                  </a:lnTo>
                  <a:lnTo>
                    <a:pt x="462597" y="248335"/>
                  </a:lnTo>
                  <a:lnTo>
                    <a:pt x="459892" y="248793"/>
                  </a:lnTo>
                  <a:lnTo>
                    <a:pt x="453809" y="248793"/>
                  </a:lnTo>
                  <a:lnTo>
                    <a:pt x="450875" y="248335"/>
                  </a:lnTo>
                  <a:lnTo>
                    <a:pt x="447954" y="248119"/>
                  </a:lnTo>
                  <a:lnTo>
                    <a:pt x="447954" y="355841"/>
                  </a:lnTo>
                  <a:lnTo>
                    <a:pt x="450875" y="355625"/>
                  </a:lnTo>
                  <a:lnTo>
                    <a:pt x="453809" y="355168"/>
                  </a:lnTo>
                  <a:lnTo>
                    <a:pt x="459892" y="355168"/>
                  </a:lnTo>
                  <a:lnTo>
                    <a:pt x="462597" y="355625"/>
                  </a:lnTo>
                  <a:lnTo>
                    <a:pt x="465975" y="355841"/>
                  </a:lnTo>
                  <a:lnTo>
                    <a:pt x="465975" y="355168"/>
                  </a:lnTo>
                  <a:lnTo>
                    <a:pt x="465975" y="297472"/>
                  </a:lnTo>
                  <a:lnTo>
                    <a:pt x="483781" y="263220"/>
                  </a:lnTo>
                  <a:lnTo>
                    <a:pt x="492569" y="263220"/>
                  </a:lnTo>
                  <a:lnTo>
                    <a:pt x="495947" y="265925"/>
                  </a:lnTo>
                  <a:lnTo>
                    <a:pt x="499338" y="266827"/>
                  </a:lnTo>
                  <a:lnTo>
                    <a:pt x="499935" y="263220"/>
                  </a:lnTo>
                  <a:lnTo>
                    <a:pt x="502488" y="247891"/>
                  </a:lnTo>
                  <a:close/>
                </a:path>
                <a:path w="617854" h="358140">
                  <a:moveTo>
                    <a:pt x="566280" y="348183"/>
                  </a:moveTo>
                  <a:lnTo>
                    <a:pt x="562889" y="348869"/>
                  </a:lnTo>
                  <a:lnTo>
                    <a:pt x="559511" y="349758"/>
                  </a:lnTo>
                  <a:lnTo>
                    <a:pt x="556133" y="349758"/>
                  </a:lnTo>
                  <a:lnTo>
                    <a:pt x="545630" y="345986"/>
                  </a:lnTo>
                  <a:lnTo>
                    <a:pt x="540766" y="336664"/>
                  </a:lnTo>
                  <a:lnTo>
                    <a:pt x="539419" y="324751"/>
                  </a:lnTo>
                  <a:lnTo>
                    <a:pt x="539445" y="256679"/>
                  </a:lnTo>
                  <a:lnTo>
                    <a:pt x="563346" y="256679"/>
                  </a:lnTo>
                  <a:lnTo>
                    <a:pt x="562660" y="254419"/>
                  </a:lnTo>
                  <a:lnTo>
                    <a:pt x="562711" y="251053"/>
                  </a:lnTo>
                  <a:lnTo>
                    <a:pt x="563346" y="248119"/>
                  </a:lnTo>
                  <a:lnTo>
                    <a:pt x="539445" y="248119"/>
                  </a:lnTo>
                  <a:lnTo>
                    <a:pt x="539445" y="218821"/>
                  </a:lnTo>
                  <a:lnTo>
                    <a:pt x="521411" y="225806"/>
                  </a:lnTo>
                  <a:lnTo>
                    <a:pt x="521411" y="248119"/>
                  </a:lnTo>
                  <a:lnTo>
                    <a:pt x="507453" y="248119"/>
                  </a:lnTo>
                  <a:lnTo>
                    <a:pt x="508127" y="251053"/>
                  </a:lnTo>
                  <a:lnTo>
                    <a:pt x="508127" y="253746"/>
                  </a:lnTo>
                  <a:lnTo>
                    <a:pt x="507453" y="256679"/>
                  </a:lnTo>
                  <a:lnTo>
                    <a:pt x="521411" y="256679"/>
                  </a:lnTo>
                  <a:lnTo>
                    <a:pt x="521411" y="322275"/>
                  </a:lnTo>
                  <a:lnTo>
                    <a:pt x="522579" y="339394"/>
                  </a:lnTo>
                  <a:lnTo>
                    <a:pt x="527532" y="350266"/>
                  </a:lnTo>
                  <a:lnTo>
                    <a:pt x="535901" y="355993"/>
                  </a:lnTo>
                  <a:lnTo>
                    <a:pt x="547344" y="357657"/>
                  </a:lnTo>
                  <a:lnTo>
                    <a:pt x="553872" y="357657"/>
                  </a:lnTo>
                  <a:lnTo>
                    <a:pt x="560184" y="355841"/>
                  </a:lnTo>
                  <a:lnTo>
                    <a:pt x="566280" y="353593"/>
                  </a:lnTo>
                  <a:lnTo>
                    <a:pt x="566280" y="349758"/>
                  </a:lnTo>
                  <a:lnTo>
                    <a:pt x="566280" y="348183"/>
                  </a:lnTo>
                  <a:close/>
                </a:path>
                <a:path w="617854" h="358140">
                  <a:moveTo>
                    <a:pt x="617740" y="148983"/>
                  </a:moveTo>
                  <a:lnTo>
                    <a:pt x="617308" y="147929"/>
                  </a:lnTo>
                  <a:lnTo>
                    <a:pt x="599986" y="104749"/>
                  </a:lnTo>
                  <a:lnTo>
                    <a:pt x="594804" y="91846"/>
                  </a:lnTo>
                  <a:lnTo>
                    <a:pt x="575005" y="42532"/>
                  </a:lnTo>
                  <a:lnTo>
                    <a:pt x="561441" y="8750"/>
                  </a:lnTo>
                  <a:lnTo>
                    <a:pt x="561441" y="91846"/>
                  </a:lnTo>
                  <a:lnTo>
                    <a:pt x="522719" y="91846"/>
                  </a:lnTo>
                  <a:lnTo>
                    <a:pt x="542607" y="42532"/>
                  </a:lnTo>
                  <a:lnTo>
                    <a:pt x="561441" y="91846"/>
                  </a:lnTo>
                  <a:lnTo>
                    <a:pt x="561441" y="8750"/>
                  </a:lnTo>
                  <a:lnTo>
                    <a:pt x="558952" y="2540"/>
                  </a:lnTo>
                  <a:lnTo>
                    <a:pt x="558685" y="1905"/>
                  </a:lnTo>
                  <a:lnTo>
                    <a:pt x="555942" y="2324"/>
                  </a:lnTo>
                  <a:lnTo>
                    <a:pt x="553402" y="2540"/>
                  </a:lnTo>
                  <a:lnTo>
                    <a:pt x="547890" y="2540"/>
                  </a:lnTo>
                  <a:lnTo>
                    <a:pt x="545363" y="2324"/>
                  </a:lnTo>
                  <a:lnTo>
                    <a:pt x="542607" y="1905"/>
                  </a:lnTo>
                  <a:lnTo>
                    <a:pt x="482092" y="148564"/>
                  </a:lnTo>
                  <a:lnTo>
                    <a:pt x="485470" y="148348"/>
                  </a:lnTo>
                  <a:lnTo>
                    <a:pt x="488861" y="147929"/>
                  </a:lnTo>
                  <a:lnTo>
                    <a:pt x="495630" y="147929"/>
                  </a:lnTo>
                  <a:lnTo>
                    <a:pt x="498805" y="148348"/>
                  </a:lnTo>
                  <a:lnTo>
                    <a:pt x="502183" y="148564"/>
                  </a:lnTo>
                  <a:lnTo>
                    <a:pt x="502373" y="147929"/>
                  </a:lnTo>
                  <a:lnTo>
                    <a:pt x="505421" y="137820"/>
                  </a:lnTo>
                  <a:lnTo>
                    <a:pt x="509041" y="127215"/>
                  </a:lnTo>
                  <a:lnTo>
                    <a:pt x="512940" y="116332"/>
                  </a:lnTo>
                  <a:lnTo>
                    <a:pt x="517004" y="104749"/>
                  </a:lnTo>
                  <a:lnTo>
                    <a:pt x="566318" y="104749"/>
                  </a:lnTo>
                  <a:lnTo>
                    <a:pt x="570382" y="115443"/>
                  </a:lnTo>
                  <a:lnTo>
                    <a:pt x="574141" y="126314"/>
                  </a:lnTo>
                  <a:lnTo>
                    <a:pt x="577850" y="137820"/>
                  </a:lnTo>
                  <a:lnTo>
                    <a:pt x="581342" y="148983"/>
                  </a:lnTo>
                  <a:lnTo>
                    <a:pt x="587463" y="148564"/>
                  </a:lnTo>
                  <a:lnTo>
                    <a:pt x="593394" y="147929"/>
                  </a:lnTo>
                  <a:lnTo>
                    <a:pt x="605675" y="147929"/>
                  </a:lnTo>
                  <a:lnTo>
                    <a:pt x="611593" y="148564"/>
                  </a:lnTo>
                  <a:lnTo>
                    <a:pt x="617740" y="14898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/>
          <p:nvPr/>
        </p:nvSpPr>
        <p:spPr>
          <a:xfrm>
            <a:off x="2535527" y="2074867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73" y="0"/>
                </a:moveTo>
                <a:lnTo>
                  <a:pt x="237324" y="3707"/>
                </a:lnTo>
                <a:lnTo>
                  <a:pt x="193736" y="14441"/>
                </a:lnTo>
                <a:lnTo>
                  <a:pt x="153092" y="31618"/>
                </a:lnTo>
                <a:lnTo>
                  <a:pt x="115975" y="54655"/>
                </a:lnTo>
                <a:lnTo>
                  <a:pt x="82968" y="82968"/>
                </a:lnTo>
                <a:lnTo>
                  <a:pt x="54655" y="115975"/>
                </a:lnTo>
                <a:lnTo>
                  <a:pt x="31618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5" y="450571"/>
                </a:lnTo>
                <a:lnTo>
                  <a:pt x="82968" y="483577"/>
                </a:lnTo>
                <a:lnTo>
                  <a:pt x="115975" y="511891"/>
                </a:lnTo>
                <a:lnTo>
                  <a:pt x="153092" y="534927"/>
                </a:lnTo>
                <a:lnTo>
                  <a:pt x="193736" y="552104"/>
                </a:lnTo>
                <a:lnTo>
                  <a:pt x="237324" y="562838"/>
                </a:lnTo>
                <a:lnTo>
                  <a:pt x="283273" y="566545"/>
                </a:lnTo>
                <a:lnTo>
                  <a:pt x="329222" y="562838"/>
                </a:lnTo>
                <a:lnTo>
                  <a:pt x="372810" y="552104"/>
                </a:lnTo>
                <a:lnTo>
                  <a:pt x="413454" y="534927"/>
                </a:lnTo>
                <a:lnTo>
                  <a:pt x="450571" y="511891"/>
                </a:lnTo>
                <a:lnTo>
                  <a:pt x="483577" y="483577"/>
                </a:lnTo>
                <a:lnTo>
                  <a:pt x="511891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2"/>
                </a:lnTo>
                <a:lnTo>
                  <a:pt x="511891" y="115975"/>
                </a:lnTo>
                <a:lnTo>
                  <a:pt x="483577" y="82968"/>
                </a:lnTo>
                <a:lnTo>
                  <a:pt x="450571" y="54655"/>
                </a:lnTo>
                <a:lnTo>
                  <a:pt x="413454" y="31618"/>
                </a:lnTo>
                <a:lnTo>
                  <a:pt x="372810" y="14441"/>
                </a:lnTo>
                <a:lnTo>
                  <a:pt x="329222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5905126" y="407463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4" h="567054">
                <a:moveTo>
                  <a:pt x="283277" y="0"/>
                </a:moveTo>
                <a:lnTo>
                  <a:pt x="237328" y="3707"/>
                </a:lnTo>
                <a:lnTo>
                  <a:pt x="193740" y="14441"/>
                </a:lnTo>
                <a:lnTo>
                  <a:pt x="153095" y="31618"/>
                </a:lnTo>
                <a:lnTo>
                  <a:pt x="115977" y="54655"/>
                </a:lnTo>
                <a:lnTo>
                  <a:pt x="82970" y="82968"/>
                </a:lnTo>
                <a:lnTo>
                  <a:pt x="54656" y="115975"/>
                </a:lnTo>
                <a:lnTo>
                  <a:pt x="31619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9" y="413454"/>
                </a:lnTo>
                <a:lnTo>
                  <a:pt x="54656" y="450571"/>
                </a:lnTo>
                <a:lnTo>
                  <a:pt x="82970" y="483577"/>
                </a:lnTo>
                <a:lnTo>
                  <a:pt x="115977" y="511891"/>
                </a:lnTo>
                <a:lnTo>
                  <a:pt x="153095" y="534927"/>
                </a:lnTo>
                <a:lnTo>
                  <a:pt x="193740" y="552104"/>
                </a:lnTo>
                <a:lnTo>
                  <a:pt x="237328" y="562838"/>
                </a:lnTo>
                <a:lnTo>
                  <a:pt x="283277" y="566545"/>
                </a:lnTo>
                <a:lnTo>
                  <a:pt x="329225" y="562838"/>
                </a:lnTo>
                <a:lnTo>
                  <a:pt x="372812" y="552104"/>
                </a:lnTo>
                <a:lnTo>
                  <a:pt x="413456" y="534927"/>
                </a:lnTo>
                <a:lnTo>
                  <a:pt x="450573" y="511891"/>
                </a:lnTo>
                <a:lnTo>
                  <a:pt x="483580" y="483577"/>
                </a:lnTo>
                <a:lnTo>
                  <a:pt x="511894" y="450571"/>
                </a:lnTo>
                <a:lnTo>
                  <a:pt x="534931" y="413454"/>
                </a:lnTo>
                <a:lnTo>
                  <a:pt x="552109" y="372810"/>
                </a:lnTo>
                <a:lnTo>
                  <a:pt x="562843" y="329222"/>
                </a:lnTo>
                <a:lnTo>
                  <a:pt x="566550" y="283273"/>
                </a:lnTo>
                <a:lnTo>
                  <a:pt x="562843" y="237324"/>
                </a:lnTo>
                <a:lnTo>
                  <a:pt x="552109" y="193736"/>
                </a:lnTo>
                <a:lnTo>
                  <a:pt x="534931" y="153092"/>
                </a:lnTo>
                <a:lnTo>
                  <a:pt x="511894" y="115975"/>
                </a:lnTo>
                <a:lnTo>
                  <a:pt x="483580" y="82968"/>
                </a:lnTo>
                <a:lnTo>
                  <a:pt x="450573" y="54655"/>
                </a:lnTo>
                <a:lnTo>
                  <a:pt x="413456" y="31618"/>
                </a:lnTo>
                <a:lnTo>
                  <a:pt x="372812" y="14441"/>
                </a:lnTo>
                <a:lnTo>
                  <a:pt x="329225" y="3707"/>
                </a:lnTo>
                <a:lnTo>
                  <a:pt x="283277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2535527" y="407463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4">
                <a:moveTo>
                  <a:pt x="283273" y="0"/>
                </a:moveTo>
                <a:lnTo>
                  <a:pt x="237324" y="3707"/>
                </a:lnTo>
                <a:lnTo>
                  <a:pt x="193736" y="14441"/>
                </a:lnTo>
                <a:lnTo>
                  <a:pt x="153092" y="31618"/>
                </a:lnTo>
                <a:lnTo>
                  <a:pt x="115975" y="54655"/>
                </a:lnTo>
                <a:lnTo>
                  <a:pt x="82968" y="82968"/>
                </a:lnTo>
                <a:lnTo>
                  <a:pt x="54655" y="115975"/>
                </a:lnTo>
                <a:lnTo>
                  <a:pt x="31618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5" y="450571"/>
                </a:lnTo>
                <a:lnTo>
                  <a:pt x="82968" y="483577"/>
                </a:lnTo>
                <a:lnTo>
                  <a:pt x="115975" y="511891"/>
                </a:lnTo>
                <a:lnTo>
                  <a:pt x="153092" y="534927"/>
                </a:lnTo>
                <a:lnTo>
                  <a:pt x="193736" y="552104"/>
                </a:lnTo>
                <a:lnTo>
                  <a:pt x="237324" y="562838"/>
                </a:lnTo>
                <a:lnTo>
                  <a:pt x="283273" y="566545"/>
                </a:lnTo>
                <a:lnTo>
                  <a:pt x="329221" y="562838"/>
                </a:lnTo>
                <a:lnTo>
                  <a:pt x="372808" y="552104"/>
                </a:lnTo>
                <a:lnTo>
                  <a:pt x="413452" y="534927"/>
                </a:lnTo>
                <a:lnTo>
                  <a:pt x="450569" y="511891"/>
                </a:lnTo>
                <a:lnTo>
                  <a:pt x="483576" y="483577"/>
                </a:lnTo>
                <a:lnTo>
                  <a:pt x="511890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2"/>
                </a:lnTo>
                <a:lnTo>
                  <a:pt x="511890" y="115975"/>
                </a:lnTo>
                <a:lnTo>
                  <a:pt x="483576" y="82968"/>
                </a:lnTo>
                <a:lnTo>
                  <a:pt x="450569" y="54655"/>
                </a:lnTo>
                <a:lnTo>
                  <a:pt x="413452" y="31618"/>
                </a:lnTo>
                <a:lnTo>
                  <a:pt x="372808" y="14441"/>
                </a:lnTo>
                <a:lnTo>
                  <a:pt x="329221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50727" y="60697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4">
                <a:moveTo>
                  <a:pt x="283272" y="0"/>
                </a:moveTo>
                <a:lnTo>
                  <a:pt x="237324" y="3707"/>
                </a:lnTo>
                <a:lnTo>
                  <a:pt x="193737" y="14441"/>
                </a:lnTo>
                <a:lnTo>
                  <a:pt x="153093" y="31618"/>
                </a:lnTo>
                <a:lnTo>
                  <a:pt x="115976" y="54654"/>
                </a:lnTo>
                <a:lnTo>
                  <a:pt x="82969" y="82967"/>
                </a:lnTo>
                <a:lnTo>
                  <a:pt x="54655" y="115974"/>
                </a:lnTo>
                <a:lnTo>
                  <a:pt x="31618" y="153091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5" y="450571"/>
                </a:lnTo>
                <a:lnTo>
                  <a:pt x="82969" y="483577"/>
                </a:lnTo>
                <a:lnTo>
                  <a:pt x="115976" y="511891"/>
                </a:lnTo>
                <a:lnTo>
                  <a:pt x="153093" y="534927"/>
                </a:lnTo>
                <a:lnTo>
                  <a:pt x="193737" y="552104"/>
                </a:lnTo>
                <a:lnTo>
                  <a:pt x="237324" y="562838"/>
                </a:lnTo>
                <a:lnTo>
                  <a:pt x="283272" y="566545"/>
                </a:lnTo>
                <a:lnTo>
                  <a:pt x="329220" y="562838"/>
                </a:lnTo>
                <a:lnTo>
                  <a:pt x="372808" y="552104"/>
                </a:lnTo>
                <a:lnTo>
                  <a:pt x="413453" y="534927"/>
                </a:lnTo>
                <a:lnTo>
                  <a:pt x="450570" y="511891"/>
                </a:lnTo>
                <a:lnTo>
                  <a:pt x="483577" y="483577"/>
                </a:lnTo>
                <a:lnTo>
                  <a:pt x="511890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1"/>
                </a:lnTo>
                <a:lnTo>
                  <a:pt x="511890" y="115974"/>
                </a:lnTo>
                <a:lnTo>
                  <a:pt x="483577" y="82967"/>
                </a:lnTo>
                <a:lnTo>
                  <a:pt x="450570" y="54654"/>
                </a:lnTo>
                <a:lnTo>
                  <a:pt x="413453" y="31618"/>
                </a:lnTo>
                <a:lnTo>
                  <a:pt x="372808" y="14441"/>
                </a:lnTo>
                <a:lnTo>
                  <a:pt x="329220" y="3707"/>
                </a:lnTo>
                <a:lnTo>
                  <a:pt x="283272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2535527" y="60697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4">
                <a:moveTo>
                  <a:pt x="283273" y="0"/>
                </a:moveTo>
                <a:lnTo>
                  <a:pt x="237325" y="3707"/>
                </a:lnTo>
                <a:lnTo>
                  <a:pt x="193737" y="14441"/>
                </a:lnTo>
                <a:lnTo>
                  <a:pt x="153093" y="31618"/>
                </a:lnTo>
                <a:lnTo>
                  <a:pt x="115976" y="54654"/>
                </a:lnTo>
                <a:lnTo>
                  <a:pt x="82969" y="82967"/>
                </a:lnTo>
                <a:lnTo>
                  <a:pt x="54655" y="115974"/>
                </a:lnTo>
                <a:lnTo>
                  <a:pt x="31618" y="153091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5" y="450571"/>
                </a:lnTo>
                <a:lnTo>
                  <a:pt x="82969" y="483577"/>
                </a:lnTo>
                <a:lnTo>
                  <a:pt x="115976" y="511891"/>
                </a:lnTo>
                <a:lnTo>
                  <a:pt x="153093" y="534927"/>
                </a:lnTo>
                <a:lnTo>
                  <a:pt x="193737" y="552104"/>
                </a:lnTo>
                <a:lnTo>
                  <a:pt x="237325" y="562838"/>
                </a:lnTo>
                <a:lnTo>
                  <a:pt x="283273" y="566545"/>
                </a:lnTo>
                <a:lnTo>
                  <a:pt x="329222" y="562838"/>
                </a:lnTo>
                <a:lnTo>
                  <a:pt x="372810" y="552104"/>
                </a:lnTo>
                <a:lnTo>
                  <a:pt x="413454" y="534927"/>
                </a:lnTo>
                <a:lnTo>
                  <a:pt x="450571" y="511891"/>
                </a:lnTo>
                <a:lnTo>
                  <a:pt x="483577" y="483577"/>
                </a:lnTo>
                <a:lnTo>
                  <a:pt x="511891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1"/>
                </a:lnTo>
                <a:lnTo>
                  <a:pt x="511891" y="115974"/>
                </a:lnTo>
                <a:lnTo>
                  <a:pt x="483577" y="82967"/>
                </a:lnTo>
                <a:lnTo>
                  <a:pt x="450571" y="54654"/>
                </a:lnTo>
                <a:lnTo>
                  <a:pt x="413454" y="31618"/>
                </a:lnTo>
                <a:lnTo>
                  <a:pt x="372810" y="14441"/>
                </a:lnTo>
                <a:lnTo>
                  <a:pt x="329222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4220326" y="60697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4" h="567054">
                <a:moveTo>
                  <a:pt x="283273" y="0"/>
                </a:moveTo>
                <a:lnTo>
                  <a:pt x="237325" y="3707"/>
                </a:lnTo>
                <a:lnTo>
                  <a:pt x="193738" y="14441"/>
                </a:lnTo>
                <a:lnTo>
                  <a:pt x="153094" y="31618"/>
                </a:lnTo>
                <a:lnTo>
                  <a:pt x="115977" y="54654"/>
                </a:lnTo>
                <a:lnTo>
                  <a:pt x="82969" y="82967"/>
                </a:lnTo>
                <a:lnTo>
                  <a:pt x="54656" y="115974"/>
                </a:lnTo>
                <a:lnTo>
                  <a:pt x="31618" y="153091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6" y="450571"/>
                </a:lnTo>
                <a:lnTo>
                  <a:pt x="82969" y="483577"/>
                </a:lnTo>
                <a:lnTo>
                  <a:pt x="115977" y="511891"/>
                </a:lnTo>
                <a:lnTo>
                  <a:pt x="153094" y="534927"/>
                </a:lnTo>
                <a:lnTo>
                  <a:pt x="193738" y="552104"/>
                </a:lnTo>
                <a:lnTo>
                  <a:pt x="237325" y="562838"/>
                </a:lnTo>
                <a:lnTo>
                  <a:pt x="283273" y="566545"/>
                </a:lnTo>
                <a:lnTo>
                  <a:pt x="329222" y="562838"/>
                </a:lnTo>
                <a:lnTo>
                  <a:pt x="372810" y="552104"/>
                </a:lnTo>
                <a:lnTo>
                  <a:pt x="413454" y="534927"/>
                </a:lnTo>
                <a:lnTo>
                  <a:pt x="450571" y="511891"/>
                </a:lnTo>
                <a:lnTo>
                  <a:pt x="483577" y="483577"/>
                </a:lnTo>
                <a:lnTo>
                  <a:pt x="511891" y="450571"/>
                </a:lnTo>
                <a:lnTo>
                  <a:pt x="534927" y="413454"/>
                </a:lnTo>
                <a:lnTo>
                  <a:pt x="552104" y="372810"/>
                </a:lnTo>
                <a:lnTo>
                  <a:pt x="562838" y="329222"/>
                </a:lnTo>
                <a:lnTo>
                  <a:pt x="566545" y="283273"/>
                </a:lnTo>
                <a:lnTo>
                  <a:pt x="562838" y="237324"/>
                </a:lnTo>
                <a:lnTo>
                  <a:pt x="552104" y="193736"/>
                </a:lnTo>
                <a:lnTo>
                  <a:pt x="534927" y="153091"/>
                </a:lnTo>
                <a:lnTo>
                  <a:pt x="511891" y="115974"/>
                </a:lnTo>
                <a:lnTo>
                  <a:pt x="483577" y="82967"/>
                </a:lnTo>
                <a:lnTo>
                  <a:pt x="450571" y="54654"/>
                </a:lnTo>
                <a:lnTo>
                  <a:pt x="413454" y="31618"/>
                </a:lnTo>
                <a:lnTo>
                  <a:pt x="372810" y="14441"/>
                </a:lnTo>
                <a:lnTo>
                  <a:pt x="329222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1" name="object 41" descr=""/>
          <p:cNvGrpSpPr/>
          <p:nvPr/>
        </p:nvGrpSpPr>
        <p:grpSpPr>
          <a:xfrm>
            <a:off x="986302" y="1684799"/>
            <a:ext cx="548005" cy="182880"/>
            <a:chOff x="986302" y="1684799"/>
            <a:chExt cx="548005" cy="182880"/>
          </a:xfrm>
        </p:grpSpPr>
        <p:pic>
          <p:nvPicPr>
            <p:cNvPr id="42" name="object 4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6302" y="1687823"/>
              <a:ext cx="65465" cy="176253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1552" y="1684799"/>
              <a:ext cx="133390" cy="182297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51691" y="1684799"/>
              <a:ext cx="133389" cy="18229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11578" y="1684799"/>
              <a:ext cx="122119" cy="179277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4228646" y="1684799"/>
            <a:ext cx="549910" cy="182880"/>
            <a:chOff x="4228646" y="1684799"/>
            <a:chExt cx="549910" cy="182880"/>
          </a:xfrm>
        </p:grpSpPr>
        <p:pic>
          <p:nvPicPr>
            <p:cNvPr id="47" name="object 4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8646" y="1687823"/>
              <a:ext cx="65465" cy="176253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33896" y="1684799"/>
              <a:ext cx="133389" cy="18229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94034" y="1684799"/>
              <a:ext cx="133390" cy="18229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54676" y="1687823"/>
              <a:ext cx="123879" cy="179273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2534403" y="1684799"/>
            <a:ext cx="568960" cy="182880"/>
            <a:chOff x="2534403" y="1684799"/>
            <a:chExt cx="568960" cy="182880"/>
          </a:xfrm>
        </p:grpSpPr>
        <p:pic>
          <p:nvPicPr>
            <p:cNvPr id="52" name="object 5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34403" y="1687823"/>
              <a:ext cx="65465" cy="176253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39653" y="1684799"/>
              <a:ext cx="133390" cy="18229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99792" y="1684799"/>
              <a:ext cx="133389" cy="18229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54894" y="1687823"/>
              <a:ext cx="148305" cy="176253"/>
            </a:xfrm>
            <a:prstGeom prst="rect">
              <a:avLst/>
            </a:prstGeom>
          </p:spPr>
        </p:pic>
      </p:grpSp>
      <p:grpSp>
        <p:nvGrpSpPr>
          <p:cNvPr id="56" name="object 56" descr=""/>
          <p:cNvGrpSpPr/>
          <p:nvPr/>
        </p:nvGrpSpPr>
        <p:grpSpPr>
          <a:xfrm>
            <a:off x="5912565" y="1684799"/>
            <a:ext cx="551815" cy="182880"/>
            <a:chOff x="5912565" y="1684799"/>
            <a:chExt cx="551815" cy="182880"/>
          </a:xfrm>
        </p:grpSpPr>
        <p:pic>
          <p:nvPicPr>
            <p:cNvPr id="57" name="object 5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12565" y="1687823"/>
              <a:ext cx="65465" cy="176253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7813" y="1684799"/>
              <a:ext cx="133390" cy="18229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77953" y="1684799"/>
              <a:ext cx="133389" cy="182297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34062" y="1687823"/>
              <a:ext cx="130176" cy="176253"/>
            </a:xfrm>
            <a:prstGeom prst="rect">
              <a:avLst/>
            </a:prstGeom>
          </p:spPr>
        </p:pic>
      </p:grpSp>
      <p:grpSp>
        <p:nvGrpSpPr>
          <p:cNvPr id="61" name="object 61" descr=""/>
          <p:cNvGrpSpPr/>
          <p:nvPr/>
        </p:nvGrpSpPr>
        <p:grpSpPr>
          <a:xfrm>
            <a:off x="7554556" y="1684799"/>
            <a:ext cx="637540" cy="182880"/>
            <a:chOff x="7554556" y="1684799"/>
            <a:chExt cx="637540" cy="182880"/>
          </a:xfrm>
        </p:grpSpPr>
        <p:pic>
          <p:nvPicPr>
            <p:cNvPr id="62" name="object 6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54556" y="1684799"/>
              <a:ext cx="122119" cy="17927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704875" y="1684799"/>
              <a:ext cx="144528" cy="182297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76094" y="1684799"/>
              <a:ext cx="144529" cy="18229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047314" y="1684799"/>
              <a:ext cx="144528" cy="182297"/>
            </a:xfrm>
            <a:prstGeom prst="rect">
              <a:avLst/>
            </a:prstGeom>
          </p:spPr>
        </p:pic>
      </p:grpSp>
      <p:grpSp>
        <p:nvGrpSpPr>
          <p:cNvPr id="66" name="object 66" descr=""/>
          <p:cNvGrpSpPr/>
          <p:nvPr/>
        </p:nvGrpSpPr>
        <p:grpSpPr>
          <a:xfrm>
            <a:off x="9239986" y="1684799"/>
            <a:ext cx="636270" cy="182880"/>
            <a:chOff x="9239986" y="1684799"/>
            <a:chExt cx="636270" cy="182880"/>
          </a:xfrm>
        </p:grpSpPr>
        <p:pic>
          <p:nvPicPr>
            <p:cNvPr id="67" name="object 6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39986" y="1684799"/>
              <a:ext cx="122119" cy="17927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90304" y="1684799"/>
              <a:ext cx="144528" cy="18229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61523" y="1684799"/>
              <a:ext cx="144529" cy="18229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27707" y="1687823"/>
              <a:ext cx="148305" cy="176253"/>
            </a:xfrm>
            <a:prstGeom prst="rect">
              <a:avLst/>
            </a:prstGeom>
          </p:spPr>
        </p:pic>
      </p:grpSp>
      <p:grpSp>
        <p:nvGrpSpPr>
          <p:cNvPr id="71" name="object 71" descr=""/>
          <p:cNvGrpSpPr/>
          <p:nvPr/>
        </p:nvGrpSpPr>
        <p:grpSpPr>
          <a:xfrm>
            <a:off x="820897" y="3635999"/>
            <a:ext cx="626745" cy="182880"/>
            <a:chOff x="820897" y="3635999"/>
            <a:chExt cx="626745" cy="182880"/>
          </a:xfrm>
        </p:grpSpPr>
        <p:pic>
          <p:nvPicPr>
            <p:cNvPr id="72" name="object 7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0897" y="3635999"/>
              <a:ext cx="122119" cy="17927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71214" y="3635999"/>
              <a:ext cx="144529" cy="18229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42434" y="3635999"/>
              <a:ext cx="144528" cy="182297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13780" y="3635999"/>
              <a:ext cx="133321" cy="182297"/>
            </a:xfrm>
            <a:prstGeom prst="rect">
              <a:avLst/>
            </a:prstGeom>
          </p:spPr>
        </p:pic>
      </p:grpSp>
      <p:grpSp>
        <p:nvGrpSpPr>
          <p:cNvPr id="76" name="object 76" descr=""/>
          <p:cNvGrpSpPr/>
          <p:nvPr/>
        </p:nvGrpSpPr>
        <p:grpSpPr>
          <a:xfrm>
            <a:off x="4227008" y="3635999"/>
            <a:ext cx="553720" cy="182880"/>
            <a:chOff x="4227008" y="3635999"/>
            <a:chExt cx="553720" cy="182880"/>
          </a:xfrm>
        </p:grpSpPr>
        <p:pic>
          <p:nvPicPr>
            <p:cNvPr id="77" name="object 7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27008" y="3635999"/>
              <a:ext cx="122119" cy="179277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77326" y="3635999"/>
              <a:ext cx="144528" cy="182297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51062" y="3639023"/>
              <a:ext cx="65465" cy="176253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658075" y="3635999"/>
              <a:ext cx="122115" cy="182297"/>
            </a:xfrm>
            <a:prstGeom prst="rect">
              <a:avLst/>
            </a:prstGeom>
          </p:spPr>
        </p:pic>
      </p:grpSp>
      <p:grpSp>
        <p:nvGrpSpPr>
          <p:cNvPr id="81" name="object 81" descr=""/>
          <p:cNvGrpSpPr/>
          <p:nvPr/>
        </p:nvGrpSpPr>
        <p:grpSpPr>
          <a:xfrm>
            <a:off x="5911556" y="3635999"/>
            <a:ext cx="553720" cy="182880"/>
            <a:chOff x="5911556" y="3635999"/>
            <a:chExt cx="553720" cy="182880"/>
          </a:xfrm>
        </p:grpSpPr>
        <p:pic>
          <p:nvPicPr>
            <p:cNvPr id="82" name="object 8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11556" y="3635999"/>
              <a:ext cx="122119" cy="179277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61873" y="3635999"/>
              <a:ext cx="144529" cy="182297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35609" y="3639023"/>
              <a:ext cx="65465" cy="176253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41363" y="3639023"/>
              <a:ext cx="123879" cy="179273"/>
            </a:xfrm>
            <a:prstGeom prst="rect">
              <a:avLst/>
            </a:prstGeom>
          </p:spPr>
        </p:pic>
      </p:grpSp>
      <p:pic>
        <p:nvPicPr>
          <p:cNvPr id="86" name="object 86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505697" y="3635999"/>
            <a:ext cx="122119" cy="179277"/>
          </a:xfrm>
          <a:prstGeom prst="rect">
            <a:avLst/>
          </a:prstGeom>
        </p:spPr>
      </p:pic>
      <p:grpSp>
        <p:nvGrpSpPr>
          <p:cNvPr id="87" name="object 87" descr=""/>
          <p:cNvGrpSpPr/>
          <p:nvPr/>
        </p:nvGrpSpPr>
        <p:grpSpPr>
          <a:xfrm>
            <a:off x="2656015" y="3635999"/>
            <a:ext cx="476250" cy="182880"/>
            <a:chOff x="2656015" y="3635999"/>
            <a:chExt cx="476250" cy="182880"/>
          </a:xfrm>
        </p:grpSpPr>
        <p:pic>
          <p:nvPicPr>
            <p:cNvPr id="88" name="object 8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27234" y="3635999"/>
              <a:ext cx="144529" cy="18229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56015" y="3635999"/>
              <a:ext cx="144528" cy="18229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98454" y="3635999"/>
              <a:ext cx="133389" cy="182297"/>
            </a:xfrm>
            <a:prstGeom prst="rect">
              <a:avLst/>
            </a:prstGeom>
          </p:spPr>
        </p:pic>
      </p:grpSp>
      <p:grpSp>
        <p:nvGrpSpPr>
          <p:cNvPr id="91" name="object 91" descr=""/>
          <p:cNvGrpSpPr/>
          <p:nvPr/>
        </p:nvGrpSpPr>
        <p:grpSpPr>
          <a:xfrm>
            <a:off x="9276623" y="3635999"/>
            <a:ext cx="563245" cy="182880"/>
            <a:chOff x="9276623" y="3635999"/>
            <a:chExt cx="563245" cy="182880"/>
          </a:xfrm>
        </p:grpSpPr>
        <p:pic>
          <p:nvPicPr>
            <p:cNvPr id="92" name="object 9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276623" y="3635999"/>
              <a:ext cx="122119" cy="179277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426942" y="3635999"/>
              <a:ext cx="144528" cy="182297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00678" y="3639023"/>
              <a:ext cx="65465" cy="176253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706054" y="3635999"/>
              <a:ext cx="133321" cy="182297"/>
            </a:xfrm>
            <a:prstGeom prst="rect">
              <a:avLst/>
            </a:prstGeom>
          </p:spPr>
        </p:pic>
      </p:grpSp>
      <p:grpSp>
        <p:nvGrpSpPr>
          <p:cNvPr id="96" name="object 96" descr=""/>
          <p:cNvGrpSpPr/>
          <p:nvPr/>
        </p:nvGrpSpPr>
        <p:grpSpPr>
          <a:xfrm>
            <a:off x="7596356" y="3635999"/>
            <a:ext cx="295275" cy="182880"/>
            <a:chOff x="7596356" y="3635999"/>
            <a:chExt cx="295275" cy="182880"/>
          </a:xfrm>
        </p:grpSpPr>
        <p:pic>
          <p:nvPicPr>
            <p:cNvPr id="97" name="object 9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96356" y="3635999"/>
              <a:ext cx="122119" cy="179277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746674" y="3635999"/>
              <a:ext cx="144528" cy="182297"/>
            </a:xfrm>
            <a:prstGeom prst="rect">
              <a:avLst/>
            </a:prstGeom>
          </p:spPr>
        </p:pic>
      </p:grpSp>
      <p:grpSp>
        <p:nvGrpSpPr>
          <p:cNvPr id="99" name="object 99" descr=""/>
          <p:cNvGrpSpPr/>
          <p:nvPr/>
        </p:nvGrpSpPr>
        <p:grpSpPr>
          <a:xfrm>
            <a:off x="7920411" y="3639023"/>
            <a:ext cx="229870" cy="179705"/>
            <a:chOff x="7920411" y="3639023"/>
            <a:chExt cx="229870" cy="179705"/>
          </a:xfrm>
        </p:grpSpPr>
        <p:pic>
          <p:nvPicPr>
            <p:cNvPr id="100" name="object 100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26164" y="3639023"/>
              <a:ext cx="123879" cy="179273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20411" y="3639023"/>
              <a:ext cx="65465" cy="176253"/>
            </a:xfrm>
            <a:prstGeom prst="rect">
              <a:avLst/>
            </a:prstGeom>
          </p:spPr>
        </p:pic>
      </p:grpSp>
      <p:grpSp>
        <p:nvGrpSpPr>
          <p:cNvPr id="102" name="object 102" descr=""/>
          <p:cNvGrpSpPr/>
          <p:nvPr/>
        </p:nvGrpSpPr>
        <p:grpSpPr>
          <a:xfrm>
            <a:off x="864208" y="5651999"/>
            <a:ext cx="539750" cy="182880"/>
            <a:chOff x="864208" y="5651999"/>
            <a:chExt cx="539750" cy="182880"/>
          </a:xfrm>
        </p:grpSpPr>
        <p:pic>
          <p:nvPicPr>
            <p:cNvPr id="103" name="object 10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4526" y="5651999"/>
              <a:ext cx="144529" cy="182297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64208" y="5651999"/>
              <a:ext cx="122119" cy="179275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85494" y="5651999"/>
              <a:ext cx="122119" cy="179275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8328" y="5655023"/>
              <a:ext cx="65465" cy="176251"/>
            </a:xfrm>
            <a:prstGeom prst="rect">
              <a:avLst/>
            </a:prstGeom>
          </p:spPr>
        </p:pic>
      </p:grpSp>
      <p:grpSp>
        <p:nvGrpSpPr>
          <p:cNvPr id="107" name="object 107" descr=""/>
          <p:cNvGrpSpPr/>
          <p:nvPr/>
        </p:nvGrpSpPr>
        <p:grpSpPr>
          <a:xfrm>
            <a:off x="2522066" y="5651999"/>
            <a:ext cx="593725" cy="182880"/>
            <a:chOff x="2522066" y="5651999"/>
            <a:chExt cx="593725" cy="182880"/>
          </a:xfrm>
        </p:grpSpPr>
        <p:pic>
          <p:nvPicPr>
            <p:cNvPr id="108" name="object 10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522066" y="5651999"/>
              <a:ext cx="122119" cy="179275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72384" y="5651999"/>
              <a:ext cx="144528" cy="182297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843352" y="5651999"/>
              <a:ext cx="122119" cy="179275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93418" y="5651999"/>
              <a:ext cx="122119" cy="179275"/>
            </a:xfrm>
            <a:prstGeom prst="rect">
              <a:avLst/>
            </a:prstGeom>
          </p:spPr>
        </p:pic>
      </p:grpSp>
      <p:grpSp>
        <p:nvGrpSpPr>
          <p:cNvPr id="112" name="object 112" descr=""/>
          <p:cNvGrpSpPr/>
          <p:nvPr/>
        </p:nvGrpSpPr>
        <p:grpSpPr>
          <a:xfrm>
            <a:off x="4206866" y="5651999"/>
            <a:ext cx="593725" cy="182880"/>
            <a:chOff x="4206866" y="5651999"/>
            <a:chExt cx="593725" cy="182880"/>
          </a:xfrm>
        </p:grpSpPr>
        <p:pic>
          <p:nvPicPr>
            <p:cNvPr id="113" name="object 11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06866" y="5651999"/>
              <a:ext cx="122119" cy="179275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357184" y="5651999"/>
              <a:ext cx="144528" cy="182297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28151" y="5651999"/>
              <a:ext cx="122119" cy="179275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78217" y="5651999"/>
              <a:ext cx="122119" cy="179275"/>
            </a:xfrm>
            <a:prstGeom prst="rect">
              <a:avLst/>
            </a:prstGeom>
          </p:spPr>
        </p:pic>
      </p:grpSp>
      <p:grpSp>
        <p:nvGrpSpPr>
          <p:cNvPr id="117" name="object 117" descr=""/>
          <p:cNvGrpSpPr/>
          <p:nvPr/>
        </p:nvGrpSpPr>
        <p:grpSpPr>
          <a:xfrm>
            <a:off x="5891665" y="5651999"/>
            <a:ext cx="593725" cy="182880"/>
            <a:chOff x="5891665" y="5651999"/>
            <a:chExt cx="593725" cy="182880"/>
          </a:xfrm>
        </p:grpSpPr>
        <p:pic>
          <p:nvPicPr>
            <p:cNvPr id="118" name="object 11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891665" y="5651999"/>
              <a:ext cx="122119" cy="179275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41984" y="5651999"/>
              <a:ext cx="144529" cy="182297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12951" y="5651999"/>
              <a:ext cx="122119" cy="179275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363017" y="5651999"/>
              <a:ext cx="122119" cy="179275"/>
            </a:xfrm>
            <a:prstGeom prst="rect">
              <a:avLst/>
            </a:prstGeom>
          </p:spPr>
        </p:pic>
      </p:grpSp>
      <p:grpSp>
        <p:nvGrpSpPr>
          <p:cNvPr id="122" name="object 122" descr=""/>
          <p:cNvGrpSpPr/>
          <p:nvPr/>
        </p:nvGrpSpPr>
        <p:grpSpPr>
          <a:xfrm>
            <a:off x="7576466" y="5651999"/>
            <a:ext cx="595630" cy="182880"/>
            <a:chOff x="7576466" y="5651999"/>
            <a:chExt cx="595630" cy="182880"/>
          </a:xfrm>
        </p:grpSpPr>
        <p:pic>
          <p:nvPicPr>
            <p:cNvPr id="123" name="object 12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576466" y="5651999"/>
              <a:ext cx="122118" cy="179275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26784" y="5651999"/>
              <a:ext cx="144529" cy="182297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897751" y="5651999"/>
              <a:ext cx="122119" cy="179275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049834" y="5651999"/>
              <a:ext cx="122115" cy="182297"/>
            </a:xfrm>
            <a:prstGeom prst="rect">
              <a:avLst/>
            </a:prstGeom>
          </p:spPr>
        </p:pic>
      </p:grpSp>
      <p:grpSp>
        <p:nvGrpSpPr>
          <p:cNvPr id="127" name="object 127" descr=""/>
          <p:cNvGrpSpPr/>
          <p:nvPr/>
        </p:nvGrpSpPr>
        <p:grpSpPr>
          <a:xfrm>
            <a:off x="772271" y="2742936"/>
            <a:ext cx="978535" cy="114300"/>
            <a:chOff x="772271" y="2742936"/>
            <a:chExt cx="978535" cy="114300"/>
          </a:xfrm>
        </p:grpSpPr>
        <p:pic>
          <p:nvPicPr>
            <p:cNvPr id="128" name="object 12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72271" y="2742936"/>
              <a:ext cx="222862" cy="113475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1036586" y="2771172"/>
              <a:ext cx="713740" cy="85725"/>
            </a:xfrm>
            <a:custGeom>
              <a:avLst/>
              <a:gdLst/>
              <a:ahLst/>
              <a:cxnLst/>
              <a:rect l="l" t="t" r="r" b="b"/>
              <a:pathLst>
                <a:path w="713739" h="85725">
                  <a:moveTo>
                    <a:pt x="71335" y="34505"/>
                  </a:moveTo>
                  <a:lnTo>
                    <a:pt x="70713" y="27228"/>
                  </a:lnTo>
                  <a:lnTo>
                    <a:pt x="68846" y="20650"/>
                  </a:lnTo>
                  <a:lnTo>
                    <a:pt x="67081" y="17322"/>
                  </a:lnTo>
                  <a:lnTo>
                    <a:pt x="65735" y="14782"/>
                  </a:lnTo>
                  <a:lnTo>
                    <a:pt x="61379" y="9613"/>
                  </a:lnTo>
                  <a:lnTo>
                    <a:pt x="56032" y="5410"/>
                  </a:lnTo>
                  <a:lnTo>
                    <a:pt x="51689" y="3263"/>
                  </a:lnTo>
                  <a:lnTo>
                    <a:pt x="51689" y="29413"/>
                  </a:lnTo>
                  <a:lnTo>
                    <a:pt x="51689" y="39598"/>
                  </a:lnTo>
                  <a:lnTo>
                    <a:pt x="50190" y="43738"/>
                  </a:lnTo>
                  <a:lnTo>
                    <a:pt x="44196" y="50101"/>
                  </a:lnTo>
                  <a:lnTo>
                    <a:pt x="40335" y="51689"/>
                  </a:lnTo>
                  <a:lnTo>
                    <a:pt x="30873" y="51689"/>
                  </a:lnTo>
                  <a:lnTo>
                    <a:pt x="27025" y="50101"/>
                  </a:lnTo>
                  <a:lnTo>
                    <a:pt x="21120" y="43738"/>
                  </a:lnTo>
                  <a:lnTo>
                    <a:pt x="19646" y="39598"/>
                  </a:lnTo>
                  <a:lnTo>
                    <a:pt x="19646" y="29413"/>
                  </a:lnTo>
                  <a:lnTo>
                    <a:pt x="21120" y="25285"/>
                  </a:lnTo>
                  <a:lnTo>
                    <a:pt x="27025" y="18910"/>
                  </a:lnTo>
                  <a:lnTo>
                    <a:pt x="30873" y="17322"/>
                  </a:lnTo>
                  <a:lnTo>
                    <a:pt x="40335" y="17322"/>
                  </a:lnTo>
                  <a:lnTo>
                    <a:pt x="44196" y="18910"/>
                  </a:lnTo>
                  <a:lnTo>
                    <a:pt x="50190" y="25285"/>
                  </a:lnTo>
                  <a:lnTo>
                    <a:pt x="51689" y="29413"/>
                  </a:lnTo>
                  <a:lnTo>
                    <a:pt x="51689" y="3263"/>
                  </a:lnTo>
                  <a:lnTo>
                    <a:pt x="49949" y="2400"/>
                  </a:lnTo>
                  <a:lnTo>
                    <a:pt x="43141" y="596"/>
                  </a:lnTo>
                  <a:lnTo>
                    <a:pt x="35598" y="0"/>
                  </a:lnTo>
                  <a:lnTo>
                    <a:pt x="28117" y="596"/>
                  </a:lnTo>
                  <a:lnTo>
                    <a:pt x="622" y="27228"/>
                  </a:lnTo>
                  <a:lnTo>
                    <a:pt x="0" y="34505"/>
                  </a:lnTo>
                  <a:lnTo>
                    <a:pt x="622" y="41795"/>
                  </a:lnTo>
                  <a:lnTo>
                    <a:pt x="28117" y="68414"/>
                  </a:lnTo>
                  <a:lnTo>
                    <a:pt x="35598" y="69011"/>
                  </a:lnTo>
                  <a:lnTo>
                    <a:pt x="43141" y="68414"/>
                  </a:lnTo>
                  <a:lnTo>
                    <a:pt x="67081" y="51689"/>
                  </a:lnTo>
                  <a:lnTo>
                    <a:pt x="68846" y="48374"/>
                  </a:lnTo>
                  <a:lnTo>
                    <a:pt x="70713" y="41795"/>
                  </a:lnTo>
                  <a:lnTo>
                    <a:pt x="71335" y="34505"/>
                  </a:lnTo>
                  <a:close/>
                </a:path>
                <a:path w="713739" h="85725">
                  <a:moveTo>
                    <a:pt x="135851" y="4368"/>
                  </a:moveTo>
                  <a:lnTo>
                    <a:pt x="130213" y="1460"/>
                  </a:lnTo>
                  <a:lnTo>
                    <a:pt x="123939" y="0"/>
                  </a:lnTo>
                  <a:lnTo>
                    <a:pt x="117030" y="0"/>
                  </a:lnTo>
                  <a:lnTo>
                    <a:pt x="82892" y="20650"/>
                  </a:lnTo>
                  <a:lnTo>
                    <a:pt x="80340" y="34505"/>
                  </a:lnTo>
                  <a:lnTo>
                    <a:pt x="80975" y="41795"/>
                  </a:lnTo>
                  <a:lnTo>
                    <a:pt x="109283" y="68414"/>
                  </a:lnTo>
                  <a:lnTo>
                    <a:pt x="117030" y="69011"/>
                  </a:lnTo>
                  <a:lnTo>
                    <a:pt x="123939" y="69011"/>
                  </a:lnTo>
                  <a:lnTo>
                    <a:pt x="130213" y="67564"/>
                  </a:lnTo>
                  <a:lnTo>
                    <a:pt x="135851" y="64655"/>
                  </a:lnTo>
                  <a:lnTo>
                    <a:pt x="135851" y="47332"/>
                  </a:lnTo>
                  <a:lnTo>
                    <a:pt x="131851" y="50596"/>
                  </a:lnTo>
                  <a:lnTo>
                    <a:pt x="126847" y="52235"/>
                  </a:lnTo>
                  <a:lnTo>
                    <a:pt x="114668" y="52235"/>
                  </a:lnTo>
                  <a:lnTo>
                    <a:pt x="109639" y="50596"/>
                  </a:lnTo>
                  <a:lnTo>
                    <a:pt x="101917" y="44056"/>
                  </a:lnTo>
                  <a:lnTo>
                    <a:pt x="99974" y="39776"/>
                  </a:lnTo>
                  <a:lnTo>
                    <a:pt x="99974" y="29235"/>
                  </a:lnTo>
                  <a:lnTo>
                    <a:pt x="101917" y="24955"/>
                  </a:lnTo>
                  <a:lnTo>
                    <a:pt x="109639" y="18415"/>
                  </a:lnTo>
                  <a:lnTo>
                    <a:pt x="114668" y="16776"/>
                  </a:lnTo>
                  <a:lnTo>
                    <a:pt x="126847" y="16776"/>
                  </a:lnTo>
                  <a:lnTo>
                    <a:pt x="131851" y="18415"/>
                  </a:lnTo>
                  <a:lnTo>
                    <a:pt x="135851" y="21691"/>
                  </a:lnTo>
                  <a:lnTo>
                    <a:pt x="135851" y="4368"/>
                  </a:lnTo>
                  <a:close/>
                </a:path>
                <a:path w="713739" h="85725">
                  <a:moveTo>
                    <a:pt x="215226" y="1778"/>
                  </a:moveTo>
                  <a:lnTo>
                    <a:pt x="196126" y="1778"/>
                  </a:lnTo>
                  <a:lnTo>
                    <a:pt x="196126" y="25781"/>
                  </a:lnTo>
                  <a:lnTo>
                    <a:pt x="168173" y="25781"/>
                  </a:lnTo>
                  <a:lnTo>
                    <a:pt x="168173" y="1778"/>
                  </a:lnTo>
                  <a:lnTo>
                    <a:pt x="149072" y="1778"/>
                  </a:lnTo>
                  <a:lnTo>
                    <a:pt x="149072" y="67246"/>
                  </a:lnTo>
                  <a:lnTo>
                    <a:pt x="168173" y="67246"/>
                  </a:lnTo>
                  <a:lnTo>
                    <a:pt x="168173" y="42011"/>
                  </a:lnTo>
                  <a:lnTo>
                    <a:pt x="196126" y="42011"/>
                  </a:lnTo>
                  <a:lnTo>
                    <a:pt x="196126" y="67246"/>
                  </a:lnTo>
                  <a:lnTo>
                    <a:pt x="215226" y="67246"/>
                  </a:lnTo>
                  <a:lnTo>
                    <a:pt x="215226" y="1778"/>
                  </a:lnTo>
                  <a:close/>
                </a:path>
                <a:path w="713739" h="85725">
                  <a:moveTo>
                    <a:pt x="298704" y="34505"/>
                  </a:moveTo>
                  <a:lnTo>
                    <a:pt x="279057" y="3263"/>
                  </a:lnTo>
                  <a:lnTo>
                    <a:pt x="279057" y="29413"/>
                  </a:lnTo>
                  <a:lnTo>
                    <a:pt x="279057" y="39598"/>
                  </a:lnTo>
                  <a:lnTo>
                    <a:pt x="277558" y="43738"/>
                  </a:lnTo>
                  <a:lnTo>
                    <a:pt x="271551" y="50101"/>
                  </a:lnTo>
                  <a:lnTo>
                    <a:pt x="267690" y="51689"/>
                  </a:lnTo>
                  <a:lnTo>
                    <a:pt x="258229" y="51689"/>
                  </a:lnTo>
                  <a:lnTo>
                    <a:pt x="254393" y="50101"/>
                  </a:lnTo>
                  <a:lnTo>
                    <a:pt x="248475" y="43738"/>
                  </a:lnTo>
                  <a:lnTo>
                    <a:pt x="247002" y="39598"/>
                  </a:lnTo>
                  <a:lnTo>
                    <a:pt x="247002" y="29413"/>
                  </a:lnTo>
                  <a:lnTo>
                    <a:pt x="248475" y="25285"/>
                  </a:lnTo>
                  <a:lnTo>
                    <a:pt x="254393" y="18910"/>
                  </a:lnTo>
                  <a:lnTo>
                    <a:pt x="258229" y="17322"/>
                  </a:lnTo>
                  <a:lnTo>
                    <a:pt x="267690" y="17322"/>
                  </a:lnTo>
                  <a:lnTo>
                    <a:pt x="271551" y="18910"/>
                  </a:lnTo>
                  <a:lnTo>
                    <a:pt x="277558" y="25285"/>
                  </a:lnTo>
                  <a:lnTo>
                    <a:pt x="279057" y="29413"/>
                  </a:lnTo>
                  <a:lnTo>
                    <a:pt x="279057" y="3263"/>
                  </a:lnTo>
                  <a:lnTo>
                    <a:pt x="277317" y="2400"/>
                  </a:lnTo>
                  <a:lnTo>
                    <a:pt x="270510" y="596"/>
                  </a:lnTo>
                  <a:lnTo>
                    <a:pt x="262966" y="0"/>
                  </a:lnTo>
                  <a:lnTo>
                    <a:pt x="255473" y="596"/>
                  </a:lnTo>
                  <a:lnTo>
                    <a:pt x="227990" y="27228"/>
                  </a:lnTo>
                  <a:lnTo>
                    <a:pt x="227368" y="34505"/>
                  </a:lnTo>
                  <a:lnTo>
                    <a:pt x="227990" y="41795"/>
                  </a:lnTo>
                  <a:lnTo>
                    <a:pt x="255473" y="68414"/>
                  </a:lnTo>
                  <a:lnTo>
                    <a:pt x="262966" y="69011"/>
                  </a:lnTo>
                  <a:lnTo>
                    <a:pt x="270510" y="68414"/>
                  </a:lnTo>
                  <a:lnTo>
                    <a:pt x="298069" y="41795"/>
                  </a:lnTo>
                  <a:lnTo>
                    <a:pt x="298704" y="34505"/>
                  </a:lnTo>
                  <a:close/>
                </a:path>
                <a:path w="713739" h="85725">
                  <a:moveTo>
                    <a:pt x="371944" y="42011"/>
                  </a:moveTo>
                  <a:lnTo>
                    <a:pt x="371335" y="40919"/>
                  </a:lnTo>
                  <a:lnTo>
                    <a:pt x="369125" y="36957"/>
                  </a:lnTo>
                  <a:lnTo>
                    <a:pt x="363486" y="33413"/>
                  </a:lnTo>
                  <a:lnTo>
                    <a:pt x="367296" y="29870"/>
                  </a:lnTo>
                  <a:lnTo>
                    <a:pt x="368185" y="27825"/>
                  </a:lnTo>
                  <a:lnTo>
                    <a:pt x="369214" y="25463"/>
                  </a:lnTo>
                  <a:lnTo>
                    <a:pt x="369214" y="16916"/>
                  </a:lnTo>
                  <a:lnTo>
                    <a:pt x="369214" y="14820"/>
                  </a:lnTo>
                  <a:lnTo>
                    <a:pt x="367258" y="10414"/>
                  </a:lnTo>
                  <a:lnTo>
                    <a:pt x="359435" y="3505"/>
                  </a:lnTo>
                  <a:lnTo>
                    <a:pt x="354342" y="1778"/>
                  </a:lnTo>
                  <a:lnTo>
                    <a:pt x="353390" y="1778"/>
                  </a:lnTo>
                  <a:lnTo>
                    <a:pt x="353390" y="44869"/>
                  </a:lnTo>
                  <a:lnTo>
                    <a:pt x="353390" y="48234"/>
                  </a:lnTo>
                  <a:lnTo>
                    <a:pt x="352755" y="49606"/>
                  </a:lnTo>
                  <a:lnTo>
                    <a:pt x="350202" y="51600"/>
                  </a:lnTo>
                  <a:lnTo>
                    <a:pt x="348564" y="52108"/>
                  </a:lnTo>
                  <a:lnTo>
                    <a:pt x="329793" y="52108"/>
                  </a:lnTo>
                  <a:lnTo>
                    <a:pt x="329793" y="40919"/>
                  </a:lnTo>
                  <a:lnTo>
                    <a:pt x="348564" y="40919"/>
                  </a:lnTo>
                  <a:lnTo>
                    <a:pt x="350202" y="41440"/>
                  </a:lnTo>
                  <a:lnTo>
                    <a:pt x="352755" y="43535"/>
                  </a:lnTo>
                  <a:lnTo>
                    <a:pt x="353390" y="44869"/>
                  </a:lnTo>
                  <a:lnTo>
                    <a:pt x="353390" y="1778"/>
                  </a:lnTo>
                  <a:lnTo>
                    <a:pt x="351205" y="1778"/>
                  </a:lnTo>
                  <a:lnTo>
                    <a:pt x="351205" y="20739"/>
                  </a:lnTo>
                  <a:lnTo>
                    <a:pt x="351205" y="24003"/>
                  </a:lnTo>
                  <a:lnTo>
                    <a:pt x="350596" y="25323"/>
                  </a:lnTo>
                  <a:lnTo>
                    <a:pt x="348132" y="27330"/>
                  </a:lnTo>
                  <a:lnTo>
                    <a:pt x="346519" y="27825"/>
                  </a:lnTo>
                  <a:lnTo>
                    <a:pt x="329793" y="27825"/>
                  </a:lnTo>
                  <a:lnTo>
                    <a:pt x="329793" y="16916"/>
                  </a:lnTo>
                  <a:lnTo>
                    <a:pt x="346519" y="16916"/>
                  </a:lnTo>
                  <a:lnTo>
                    <a:pt x="348132" y="17411"/>
                  </a:lnTo>
                  <a:lnTo>
                    <a:pt x="350596" y="19418"/>
                  </a:lnTo>
                  <a:lnTo>
                    <a:pt x="351205" y="20739"/>
                  </a:lnTo>
                  <a:lnTo>
                    <a:pt x="351205" y="1778"/>
                  </a:lnTo>
                  <a:lnTo>
                    <a:pt x="310705" y="1778"/>
                  </a:lnTo>
                  <a:lnTo>
                    <a:pt x="310705" y="67246"/>
                  </a:lnTo>
                  <a:lnTo>
                    <a:pt x="357073" y="67246"/>
                  </a:lnTo>
                  <a:lnTo>
                    <a:pt x="362165" y="65493"/>
                  </a:lnTo>
                  <a:lnTo>
                    <a:pt x="369989" y="58496"/>
                  </a:lnTo>
                  <a:lnTo>
                    <a:pt x="371944" y="54013"/>
                  </a:lnTo>
                  <a:lnTo>
                    <a:pt x="371944" y="52108"/>
                  </a:lnTo>
                  <a:lnTo>
                    <a:pt x="371944" y="42011"/>
                  </a:lnTo>
                  <a:close/>
                </a:path>
                <a:path w="713739" h="85725">
                  <a:moveTo>
                    <a:pt x="449275" y="54419"/>
                  </a:moveTo>
                  <a:lnTo>
                    <a:pt x="444360" y="54419"/>
                  </a:lnTo>
                  <a:lnTo>
                    <a:pt x="443306" y="53606"/>
                  </a:lnTo>
                  <a:lnTo>
                    <a:pt x="441909" y="52514"/>
                  </a:lnTo>
                  <a:lnTo>
                    <a:pt x="441909" y="40640"/>
                  </a:lnTo>
                  <a:lnTo>
                    <a:pt x="441909" y="28638"/>
                  </a:lnTo>
                  <a:lnTo>
                    <a:pt x="441909" y="16916"/>
                  </a:lnTo>
                  <a:lnTo>
                    <a:pt x="439127" y="10820"/>
                  </a:lnTo>
                  <a:lnTo>
                    <a:pt x="428040" y="2273"/>
                  </a:lnTo>
                  <a:lnTo>
                    <a:pt x="420217" y="139"/>
                  </a:lnTo>
                  <a:lnTo>
                    <a:pt x="401129" y="139"/>
                  </a:lnTo>
                  <a:lnTo>
                    <a:pt x="393484" y="1917"/>
                  </a:lnTo>
                  <a:lnTo>
                    <a:pt x="387210" y="5461"/>
                  </a:lnTo>
                  <a:lnTo>
                    <a:pt x="387210" y="22237"/>
                  </a:lnTo>
                  <a:lnTo>
                    <a:pt x="391845" y="18694"/>
                  </a:lnTo>
                  <a:lnTo>
                    <a:pt x="398221" y="16916"/>
                  </a:lnTo>
                  <a:lnTo>
                    <a:pt x="411581" y="16916"/>
                  </a:lnTo>
                  <a:lnTo>
                    <a:pt x="415645" y="17754"/>
                  </a:lnTo>
                  <a:lnTo>
                    <a:pt x="421373" y="21120"/>
                  </a:lnTo>
                  <a:lnTo>
                    <a:pt x="422808" y="23558"/>
                  </a:lnTo>
                  <a:lnTo>
                    <a:pt x="422808" y="28638"/>
                  </a:lnTo>
                  <a:lnTo>
                    <a:pt x="422808" y="41605"/>
                  </a:lnTo>
                  <a:lnTo>
                    <a:pt x="422808" y="49784"/>
                  </a:lnTo>
                  <a:lnTo>
                    <a:pt x="420077" y="52336"/>
                  </a:lnTo>
                  <a:lnTo>
                    <a:pt x="416356" y="53606"/>
                  </a:lnTo>
                  <a:lnTo>
                    <a:pt x="408266" y="53606"/>
                  </a:lnTo>
                  <a:lnTo>
                    <a:pt x="405574" y="53073"/>
                  </a:lnTo>
                  <a:lnTo>
                    <a:pt x="401574" y="50990"/>
                  </a:lnTo>
                  <a:lnTo>
                    <a:pt x="400583" y="49517"/>
                  </a:lnTo>
                  <a:lnTo>
                    <a:pt x="400583" y="45415"/>
                  </a:lnTo>
                  <a:lnTo>
                    <a:pt x="401789" y="43713"/>
                  </a:lnTo>
                  <a:lnTo>
                    <a:pt x="406603" y="41262"/>
                  </a:lnTo>
                  <a:lnTo>
                    <a:pt x="409943" y="40640"/>
                  </a:lnTo>
                  <a:lnTo>
                    <a:pt x="416483" y="40640"/>
                  </a:lnTo>
                  <a:lnTo>
                    <a:pt x="419354" y="40970"/>
                  </a:lnTo>
                  <a:lnTo>
                    <a:pt x="422808" y="41605"/>
                  </a:lnTo>
                  <a:lnTo>
                    <a:pt x="422808" y="28638"/>
                  </a:lnTo>
                  <a:lnTo>
                    <a:pt x="417906" y="27825"/>
                  </a:lnTo>
                  <a:lnTo>
                    <a:pt x="413626" y="27419"/>
                  </a:lnTo>
                  <a:lnTo>
                    <a:pt x="401078" y="27419"/>
                  </a:lnTo>
                  <a:lnTo>
                    <a:pt x="394106" y="29235"/>
                  </a:lnTo>
                  <a:lnTo>
                    <a:pt x="384009" y="36512"/>
                  </a:lnTo>
                  <a:lnTo>
                    <a:pt x="381635" y="41262"/>
                  </a:lnTo>
                  <a:lnTo>
                    <a:pt x="381546" y="54419"/>
                  </a:lnTo>
                  <a:lnTo>
                    <a:pt x="383870" y="59258"/>
                  </a:lnTo>
                  <a:lnTo>
                    <a:pt x="393420" y="66624"/>
                  </a:lnTo>
                  <a:lnTo>
                    <a:pt x="399935" y="68465"/>
                  </a:lnTo>
                  <a:lnTo>
                    <a:pt x="415950" y="68465"/>
                  </a:lnTo>
                  <a:lnTo>
                    <a:pt x="422224" y="66700"/>
                  </a:lnTo>
                  <a:lnTo>
                    <a:pt x="427037" y="63144"/>
                  </a:lnTo>
                  <a:lnTo>
                    <a:pt x="430453" y="66560"/>
                  </a:lnTo>
                  <a:lnTo>
                    <a:pt x="435089" y="68338"/>
                  </a:lnTo>
                  <a:lnTo>
                    <a:pt x="444449" y="68338"/>
                  </a:lnTo>
                  <a:lnTo>
                    <a:pt x="447268" y="67741"/>
                  </a:lnTo>
                  <a:lnTo>
                    <a:pt x="449160" y="66624"/>
                  </a:lnTo>
                  <a:lnTo>
                    <a:pt x="449275" y="63144"/>
                  </a:lnTo>
                  <a:lnTo>
                    <a:pt x="449275" y="54419"/>
                  </a:lnTo>
                  <a:close/>
                </a:path>
                <a:path w="713739" h="85725">
                  <a:moveTo>
                    <a:pt x="525106" y="1778"/>
                  </a:moveTo>
                  <a:lnTo>
                    <a:pt x="506006" y="1778"/>
                  </a:lnTo>
                  <a:lnTo>
                    <a:pt x="506006" y="25781"/>
                  </a:lnTo>
                  <a:lnTo>
                    <a:pt x="478053" y="25781"/>
                  </a:lnTo>
                  <a:lnTo>
                    <a:pt x="478053" y="1778"/>
                  </a:lnTo>
                  <a:lnTo>
                    <a:pt x="458952" y="1778"/>
                  </a:lnTo>
                  <a:lnTo>
                    <a:pt x="458952" y="67246"/>
                  </a:lnTo>
                  <a:lnTo>
                    <a:pt x="478053" y="67246"/>
                  </a:lnTo>
                  <a:lnTo>
                    <a:pt x="478053" y="42011"/>
                  </a:lnTo>
                  <a:lnTo>
                    <a:pt x="506006" y="42011"/>
                  </a:lnTo>
                  <a:lnTo>
                    <a:pt x="506006" y="67246"/>
                  </a:lnTo>
                  <a:lnTo>
                    <a:pt x="525106" y="67246"/>
                  </a:lnTo>
                  <a:lnTo>
                    <a:pt x="525106" y="1778"/>
                  </a:lnTo>
                  <a:close/>
                </a:path>
                <a:path w="713739" h="85725">
                  <a:moveTo>
                    <a:pt x="607352" y="1778"/>
                  </a:moveTo>
                  <a:lnTo>
                    <a:pt x="595757" y="1778"/>
                  </a:lnTo>
                  <a:lnTo>
                    <a:pt x="559473" y="36423"/>
                  </a:lnTo>
                  <a:lnTo>
                    <a:pt x="559473" y="1778"/>
                  </a:lnTo>
                  <a:lnTo>
                    <a:pt x="540385" y="1778"/>
                  </a:lnTo>
                  <a:lnTo>
                    <a:pt x="540385" y="67246"/>
                  </a:lnTo>
                  <a:lnTo>
                    <a:pt x="551967" y="67246"/>
                  </a:lnTo>
                  <a:lnTo>
                    <a:pt x="588251" y="32600"/>
                  </a:lnTo>
                  <a:lnTo>
                    <a:pt x="588251" y="67246"/>
                  </a:lnTo>
                  <a:lnTo>
                    <a:pt x="607352" y="67246"/>
                  </a:lnTo>
                  <a:lnTo>
                    <a:pt x="607352" y="1778"/>
                  </a:lnTo>
                  <a:close/>
                </a:path>
                <a:path w="713739" h="85725">
                  <a:moveTo>
                    <a:pt x="684136" y="1778"/>
                  </a:moveTo>
                  <a:lnTo>
                    <a:pt x="665035" y="1778"/>
                  </a:lnTo>
                  <a:lnTo>
                    <a:pt x="665035" y="18008"/>
                  </a:lnTo>
                  <a:lnTo>
                    <a:pt x="665035" y="31508"/>
                  </a:lnTo>
                  <a:lnTo>
                    <a:pt x="645985" y="31508"/>
                  </a:lnTo>
                  <a:lnTo>
                    <a:pt x="644169" y="30873"/>
                  </a:lnTo>
                  <a:lnTo>
                    <a:pt x="641438" y="28321"/>
                  </a:lnTo>
                  <a:lnTo>
                    <a:pt x="640753" y="26682"/>
                  </a:lnTo>
                  <a:lnTo>
                    <a:pt x="640753" y="22783"/>
                  </a:lnTo>
                  <a:lnTo>
                    <a:pt x="641464" y="21183"/>
                  </a:lnTo>
                  <a:lnTo>
                    <a:pt x="644283" y="18643"/>
                  </a:lnTo>
                  <a:lnTo>
                    <a:pt x="646074" y="18008"/>
                  </a:lnTo>
                  <a:lnTo>
                    <a:pt x="665035" y="18008"/>
                  </a:lnTo>
                  <a:lnTo>
                    <a:pt x="665035" y="1778"/>
                  </a:lnTo>
                  <a:lnTo>
                    <a:pt x="639673" y="1778"/>
                  </a:lnTo>
                  <a:lnTo>
                    <a:pt x="633285" y="3822"/>
                  </a:lnTo>
                  <a:lnTo>
                    <a:pt x="623557" y="12001"/>
                  </a:lnTo>
                  <a:lnTo>
                    <a:pt x="621118" y="17322"/>
                  </a:lnTo>
                  <a:lnTo>
                    <a:pt x="621118" y="28409"/>
                  </a:lnTo>
                  <a:lnTo>
                    <a:pt x="622350" y="32410"/>
                  </a:lnTo>
                  <a:lnTo>
                    <a:pt x="627253" y="39331"/>
                  </a:lnTo>
                  <a:lnTo>
                    <a:pt x="630669" y="41960"/>
                  </a:lnTo>
                  <a:lnTo>
                    <a:pt x="635025" y="43789"/>
                  </a:lnTo>
                  <a:lnTo>
                    <a:pt x="618528" y="67246"/>
                  </a:lnTo>
                  <a:lnTo>
                    <a:pt x="640346" y="67246"/>
                  </a:lnTo>
                  <a:lnTo>
                    <a:pt x="655358" y="45961"/>
                  </a:lnTo>
                  <a:lnTo>
                    <a:pt x="665035" y="45961"/>
                  </a:lnTo>
                  <a:lnTo>
                    <a:pt x="665035" y="67246"/>
                  </a:lnTo>
                  <a:lnTo>
                    <a:pt x="684136" y="67246"/>
                  </a:lnTo>
                  <a:lnTo>
                    <a:pt x="684136" y="45961"/>
                  </a:lnTo>
                  <a:lnTo>
                    <a:pt x="684136" y="31508"/>
                  </a:lnTo>
                  <a:lnTo>
                    <a:pt x="684136" y="18008"/>
                  </a:lnTo>
                  <a:lnTo>
                    <a:pt x="684136" y="1778"/>
                  </a:lnTo>
                  <a:close/>
                </a:path>
                <a:path w="713739" h="85725">
                  <a:moveTo>
                    <a:pt x="713600" y="61061"/>
                  </a:moveTo>
                  <a:lnTo>
                    <a:pt x="712863" y="58242"/>
                  </a:lnTo>
                  <a:lnTo>
                    <a:pt x="709955" y="53873"/>
                  </a:lnTo>
                  <a:lnTo>
                    <a:pt x="707859" y="52781"/>
                  </a:lnTo>
                  <a:lnTo>
                    <a:pt x="702957" y="52781"/>
                  </a:lnTo>
                  <a:lnTo>
                    <a:pt x="701230" y="53416"/>
                  </a:lnTo>
                  <a:lnTo>
                    <a:pt x="698677" y="55968"/>
                  </a:lnTo>
                  <a:lnTo>
                    <a:pt x="698042" y="57607"/>
                  </a:lnTo>
                  <a:lnTo>
                    <a:pt x="698042" y="61328"/>
                  </a:lnTo>
                  <a:lnTo>
                    <a:pt x="698754" y="63080"/>
                  </a:lnTo>
                  <a:lnTo>
                    <a:pt x="701560" y="66624"/>
                  </a:lnTo>
                  <a:lnTo>
                    <a:pt x="702271" y="68465"/>
                  </a:lnTo>
                  <a:lnTo>
                    <a:pt x="702271" y="75285"/>
                  </a:lnTo>
                  <a:lnTo>
                    <a:pt x="699820" y="80378"/>
                  </a:lnTo>
                  <a:lnTo>
                    <a:pt x="694905" y="85661"/>
                  </a:lnTo>
                  <a:lnTo>
                    <a:pt x="702818" y="85661"/>
                  </a:lnTo>
                  <a:lnTo>
                    <a:pt x="710006" y="80022"/>
                  </a:lnTo>
                  <a:lnTo>
                    <a:pt x="713600" y="72974"/>
                  </a:lnTo>
                  <a:lnTo>
                    <a:pt x="713600" y="6106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0" name="object 130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34947" y="2946157"/>
            <a:ext cx="1853384" cy="94106"/>
          </a:xfrm>
          <a:prstGeom prst="rect">
            <a:avLst/>
          </a:prstGeom>
        </p:spPr>
      </p:pic>
      <p:grpSp>
        <p:nvGrpSpPr>
          <p:cNvPr id="131" name="object 131" descr=""/>
          <p:cNvGrpSpPr/>
          <p:nvPr/>
        </p:nvGrpSpPr>
        <p:grpSpPr>
          <a:xfrm>
            <a:off x="631316" y="3120735"/>
            <a:ext cx="1257935" cy="94615"/>
            <a:chOff x="631316" y="3120735"/>
            <a:chExt cx="1257935" cy="94615"/>
          </a:xfrm>
        </p:grpSpPr>
        <p:pic>
          <p:nvPicPr>
            <p:cNvPr id="132" name="object 13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31316" y="3120735"/>
              <a:ext cx="1229271" cy="94108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1869998" y="3173108"/>
              <a:ext cx="19050" cy="33020"/>
            </a:xfrm>
            <a:custGeom>
              <a:avLst/>
              <a:gdLst/>
              <a:ahLst/>
              <a:cxnLst/>
              <a:rect l="l" t="t" r="r" b="b"/>
              <a:pathLst>
                <a:path w="19050" h="33019">
                  <a:moveTo>
                    <a:pt x="12956" y="0"/>
                  </a:moveTo>
                  <a:lnTo>
                    <a:pt x="8049" y="0"/>
                  </a:lnTo>
                  <a:lnTo>
                    <a:pt x="6320" y="636"/>
                  </a:lnTo>
                  <a:lnTo>
                    <a:pt x="3771" y="3181"/>
                  </a:lnTo>
                  <a:lnTo>
                    <a:pt x="3138" y="4819"/>
                  </a:lnTo>
                  <a:lnTo>
                    <a:pt x="3138" y="8545"/>
                  </a:lnTo>
                  <a:lnTo>
                    <a:pt x="3840" y="10295"/>
                  </a:lnTo>
                  <a:lnTo>
                    <a:pt x="6659" y="13845"/>
                  </a:lnTo>
                  <a:lnTo>
                    <a:pt x="7364" y="15684"/>
                  </a:lnTo>
                  <a:lnTo>
                    <a:pt x="7364" y="22503"/>
                  </a:lnTo>
                  <a:lnTo>
                    <a:pt x="4909" y="27597"/>
                  </a:lnTo>
                  <a:lnTo>
                    <a:pt x="0" y="32871"/>
                  </a:lnTo>
                  <a:lnTo>
                    <a:pt x="7912" y="32871"/>
                  </a:lnTo>
                  <a:lnTo>
                    <a:pt x="15093" y="27233"/>
                  </a:lnTo>
                  <a:lnTo>
                    <a:pt x="18686" y="20185"/>
                  </a:lnTo>
                  <a:lnTo>
                    <a:pt x="18686" y="8275"/>
                  </a:lnTo>
                  <a:lnTo>
                    <a:pt x="17960" y="5457"/>
                  </a:lnTo>
                  <a:lnTo>
                    <a:pt x="15048" y="1090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4" name="object 134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16533" y="3295314"/>
            <a:ext cx="1885575" cy="268685"/>
          </a:xfrm>
          <a:prstGeom prst="rect">
            <a:avLst/>
          </a:prstGeom>
        </p:spPr>
      </p:pic>
      <p:pic>
        <p:nvPicPr>
          <p:cNvPr id="135" name="object 135" descr="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860932" y="2921266"/>
            <a:ext cx="1285336" cy="124113"/>
          </a:xfrm>
          <a:prstGeom prst="rect">
            <a:avLst/>
          </a:prstGeom>
        </p:spPr>
      </p:pic>
      <p:pic>
        <p:nvPicPr>
          <p:cNvPr id="136" name="object 136" descr="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925375" y="3125440"/>
            <a:ext cx="1153857" cy="69015"/>
          </a:xfrm>
          <a:prstGeom prst="rect">
            <a:avLst/>
          </a:prstGeom>
        </p:spPr>
      </p:pic>
      <p:grpSp>
        <p:nvGrpSpPr>
          <p:cNvPr id="137" name="object 137" descr=""/>
          <p:cNvGrpSpPr/>
          <p:nvPr/>
        </p:nvGrpSpPr>
        <p:grpSpPr>
          <a:xfrm>
            <a:off x="4002847" y="3271514"/>
            <a:ext cx="401320" cy="97155"/>
            <a:chOff x="4002847" y="3271514"/>
            <a:chExt cx="401320" cy="97155"/>
          </a:xfrm>
        </p:grpSpPr>
        <p:sp>
          <p:nvSpPr>
            <p:cNvPr id="138" name="object 138" descr=""/>
            <p:cNvSpPr/>
            <p:nvPr/>
          </p:nvSpPr>
          <p:spPr>
            <a:xfrm>
              <a:off x="4002847" y="3305202"/>
              <a:ext cx="43815" cy="46990"/>
            </a:xfrm>
            <a:custGeom>
              <a:avLst/>
              <a:gdLst/>
              <a:ahLst/>
              <a:cxnLst/>
              <a:rect l="l" t="t" r="r" b="b"/>
              <a:pathLst>
                <a:path w="43814" h="46989">
                  <a:moveTo>
                    <a:pt x="43235" y="0"/>
                  </a:moveTo>
                  <a:lnTo>
                    <a:pt x="35327" y="0"/>
                  </a:lnTo>
                  <a:lnTo>
                    <a:pt x="22096" y="23183"/>
                  </a:lnTo>
                  <a:lnTo>
                    <a:pt x="35327" y="46371"/>
                  </a:lnTo>
                  <a:lnTo>
                    <a:pt x="43235" y="46371"/>
                  </a:lnTo>
                  <a:lnTo>
                    <a:pt x="33418" y="23183"/>
                  </a:lnTo>
                  <a:lnTo>
                    <a:pt x="43235" y="0"/>
                  </a:lnTo>
                  <a:close/>
                </a:path>
                <a:path w="43814" h="46989">
                  <a:moveTo>
                    <a:pt x="21142" y="0"/>
                  </a:moveTo>
                  <a:lnTo>
                    <a:pt x="13230" y="0"/>
                  </a:lnTo>
                  <a:lnTo>
                    <a:pt x="0" y="23183"/>
                  </a:lnTo>
                  <a:lnTo>
                    <a:pt x="13230" y="46371"/>
                  </a:lnTo>
                  <a:lnTo>
                    <a:pt x="21142" y="46371"/>
                  </a:lnTo>
                  <a:lnTo>
                    <a:pt x="11322" y="23183"/>
                  </a:lnTo>
                  <a:lnTo>
                    <a:pt x="2114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9" name="object 13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065451" y="3271514"/>
              <a:ext cx="107610" cy="95745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95976" y="3300430"/>
              <a:ext cx="207719" cy="68193"/>
            </a:xfrm>
            <a:prstGeom prst="rect">
              <a:avLst/>
            </a:prstGeom>
          </p:spPr>
        </p:pic>
      </p:grpSp>
      <p:sp>
        <p:nvSpPr>
          <p:cNvPr id="141" name="object 141" descr=""/>
          <p:cNvSpPr/>
          <p:nvPr/>
        </p:nvSpPr>
        <p:spPr>
          <a:xfrm>
            <a:off x="4454017" y="3267704"/>
            <a:ext cx="549275" cy="118110"/>
          </a:xfrm>
          <a:custGeom>
            <a:avLst/>
            <a:gdLst/>
            <a:ahLst/>
            <a:cxnLst/>
            <a:rect l="l" t="t" r="r" b="b"/>
            <a:pathLst>
              <a:path w="549275" h="118110">
                <a:moveTo>
                  <a:pt x="69557" y="66967"/>
                </a:moveTo>
                <a:lnTo>
                  <a:pt x="60528" y="43091"/>
                </a:lnTo>
                <a:lnTo>
                  <a:pt x="60147" y="42621"/>
                </a:lnTo>
                <a:lnTo>
                  <a:pt x="57010" y="40043"/>
                </a:lnTo>
                <a:lnTo>
                  <a:pt x="57010" y="73596"/>
                </a:lnTo>
                <a:lnTo>
                  <a:pt x="55029" y="79032"/>
                </a:lnTo>
                <a:lnTo>
                  <a:pt x="47117" y="87490"/>
                </a:lnTo>
                <a:lnTo>
                  <a:pt x="42049" y="89598"/>
                </a:lnTo>
                <a:lnTo>
                  <a:pt x="28956" y="89598"/>
                </a:lnTo>
                <a:lnTo>
                  <a:pt x="12407" y="56184"/>
                </a:lnTo>
                <a:lnTo>
                  <a:pt x="16865" y="47637"/>
                </a:lnTo>
                <a:lnTo>
                  <a:pt x="23952" y="43370"/>
                </a:lnTo>
                <a:lnTo>
                  <a:pt x="40500" y="43370"/>
                </a:lnTo>
                <a:lnTo>
                  <a:pt x="46101" y="45554"/>
                </a:lnTo>
                <a:lnTo>
                  <a:pt x="54825" y="54279"/>
                </a:lnTo>
                <a:lnTo>
                  <a:pt x="56972" y="59867"/>
                </a:lnTo>
                <a:lnTo>
                  <a:pt x="57010" y="73596"/>
                </a:lnTo>
                <a:lnTo>
                  <a:pt x="57010" y="40043"/>
                </a:lnTo>
                <a:lnTo>
                  <a:pt x="55105" y="38468"/>
                </a:lnTo>
                <a:lnTo>
                  <a:pt x="49403" y="35509"/>
                </a:lnTo>
                <a:lnTo>
                  <a:pt x="43040" y="33731"/>
                </a:lnTo>
                <a:lnTo>
                  <a:pt x="36004" y="33147"/>
                </a:lnTo>
                <a:lnTo>
                  <a:pt x="28803" y="33769"/>
                </a:lnTo>
                <a:lnTo>
                  <a:pt x="22504" y="35623"/>
                </a:lnTo>
                <a:lnTo>
                  <a:pt x="17081" y="38735"/>
                </a:lnTo>
                <a:lnTo>
                  <a:pt x="12547" y="43091"/>
                </a:lnTo>
                <a:lnTo>
                  <a:pt x="13449" y="34188"/>
                </a:lnTo>
                <a:lnTo>
                  <a:pt x="15824" y="27432"/>
                </a:lnTo>
                <a:lnTo>
                  <a:pt x="23456" y="18249"/>
                </a:lnTo>
                <a:lnTo>
                  <a:pt x="28956" y="15595"/>
                </a:lnTo>
                <a:lnTo>
                  <a:pt x="36144" y="14859"/>
                </a:lnTo>
                <a:lnTo>
                  <a:pt x="64236" y="11595"/>
                </a:lnTo>
                <a:lnTo>
                  <a:pt x="64236" y="0"/>
                </a:lnTo>
                <a:lnTo>
                  <a:pt x="34505" y="3136"/>
                </a:lnTo>
                <a:lnTo>
                  <a:pt x="19405" y="7505"/>
                </a:lnTo>
                <a:lnTo>
                  <a:pt x="8623" y="16941"/>
                </a:lnTo>
                <a:lnTo>
                  <a:pt x="2159" y="31445"/>
                </a:lnTo>
                <a:lnTo>
                  <a:pt x="0" y="51003"/>
                </a:lnTo>
                <a:lnTo>
                  <a:pt x="584" y="62204"/>
                </a:lnTo>
                <a:lnTo>
                  <a:pt x="20726" y="97650"/>
                </a:lnTo>
                <a:lnTo>
                  <a:pt x="35864" y="100926"/>
                </a:lnTo>
                <a:lnTo>
                  <a:pt x="42964" y="100330"/>
                </a:lnTo>
                <a:lnTo>
                  <a:pt x="49364" y="98552"/>
                </a:lnTo>
                <a:lnTo>
                  <a:pt x="55092" y="95592"/>
                </a:lnTo>
                <a:lnTo>
                  <a:pt x="60147" y="91452"/>
                </a:lnTo>
                <a:lnTo>
                  <a:pt x="61633" y="89598"/>
                </a:lnTo>
                <a:lnTo>
                  <a:pt x="64262" y="86360"/>
                </a:lnTo>
                <a:lnTo>
                  <a:pt x="67208" y="80581"/>
                </a:lnTo>
                <a:lnTo>
                  <a:pt x="68973" y="74117"/>
                </a:lnTo>
                <a:lnTo>
                  <a:pt x="69557" y="66967"/>
                </a:lnTo>
                <a:close/>
              </a:path>
              <a:path w="549275" h="118110">
                <a:moveTo>
                  <a:pt x="146342" y="34099"/>
                </a:moveTo>
                <a:lnTo>
                  <a:pt x="94373" y="34099"/>
                </a:lnTo>
                <a:lnTo>
                  <a:pt x="94272" y="53517"/>
                </a:lnTo>
                <a:lnTo>
                  <a:pt x="93941" y="61201"/>
                </a:lnTo>
                <a:lnTo>
                  <a:pt x="83743" y="91236"/>
                </a:lnTo>
                <a:lnTo>
                  <a:pt x="78562" y="91236"/>
                </a:lnTo>
                <a:lnTo>
                  <a:pt x="78562" y="99148"/>
                </a:lnTo>
                <a:lnTo>
                  <a:pt x="80289" y="99974"/>
                </a:lnTo>
                <a:lnTo>
                  <a:pt x="82562" y="100380"/>
                </a:lnTo>
                <a:lnTo>
                  <a:pt x="87566" y="100380"/>
                </a:lnTo>
                <a:lnTo>
                  <a:pt x="105156" y="65798"/>
                </a:lnTo>
                <a:lnTo>
                  <a:pt x="105562" y="58191"/>
                </a:lnTo>
                <a:lnTo>
                  <a:pt x="105562" y="44729"/>
                </a:lnTo>
                <a:lnTo>
                  <a:pt x="134073" y="44729"/>
                </a:lnTo>
                <a:lnTo>
                  <a:pt x="134073" y="99555"/>
                </a:lnTo>
                <a:lnTo>
                  <a:pt x="146342" y="99555"/>
                </a:lnTo>
                <a:lnTo>
                  <a:pt x="146342" y="34099"/>
                </a:lnTo>
                <a:close/>
              </a:path>
              <a:path w="549275" h="118110">
                <a:moveTo>
                  <a:pt x="233083" y="66827"/>
                </a:moveTo>
                <a:lnTo>
                  <a:pt x="220535" y="40043"/>
                </a:lnTo>
                <a:lnTo>
                  <a:pt x="220535" y="60096"/>
                </a:lnTo>
                <a:lnTo>
                  <a:pt x="220535" y="73558"/>
                </a:lnTo>
                <a:lnTo>
                  <a:pt x="218465" y="79032"/>
                </a:lnTo>
                <a:lnTo>
                  <a:pt x="210197" y="87490"/>
                </a:lnTo>
                <a:lnTo>
                  <a:pt x="204851" y="89598"/>
                </a:lnTo>
                <a:lnTo>
                  <a:pt x="191757" y="89598"/>
                </a:lnTo>
                <a:lnTo>
                  <a:pt x="186423" y="87490"/>
                </a:lnTo>
                <a:lnTo>
                  <a:pt x="178142" y="79032"/>
                </a:lnTo>
                <a:lnTo>
                  <a:pt x="176072" y="73558"/>
                </a:lnTo>
                <a:lnTo>
                  <a:pt x="176072" y="60096"/>
                </a:lnTo>
                <a:lnTo>
                  <a:pt x="178142" y="54622"/>
                </a:lnTo>
                <a:lnTo>
                  <a:pt x="186423" y="46164"/>
                </a:lnTo>
                <a:lnTo>
                  <a:pt x="191757" y="44043"/>
                </a:lnTo>
                <a:lnTo>
                  <a:pt x="204851" y="44043"/>
                </a:lnTo>
                <a:lnTo>
                  <a:pt x="210197" y="46164"/>
                </a:lnTo>
                <a:lnTo>
                  <a:pt x="218465" y="54622"/>
                </a:lnTo>
                <a:lnTo>
                  <a:pt x="220535" y="60096"/>
                </a:lnTo>
                <a:lnTo>
                  <a:pt x="220535" y="40043"/>
                </a:lnTo>
                <a:lnTo>
                  <a:pt x="218109" y="38100"/>
                </a:lnTo>
                <a:lnTo>
                  <a:pt x="212204" y="35115"/>
                </a:lnTo>
                <a:lnTo>
                  <a:pt x="205600" y="33324"/>
                </a:lnTo>
                <a:lnTo>
                  <a:pt x="198310" y="32727"/>
                </a:lnTo>
                <a:lnTo>
                  <a:pt x="191020" y="33324"/>
                </a:lnTo>
                <a:lnTo>
                  <a:pt x="163537" y="66827"/>
                </a:lnTo>
                <a:lnTo>
                  <a:pt x="164134" y="73990"/>
                </a:lnTo>
                <a:lnTo>
                  <a:pt x="198310" y="100926"/>
                </a:lnTo>
                <a:lnTo>
                  <a:pt x="205600" y="100330"/>
                </a:lnTo>
                <a:lnTo>
                  <a:pt x="212204" y="98539"/>
                </a:lnTo>
                <a:lnTo>
                  <a:pt x="218109" y="95554"/>
                </a:lnTo>
                <a:lnTo>
                  <a:pt x="223342" y="91376"/>
                </a:lnTo>
                <a:lnTo>
                  <a:pt x="224815" y="89598"/>
                </a:lnTo>
                <a:lnTo>
                  <a:pt x="227596" y="86258"/>
                </a:lnTo>
                <a:lnTo>
                  <a:pt x="230644" y="80467"/>
                </a:lnTo>
                <a:lnTo>
                  <a:pt x="232473" y="73990"/>
                </a:lnTo>
                <a:lnTo>
                  <a:pt x="233083" y="66827"/>
                </a:lnTo>
                <a:close/>
              </a:path>
              <a:path w="549275" h="118110">
                <a:moveTo>
                  <a:pt x="313690" y="34099"/>
                </a:moveTo>
                <a:lnTo>
                  <a:pt x="301421" y="34099"/>
                </a:lnTo>
                <a:lnTo>
                  <a:pt x="301421" y="60960"/>
                </a:lnTo>
                <a:lnTo>
                  <a:pt x="262547" y="60960"/>
                </a:lnTo>
                <a:lnTo>
                  <a:pt x="262547" y="34099"/>
                </a:lnTo>
                <a:lnTo>
                  <a:pt x="250405" y="34099"/>
                </a:lnTo>
                <a:lnTo>
                  <a:pt x="250405" y="99555"/>
                </a:lnTo>
                <a:lnTo>
                  <a:pt x="262547" y="99555"/>
                </a:lnTo>
                <a:lnTo>
                  <a:pt x="262547" y="71602"/>
                </a:lnTo>
                <a:lnTo>
                  <a:pt x="301421" y="71602"/>
                </a:lnTo>
                <a:lnTo>
                  <a:pt x="301421" y="99555"/>
                </a:lnTo>
                <a:lnTo>
                  <a:pt x="313690" y="99555"/>
                </a:lnTo>
                <a:lnTo>
                  <a:pt x="313690" y="34099"/>
                </a:lnTo>
                <a:close/>
              </a:path>
              <a:path w="549275" h="118110">
                <a:moveTo>
                  <a:pt x="408076" y="88925"/>
                </a:moveTo>
                <a:lnTo>
                  <a:pt x="397167" y="88925"/>
                </a:lnTo>
                <a:lnTo>
                  <a:pt x="397167" y="44729"/>
                </a:lnTo>
                <a:lnTo>
                  <a:pt x="397167" y="34099"/>
                </a:lnTo>
                <a:lnTo>
                  <a:pt x="385025" y="34099"/>
                </a:lnTo>
                <a:lnTo>
                  <a:pt x="385025" y="44729"/>
                </a:lnTo>
                <a:lnTo>
                  <a:pt x="385025" y="88925"/>
                </a:lnTo>
                <a:lnTo>
                  <a:pt x="349973" y="88925"/>
                </a:lnTo>
                <a:lnTo>
                  <a:pt x="352958" y="81800"/>
                </a:lnTo>
                <a:lnTo>
                  <a:pt x="355092" y="72732"/>
                </a:lnTo>
                <a:lnTo>
                  <a:pt x="356362" y="61683"/>
                </a:lnTo>
                <a:lnTo>
                  <a:pt x="356793" y="48691"/>
                </a:lnTo>
                <a:lnTo>
                  <a:pt x="356793" y="44729"/>
                </a:lnTo>
                <a:lnTo>
                  <a:pt x="385025" y="44729"/>
                </a:lnTo>
                <a:lnTo>
                  <a:pt x="385025" y="34099"/>
                </a:lnTo>
                <a:lnTo>
                  <a:pt x="345605" y="34099"/>
                </a:lnTo>
                <a:lnTo>
                  <a:pt x="345592" y="44729"/>
                </a:lnTo>
                <a:lnTo>
                  <a:pt x="345059" y="60744"/>
                </a:lnTo>
                <a:lnTo>
                  <a:pt x="343420" y="73710"/>
                </a:lnTo>
                <a:lnTo>
                  <a:pt x="340702" y="83108"/>
                </a:lnTo>
                <a:lnTo>
                  <a:pt x="336880" y="88925"/>
                </a:lnTo>
                <a:lnTo>
                  <a:pt x="328828" y="88925"/>
                </a:lnTo>
                <a:lnTo>
                  <a:pt x="328828" y="117970"/>
                </a:lnTo>
                <a:lnTo>
                  <a:pt x="341109" y="117970"/>
                </a:lnTo>
                <a:lnTo>
                  <a:pt x="341109" y="99555"/>
                </a:lnTo>
                <a:lnTo>
                  <a:pt x="395935" y="99555"/>
                </a:lnTo>
                <a:lnTo>
                  <a:pt x="395935" y="117970"/>
                </a:lnTo>
                <a:lnTo>
                  <a:pt x="408076" y="117970"/>
                </a:lnTo>
                <a:lnTo>
                  <a:pt x="408076" y="99555"/>
                </a:lnTo>
                <a:lnTo>
                  <a:pt x="408076" y="88925"/>
                </a:lnTo>
                <a:close/>
              </a:path>
              <a:path w="549275" h="118110">
                <a:moveTo>
                  <a:pt x="487591" y="34099"/>
                </a:moveTo>
                <a:lnTo>
                  <a:pt x="480364" y="34099"/>
                </a:lnTo>
                <a:lnTo>
                  <a:pt x="435495" y="79235"/>
                </a:lnTo>
                <a:lnTo>
                  <a:pt x="435495" y="34099"/>
                </a:lnTo>
                <a:lnTo>
                  <a:pt x="423354" y="34099"/>
                </a:lnTo>
                <a:lnTo>
                  <a:pt x="423354" y="99555"/>
                </a:lnTo>
                <a:lnTo>
                  <a:pt x="430580" y="99555"/>
                </a:lnTo>
                <a:lnTo>
                  <a:pt x="475449" y="54419"/>
                </a:lnTo>
                <a:lnTo>
                  <a:pt x="475449" y="99555"/>
                </a:lnTo>
                <a:lnTo>
                  <a:pt x="487591" y="99555"/>
                </a:lnTo>
                <a:lnTo>
                  <a:pt x="487591" y="34099"/>
                </a:lnTo>
                <a:close/>
              </a:path>
              <a:path w="549275" h="118110">
                <a:moveTo>
                  <a:pt x="526732" y="60693"/>
                </a:moveTo>
                <a:lnTo>
                  <a:pt x="513638" y="37503"/>
                </a:lnTo>
                <a:lnTo>
                  <a:pt x="505587" y="37503"/>
                </a:lnTo>
                <a:lnTo>
                  <a:pt x="515416" y="60693"/>
                </a:lnTo>
                <a:lnTo>
                  <a:pt x="505587" y="83870"/>
                </a:lnTo>
                <a:lnTo>
                  <a:pt x="513638" y="83870"/>
                </a:lnTo>
                <a:lnTo>
                  <a:pt x="526732" y="60693"/>
                </a:lnTo>
                <a:close/>
              </a:path>
              <a:path w="549275" h="118110">
                <a:moveTo>
                  <a:pt x="548830" y="60693"/>
                </a:moveTo>
                <a:lnTo>
                  <a:pt x="535736" y="37503"/>
                </a:lnTo>
                <a:lnTo>
                  <a:pt x="527685" y="37503"/>
                </a:lnTo>
                <a:lnTo>
                  <a:pt x="537502" y="60693"/>
                </a:lnTo>
                <a:lnTo>
                  <a:pt x="527685" y="83870"/>
                </a:lnTo>
                <a:lnTo>
                  <a:pt x="535736" y="83870"/>
                </a:lnTo>
                <a:lnTo>
                  <a:pt x="548830" y="60693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2341101" y="2941009"/>
            <a:ext cx="13335" cy="85090"/>
          </a:xfrm>
          <a:custGeom>
            <a:avLst/>
            <a:gdLst/>
            <a:ahLst/>
            <a:cxnLst/>
            <a:rect l="l" t="t" r="r" b="b"/>
            <a:pathLst>
              <a:path w="13335" h="85089">
                <a:moveTo>
                  <a:pt x="0" y="85090"/>
                </a:moveTo>
                <a:lnTo>
                  <a:pt x="12819" y="85090"/>
                </a:lnTo>
                <a:lnTo>
                  <a:pt x="12819" y="0"/>
                </a:lnTo>
                <a:lnTo>
                  <a:pt x="0" y="0"/>
                </a:lnTo>
                <a:lnTo>
                  <a:pt x="0" y="8509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2341092" y="2930849"/>
            <a:ext cx="955675" cy="122555"/>
          </a:xfrm>
          <a:custGeom>
            <a:avLst/>
            <a:gdLst/>
            <a:ahLst/>
            <a:cxnLst/>
            <a:rect l="l" t="t" r="r" b="b"/>
            <a:pathLst>
              <a:path w="955675" h="122555">
                <a:moveTo>
                  <a:pt x="89750" y="0"/>
                </a:moveTo>
                <a:lnTo>
                  <a:pt x="0" y="0"/>
                </a:lnTo>
                <a:lnTo>
                  <a:pt x="0" y="10160"/>
                </a:lnTo>
                <a:lnTo>
                  <a:pt x="76923" y="10160"/>
                </a:lnTo>
                <a:lnTo>
                  <a:pt x="76923" y="95250"/>
                </a:lnTo>
                <a:lnTo>
                  <a:pt x="89750" y="95250"/>
                </a:lnTo>
                <a:lnTo>
                  <a:pt x="89750" y="10160"/>
                </a:lnTo>
                <a:lnTo>
                  <a:pt x="89750" y="0"/>
                </a:lnTo>
                <a:close/>
              </a:path>
              <a:path w="955675" h="122555">
                <a:moveTo>
                  <a:pt x="175806" y="62026"/>
                </a:moveTo>
                <a:lnTo>
                  <a:pt x="163156" y="34963"/>
                </a:lnTo>
                <a:lnTo>
                  <a:pt x="163156" y="54927"/>
                </a:lnTo>
                <a:lnTo>
                  <a:pt x="163131" y="69176"/>
                </a:lnTo>
                <a:lnTo>
                  <a:pt x="161150" y="74409"/>
                </a:lnTo>
                <a:lnTo>
                  <a:pt x="152692" y="83045"/>
                </a:lnTo>
                <a:lnTo>
                  <a:pt x="147167" y="85204"/>
                </a:lnTo>
                <a:lnTo>
                  <a:pt x="134073" y="85204"/>
                </a:lnTo>
                <a:lnTo>
                  <a:pt x="128892" y="83299"/>
                </a:lnTo>
                <a:lnTo>
                  <a:pt x="124802" y="79476"/>
                </a:lnTo>
                <a:lnTo>
                  <a:pt x="124802" y="44704"/>
                </a:lnTo>
                <a:lnTo>
                  <a:pt x="128892" y="40881"/>
                </a:lnTo>
                <a:lnTo>
                  <a:pt x="134073" y="38976"/>
                </a:lnTo>
                <a:lnTo>
                  <a:pt x="147167" y="38976"/>
                </a:lnTo>
                <a:lnTo>
                  <a:pt x="152692" y="41109"/>
                </a:lnTo>
                <a:lnTo>
                  <a:pt x="161150" y="49657"/>
                </a:lnTo>
                <a:lnTo>
                  <a:pt x="163156" y="54927"/>
                </a:lnTo>
                <a:lnTo>
                  <a:pt x="163156" y="34963"/>
                </a:lnTo>
                <a:lnTo>
                  <a:pt x="161582" y="33655"/>
                </a:lnTo>
                <a:lnTo>
                  <a:pt x="155892" y="30695"/>
                </a:lnTo>
                <a:lnTo>
                  <a:pt x="149555" y="28930"/>
                </a:lnTo>
                <a:lnTo>
                  <a:pt x="142532" y="28333"/>
                </a:lnTo>
                <a:lnTo>
                  <a:pt x="135343" y="28333"/>
                </a:lnTo>
                <a:lnTo>
                  <a:pt x="129209" y="30111"/>
                </a:lnTo>
                <a:lnTo>
                  <a:pt x="124117" y="33655"/>
                </a:lnTo>
                <a:lnTo>
                  <a:pt x="123571" y="29425"/>
                </a:lnTo>
                <a:lnTo>
                  <a:pt x="112661" y="29425"/>
                </a:lnTo>
                <a:lnTo>
                  <a:pt x="112661" y="122174"/>
                </a:lnTo>
                <a:lnTo>
                  <a:pt x="124802" y="122174"/>
                </a:lnTo>
                <a:lnTo>
                  <a:pt x="124802" y="91071"/>
                </a:lnTo>
                <a:lnTo>
                  <a:pt x="129806" y="94259"/>
                </a:lnTo>
                <a:lnTo>
                  <a:pt x="135712" y="95846"/>
                </a:lnTo>
                <a:lnTo>
                  <a:pt x="142532" y="95846"/>
                </a:lnTo>
                <a:lnTo>
                  <a:pt x="149606" y="95262"/>
                </a:lnTo>
                <a:lnTo>
                  <a:pt x="155981" y="93497"/>
                </a:lnTo>
                <a:lnTo>
                  <a:pt x="160642" y="91071"/>
                </a:lnTo>
                <a:lnTo>
                  <a:pt x="161645" y="90551"/>
                </a:lnTo>
                <a:lnTo>
                  <a:pt x="166598" y="86436"/>
                </a:lnTo>
                <a:lnTo>
                  <a:pt x="167576" y="85204"/>
                </a:lnTo>
                <a:lnTo>
                  <a:pt x="170637" y="81381"/>
                </a:lnTo>
                <a:lnTo>
                  <a:pt x="173507" y="75628"/>
                </a:lnTo>
                <a:lnTo>
                  <a:pt x="175234" y="69176"/>
                </a:lnTo>
                <a:lnTo>
                  <a:pt x="175806" y="62026"/>
                </a:lnTo>
                <a:close/>
              </a:path>
              <a:path w="955675" h="122555">
                <a:moveTo>
                  <a:pt x="258864" y="62153"/>
                </a:moveTo>
                <a:lnTo>
                  <a:pt x="246316" y="35382"/>
                </a:lnTo>
                <a:lnTo>
                  <a:pt x="246316" y="55435"/>
                </a:lnTo>
                <a:lnTo>
                  <a:pt x="246316" y="68884"/>
                </a:lnTo>
                <a:lnTo>
                  <a:pt x="244246" y="74371"/>
                </a:lnTo>
                <a:lnTo>
                  <a:pt x="235978" y="82829"/>
                </a:lnTo>
                <a:lnTo>
                  <a:pt x="230632" y="84937"/>
                </a:lnTo>
                <a:lnTo>
                  <a:pt x="217538" y="84937"/>
                </a:lnTo>
                <a:lnTo>
                  <a:pt x="212204" y="82829"/>
                </a:lnTo>
                <a:lnTo>
                  <a:pt x="203923" y="74371"/>
                </a:lnTo>
                <a:lnTo>
                  <a:pt x="201853" y="68884"/>
                </a:lnTo>
                <a:lnTo>
                  <a:pt x="201853" y="55435"/>
                </a:lnTo>
                <a:lnTo>
                  <a:pt x="203923" y="49961"/>
                </a:lnTo>
                <a:lnTo>
                  <a:pt x="212204" y="41503"/>
                </a:lnTo>
                <a:lnTo>
                  <a:pt x="217538" y="39382"/>
                </a:lnTo>
                <a:lnTo>
                  <a:pt x="230632" y="39382"/>
                </a:lnTo>
                <a:lnTo>
                  <a:pt x="235978" y="41503"/>
                </a:lnTo>
                <a:lnTo>
                  <a:pt x="244246" y="49961"/>
                </a:lnTo>
                <a:lnTo>
                  <a:pt x="246316" y="55435"/>
                </a:lnTo>
                <a:lnTo>
                  <a:pt x="246316" y="35382"/>
                </a:lnTo>
                <a:lnTo>
                  <a:pt x="243903" y="33439"/>
                </a:lnTo>
                <a:lnTo>
                  <a:pt x="237985" y="30454"/>
                </a:lnTo>
                <a:lnTo>
                  <a:pt x="231381" y="28663"/>
                </a:lnTo>
                <a:lnTo>
                  <a:pt x="224091" y="28067"/>
                </a:lnTo>
                <a:lnTo>
                  <a:pt x="216801" y="28663"/>
                </a:lnTo>
                <a:lnTo>
                  <a:pt x="189318" y="62153"/>
                </a:lnTo>
                <a:lnTo>
                  <a:pt x="189915" y="69316"/>
                </a:lnTo>
                <a:lnTo>
                  <a:pt x="224091" y="96253"/>
                </a:lnTo>
                <a:lnTo>
                  <a:pt x="231381" y="95669"/>
                </a:lnTo>
                <a:lnTo>
                  <a:pt x="237985" y="93878"/>
                </a:lnTo>
                <a:lnTo>
                  <a:pt x="243903" y="90893"/>
                </a:lnTo>
                <a:lnTo>
                  <a:pt x="249123" y="86715"/>
                </a:lnTo>
                <a:lnTo>
                  <a:pt x="250596" y="84937"/>
                </a:lnTo>
                <a:lnTo>
                  <a:pt x="253377" y="81597"/>
                </a:lnTo>
                <a:lnTo>
                  <a:pt x="256425" y="75806"/>
                </a:lnTo>
                <a:lnTo>
                  <a:pt x="258254" y="69316"/>
                </a:lnTo>
                <a:lnTo>
                  <a:pt x="258864" y="62153"/>
                </a:lnTo>
                <a:close/>
              </a:path>
              <a:path w="955675" h="122555">
                <a:moveTo>
                  <a:pt x="340436" y="29425"/>
                </a:moveTo>
                <a:lnTo>
                  <a:pt x="333197" y="29425"/>
                </a:lnTo>
                <a:lnTo>
                  <a:pt x="288328" y="74574"/>
                </a:lnTo>
                <a:lnTo>
                  <a:pt x="288328" y="29425"/>
                </a:lnTo>
                <a:lnTo>
                  <a:pt x="276186" y="29425"/>
                </a:lnTo>
                <a:lnTo>
                  <a:pt x="276186" y="94894"/>
                </a:lnTo>
                <a:lnTo>
                  <a:pt x="283425" y="94894"/>
                </a:lnTo>
                <a:lnTo>
                  <a:pt x="328295" y="49745"/>
                </a:lnTo>
                <a:lnTo>
                  <a:pt x="328295" y="94894"/>
                </a:lnTo>
                <a:lnTo>
                  <a:pt x="340436" y="94894"/>
                </a:lnTo>
                <a:lnTo>
                  <a:pt x="340436" y="29425"/>
                </a:lnTo>
                <a:close/>
              </a:path>
              <a:path w="955675" h="122555">
                <a:moveTo>
                  <a:pt x="413258" y="69392"/>
                </a:moveTo>
                <a:lnTo>
                  <a:pt x="410260" y="64389"/>
                </a:lnTo>
                <a:lnTo>
                  <a:pt x="404266" y="61201"/>
                </a:lnTo>
                <a:lnTo>
                  <a:pt x="408813" y="57658"/>
                </a:lnTo>
                <a:lnTo>
                  <a:pt x="411086" y="53111"/>
                </a:lnTo>
                <a:lnTo>
                  <a:pt x="411086" y="41478"/>
                </a:lnTo>
                <a:lnTo>
                  <a:pt x="408482" y="36703"/>
                </a:lnTo>
                <a:lnTo>
                  <a:pt x="398119" y="29794"/>
                </a:lnTo>
                <a:lnTo>
                  <a:pt x="391071" y="28067"/>
                </a:lnTo>
                <a:lnTo>
                  <a:pt x="372986" y="28067"/>
                </a:lnTo>
                <a:lnTo>
                  <a:pt x="365340" y="30149"/>
                </a:lnTo>
                <a:lnTo>
                  <a:pt x="359244" y="34340"/>
                </a:lnTo>
                <a:lnTo>
                  <a:pt x="359244" y="45516"/>
                </a:lnTo>
                <a:lnTo>
                  <a:pt x="364248" y="40970"/>
                </a:lnTo>
                <a:lnTo>
                  <a:pt x="371259" y="38696"/>
                </a:lnTo>
                <a:lnTo>
                  <a:pt x="386168" y="38696"/>
                </a:lnTo>
                <a:lnTo>
                  <a:pt x="390842" y="39560"/>
                </a:lnTo>
                <a:lnTo>
                  <a:pt x="397764" y="43027"/>
                </a:lnTo>
                <a:lnTo>
                  <a:pt x="399491" y="45389"/>
                </a:lnTo>
                <a:lnTo>
                  <a:pt x="399491" y="50838"/>
                </a:lnTo>
                <a:lnTo>
                  <a:pt x="398424" y="52870"/>
                </a:lnTo>
                <a:lnTo>
                  <a:pt x="394144" y="56045"/>
                </a:lnTo>
                <a:lnTo>
                  <a:pt x="391401" y="56845"/>
                </a:lnTo>
                <a:lnTo>
                  <a:pt x="373976" y="56845"/>
                </a:lnTo>
                <a:lnTo>
                  <a:pt x="373976" y="66802"/>
                </a:lnTo>
                <a:lnTo>
                  <a:pt x="393166" y="66802"/>
                </a:lnTo>
                <a:lnTo>
                  <a:pt x="395922" y="67614"/>
                </a:lnTo>
                <a:lnTo>
                  <a:pt x="400189" y="70891"/>
                </a:lnTo>
                <a:lnTo>
                  <a:pt x="401256" y="72986"/>
                </a:lnTo>
                <a:lnTo>
                  <a:pt x="401256" y="78613"/>
                </a:lnTo>
                <a:lnTo>
                  <a:pt x="399376" y="81076"/>
                </a:lnTo>
                <a:lnTo>
                  <a:pt x="391833" y="84709"/>
                </a:lnTo>
                <a:lnTo>
                  <a:pt x="386753" y="85623"/>
                </a:lnTo>
                <a:lnTo>
                  <a:pt x="380390" y="85623"/>
                </a:lnTo>
                <a:lnTo>
                  <a:pt x="370941" y="85623"/>
                </a:lnTo>
                <a:lnTo>
                  <a:pt x="363702" y="83350"/>
                </a:lnTo>
                <a:lnTo>
                  <a:pt x="358711" y="78803"/>
                </a:lnTo>
                <a:lnTo>
                  <a:pt x="358711" y="89979"/>
                </a:lnTo>
                <a:lnTo>
                  <a:pt x="364617" y="94170"/>
                </a:lnTo>
                <a:lnTo>
                  <a:pt x="372440" y="96253"/>
                </a:lnTo>
                <a:lnTo>
                  <a:pt x="391706" y="96253"/>
                </a:lnTo>
                <a:lnTo>
                  <a:pt x="399288" y="94462"/>
                </a:lnTo>
                <a:lnTo>
                  <a:pt x="410464" y="87274"/>
                </a:lnTo>
                <a:lnTo>
                  <a:pt x="413258" y="82397"/>
                </a:lnTo>
                <a:lnTo>
                  <a:pt x="413258" y="69392"/>
                </a:lnTo>
                <a:close/>
              </a:path>
              <a:path w="955675" h="122555">
                <a:moveTo>
                  <a:pt x="489635" y="69481"/>
                </a:moveTo>
                <a:lnTo>
                  <a:pt x="488022" y="66802"/>
                </a:lnTo>
                <a:lnTo>
                  <a:pt x="486549" y="64350"/>
                </a:lnTo>
                <a:lnTo>
                  <a:pt x="480364" y="61074"/>
                </a:lnTo>
                <a:lnTo>
                  <a:pt x="484733" y="57708"/>
                </a:lnTo>
                <a:lnTo>
                  <a:pt x="485140" y="56845"/>
                </a:lnTo>
                <a:lnTo>
                  <a:pt x="486905" y="53162"/>
                </a:lnTo>
                <a:lnTo>
                  <a:pt x="486905" y="42062"/>
                </a:lnTo>
                <a:lnTo>
                  <a:pt x="485736" y="39382"/>
                </a:lnTo>
                <a:lnTo>
                  <a:pt x="485000" y="37719"/>
                </a:lnTo>
                <a:lnTo>
                  <a:pt x="477774" y="31445"/>
                </a:lnTo>
                <a:lnTo>
                  <a:pt x="477774" y="73164"/>
                </a:lnTo>
                <a:lnTo>
                  <a:pt x="477774" y="78524"/>
                </a:lnTo>
                <a:lnTo>
                  <a:pt x="476732" y="80733"/>
                </a:lnTo>
                <a:lnTo>
                  <a:pt x="472541" y="84099"/>
                </a:lnTo>
                <a:lnTo>
                  <a:pt x="469861" y="84937"/>
                </a:lnTo>
                <a:lnTo>
                  <a:pt x="443128" y="84937"/>
                </a:lnTo>
                <a:lnTo>
                  <a:pt x="443128" y="66802"/>
                </a:lnTo>
                <a:lnTo>
                  <a:pt x="469861" y="66802"/>
                </a:lnTo>
                <a:lnTo>
                  <a:pt x="472541" y="67640"/>
                </a:lnTo>
                <a:lnTo>
                  <a:pt x="476732" y="71005"/>
                </a:lnTo>
                <a:lnTo>
                  <a:pt x="477774" y="73164"/>
                </a:lnTo>
                <a:lnTo>
                  <a:pt x="477774" y="31445"/>
                </a:lnTo>
                <a:lnTo>
                  <a:pt x="477367" y="31089"/>
                </a:lnTo>
                <a:lnTo>
                  <a:pt x="475322" y="30403"/>
                </a:lnTo>
                <a:lnTo>
                  <a:pt x="475322" y="45427"/>
                </a:lnTo>
                <a:lnTo>
                  <a:pt x="475322" y="50609"/>
                </a:lnTo>
                <a:lnTo>
                  <a:pt x="474319" y="52743"/>
                </a:lnTo>
                <a:lnTo>
                  <a:pt x="470319" y="56019"/>
                </a:lnTo>
                <a:lnTo>
                  <a:pt x="467728" y="56845"/>
                </a:lnTo>
                <a:lnTo>
                  <a:pt x="443128" y="56845"/>
                </a:lnTo>
                <a:lnTo>
                  <a:pt x="443128" y="39382"/>
                </a:lnTo>
                <a:lnTo>
                  <a:pt x="467728" y="39382"/>
                </a:lnTo>
                <a:lnTo>
                  <a:pt x="470319" y="40182"/>
                </a:lnTo>
                <a:lnTo>
                  <a:pt x="474319" y="43357"/>
                </a:lnTo>
                <a:lnTo>
                  <a:pt x="475322" y="45427"/>
                </a:lnTo>
                <a:lnTo>
                  <a:pt x="475322" y="30403"/>
                </a:lnTo>
                <a:lnTo>
                  <a:pt x="472414" y="29425"/>
                </a:lnTo>
                <a:lnTo>
                  <a:pt x="430987" y="29425"/>
                </a:lnTo>
                <a:lnTo>
                  <a:pt x="430987" y="94894"/>
                </a:lnTo>
                <a:lnTo>
                  <a:pt x="474954" y="94894"/>
                </a:lnTo>
                <a:lnTo>
                  <a:pt x="479971" y="93167"/>
                </a:lnTo>
                <a:lnTo>
                  <a:pt x="487705" y="86258"/>
                </a:lnTo>
                <a:lnTo>
                  <a:pt x="488289" y="84937"/>
                </a:lnTo>
                <a:lnTo>
                  <a:pt x="489635" y="81851"/>
                </a:lnTo>
                <a:lnTo>
                  <a:pt x="489635" y="69481"/>
                </a:lnTo>
                <a:close/>
              </a:path>
              <a:path w="955675" h="122555">
                <a:moveTo>
                  <a:pt x="571474" y="62153"/>
                </a:moveTo>
                <a:lnTo>
                  <a:pt x="570865" y="55003"/>
                </a:lnTo>
                <a:lnTo>
                  <a:pt x="569036" y="48526"/>
                </a:lnTo>
                <a:lnTo>
                  <a:pt x="565988" y="42722"/>
                </a:lnTo>
                <a:lnTo>
                  <a:pt x="563194" y="39382"/>
                </a:lnTo>
                <a:lnTo>
                  <a:pt x="561721" y="37617"/>
                </a:lnTo>
                <a:lnTo>
                  <a:pt x="558927" y="35382"/>
                </a:lnTo>
                <a:lnTo>
                  <a:pt x="558927" y="55435"/>
                </a:lnTo>
                <a:lnTo>
                  <a:pt x="558927" y="68884"/>
                </a:lnTo>
                <a:lnTo>
                  <a:pt x="556856" y="74371"/>
                </a:lnTo>
                <a:lnTo>
                  <a:pt x="548576" y="82829"/>
                </a:lnTo>
                <a:lnTo>
                  <a:pt x="543242" y="84937"/>
                </a:lnTo>
                <a:lnTo>
                  <a:pt x="530148" y="84937"/>
                </a:lnTo>
                <a:lnTo>
                  <a:pt x="524802" y="82829"/>
                </a:lnTo>
                <a:lnTo>
                  <a:pt x="516534" y="74371"/>
                </a:lnTo>
                <a:lnTo>
                  <a:pt x="514464" y="68884"/>
                </a:lnTo>
                <a:lnTo>
                  <a:pt x="514464" y="55435"/>
                </a:lnTo>
                <a:lnTo>
                  <a:pt x="516534" y="49961"/>
                </a:lnTo>
                <a:lnTo>
                  <a:pt x="524802" y="41503"/>
                </a:lnTo>
                <a:lnTo>
                  <a:pt x="530148" y="39382"/>
                </a:lnTo>
                <a:lnTo>
                  <a:pt x="543242" y="39382"/>
                </a:lnTo>
                <a:lnTo>
                  <a:pt x="548576" y="41503"/>
                </a:lnTo>
                <a:lnTo>
                  <a:pt x="556856" y="49961"/>
                </a:lnTo>
                <a:lnTo>
                  <a:pt x="558927" y="55435"/>
                </a:lnTo>
                <a:lnTo>
                  <a:pt x="558927" y="35382"/>
                </a:lnTo>
                <a:lnTo>
                  <a:pt x="556501" y="33439"/>
                </a:lnTo>
                <a:lnTo>
                  <a:pt x="550583" y="30454"/>
                </a:lnTo>
                <a:lnTo>
                  <a:pt x="543979" y="28663"/>
                </a:lnTo>
                <a:lnTo>
                  <a:pt x="536689" y="28067"/>
                </a:lnTo>
                <a:lnTo>
                  <a:pt x="529399" y="28663"/>
                </a:lnTo>
                <a:lnTo>
                  <a:pt x="501916" y="62153"/>
                </a:lnTo>
                <a:lnTo>
                  <a:pt x="502526" y="69316"/>
                </a:lnTo>
                <a:lnTo>
                  <a:pt x="536689" y="96253"/>
                </a:lnTo>
                <a:lnTo>
                  <a:pt x="543979" y="95669"/>
                </a:lnTo>
                <a:lnTo>
                  <a:pt x="570865" y="69316"/>
                </a:lnTo>
                <a:lnTo>
                  <a:pt x="571474" y="62153"/>
                </a:lnTo>
                <a:close/>
              </a:path>
              <a:path w="955675" h="122555">
                <a:moveTo>
                  <a:pt x="661073" y="84251"/>
                </a:moveTo>
                <a:lnTo>
                  <a:pt x="650163" y="84251"/>
                </a:lnTo>
                <a:lnTo>
                  <a:pt x="650163" y="40068"/>
                </a:lnTo>
                <a:lnTo>
                  <a:pt x="650163" y="29425"/>
                </a:lnTo>
                <a:lnTo>
                  <a:pt x="638022" y="29425"/>
                </a:lnTo>
                <a:lnTo>
                  <a:pt x="638022" y="40068"/>
                </a:lnTo>
                <a:lnTo>
                  <a:pt x="638022" y="84251"/>
                </a:lnTo>
                <a:lnTo>
                  <a:pt x="602983" y="84251"/>
                </a:lnTo>
                <a:lnTo>
                  <a:pt x="605955" y="77139"/>
                </a:lnTo>
                <a:lnTo>
                  <a:pt x="608088" y="68059"/>
                </a:lnTo>
                <a:lnTo>
                  <a:pt x="609371" y="57023"/>
                </a:lnTo>
                <a:lnTo>
                  <a:pt x="609790" y="44018"/>
                </a:lnTo>
                <a:lnTo>
                  <a:pt x="609790" y="40068"/>
                </a:lnTo>
                <a:lnTo>
                  <a:pt x="638022" y="40068"/>
                </a:lnTo>
                <a:lnTo>
                  <a:pt x="638022" y="29425"/>
                </a:lnTo>
                <a:lnTo>
                  <a:pt x="598614" y="29425"/>
                </a:lnTo>
                <a:lnTo>
                  <a:pt x="598589" y="40068"/>
                </a:lnTo>
                <a:lnTo>
                  <a:pt x="598068" y="56070"/>
                </a:lnTo>
                <a:lnTo>
                  <a:pt x="596430" y="69049"/>
                </a:lnTo>
                <a:lnTo>
                  <a:pt x="593699" y="78447"/>
                </a:lnTo>
                <a:lnTo>
                  <a:pt x="589889" y="84251"/>
                </a:lnTo>
                <a:lnTo>
                  <a:pt x="581837" y="84251"/>
                </a:lnTo>
                <a:lnTo>
                  <a:pt x="581837" y="113309"/>
                </a:lnTo>
                <a:lnTo>
                  <a:pt x="594106" y="113309"/>
                </a:lnTo>
                <a:lnTo>
                  <a:pt x="594106" y="94894"/>
                </a:lnTo>
                <a:lnTo>
                  <a:pt x="648944" y="94894"/>
                </a:lnTo>
                <a:lnTo>
                  <a:pt x="648944" y="113309"/>
                </a:lnTo>
                <a:lnTo>
                  <a:pt x="661073" y="113309"/>
                </a:lnTo>
                <a:lnTo>
                  <a:pt x="661073" y="94894"/>
                </a:lnTo>
                <a:lnTo>
                  <a:pt x="661073" y="84251"/>
                </a:lnTo>
                <a:close/>
              </a:path>
              <a:path w="955675" h="122555">
                <a:moveTo>
                  <a:pt x="728179" y="33934"/>
                </a:moveTo>
                <a:lnTo>
                  <a:pt x="722274" y="30022"/>
                </a:lnTo>
                <a:lnTo>
                  <a:pt x="715403" y="28067"/>
                </a:lnTo>
                <a:lnTo>
                  <a:pt x="707593" y="28067"/>
                </a:lnTo>
                <a:lnTo>
                  <a:pt x="674598" y="48526"/>
                </a:lnTo>
                <a:lnTo>
                  <a:pt x="672122" y="62153"/>
                </a:lnTo>
                <a:lnTo>
                  <a:pt x="672744" y="69316"/>
                </a:lnTo>
                <a:lnTo>
                  <a:pt x="707593" y="96253"/>
                </a:lnTo>
                <a:lnTo>
                  <a:pt x="715403" y="96253"/>
                </a:lnTo>
                <a:lnTo>
                  <a:pt x="722274" y="94310"/>
                </a:lnTo>
                <a:lnTo>
                  <a:pt x="728179" y="90398"/>
                </a:lnTo>
                <a:lnTo>
                  <a:pt x="728179" y="78803"/>
                </a:lnTo>
                <a:lnTo>
                  <a:pt x="723277" y="83159"/>
                </a:lnTo>
                <a:lnTo>
                  <a:pt x="717181" y="85344"/>
                </a:lnTo>
                <a:lnTo>
                  <a:pt x="702449" y="85344"/>
                </a:lnTo>
                <a:lnTo>
                  <a:pt x="696379" y="83185"/>
                </a:lnTo>
                <a:lnTo>
                  <a:pt x="687019" y="74549"/>
                </a:lnTo>
                <a:lnTo>
                  <a:pt x="684669" y="68986"/>
                </a:lnTo>
                <a:lnTo>
                  <a:pt x="684669" y="55346"/>
                </a:lnTo>
                <a:lnTo>
                  <a:pt x="687019" y="49771"/>
                </a:lnTo>
                <a:lnTo>
                  <a:pt x="696379" y="41135"/>
                </a:lnTo>
                <a:lnTo>
                  <a:pt x="702449" y="38976"/>
                </a:lnTo>
                <a:lnTo>
                  <a:pt x="717181" y="38976"/>
                </a:lnTo>
                <a:lnTo>
                  <a:pt x="723277" y="41160"/>
                </a:lnTo>
                <a:lnTo>
                  <a:pt x="728179" y="45516"/>
                </a:lnTo>
                <a:lnTo>
                  <a:pt x="728179" y="33934"/>
                </a:lnTo>
                <a:close/>
              </a:path>
              <a:path w="955675" h="122555">
                <a:moveTo>
                  <a:pt x="800874" y="29425"/>
                </a:moveTo>
                <a:lnTo>
                  <a:pt x="739228" y="29425"/>
                </a:lnTo>
                <a:lnTo>
                  <a:pt x="739228" y="40068"/>
                </a:lnTo>
                <a:lnTo>
                  <a:pt x="763917" y="40068"/>
                </a:lnTo>
                <a:lnTo>
                  <a:pt x="763917" y="94894"/>
                </a:lnTo>
                <a:lnTo>
                  <a:pt x="776046" y="94894"/>
                </a:lnTo>
                <a:lnTo>
                  <a:pt x="776046" y="40068"/>
                </a:lnTo>
                <a:lnTo>
                  <a:pt x="800874" y="40068"/>
                </a:lnTo>
                <a:lnTo>
                  <a:pt x="800874" y="29425"/>
                </a:lnTo>
                <a:close/>
              </a:path>
              <a:path w="955675" h="122555">
                <a:moveTo>
                  <a:pt x="873569" y="69481"/>
                </a:moveTo>
                <a:lnTo>
                  <a:pt x="871956" y="66802"/>
                </a:lnTo>
                <a:lnTo>
                  <a:pt x="870483" y="64350"/>
                </a:lnTo>
                <a:lnTo>
                  <a:pt x="864298" y="61074"/>
                </a:lnTo>
                <a:lnTo>
                  <a:pt x="868667" y="57708"/>
                </a:lnTo>
                <a:lnTo>
                  <a:pt x="869073" y="56845"/>
                </a:lnTo>
                <a:lnTo>
                  <a:pt x="870839" y="53162"/>
                </a:lnTo>
                <a:lnTo>
                  <a:pt x="870839" y="42062"/>
                </a:lnTo>
                <a:lnTo>
                  <a:pt x="869657" y="39382"/>
                </a:lnTo>
                <a:lnTo>
                  <a:pt x="868934" y="37719"/>
                </a:lnTo>
                <a:lnTo>
                  <a:pt x="861707" y="31445"/>
                </a:lnTo>
                <a:lnTo>
                  <a:pt x="861707" y="73164"/>
                </a:lnTo>
                <a:lnTo>
                  <a:pt x="861707" y="78524"/>
                </a:lnTo>
                <a:lnTo>
                  <a:pt x="860666" y="80733"/>
                </a:lnTo>
                <a:lnTo>
                  <a:pt x="856475" y="84099"/>
                </a:lnTo>
                <a:lnTo>
                  <a:pt x="853795" y="84937"/>
                </a:lnTo>
                <a:lnTo>
                  <a:pt x="827062" y="84937"/>
                </a:lnTo>
                <a:lnTo>
                  <a:pt x="827062" y="66802"/>
                </a:lnTo>
                <a:lnTo>
                  <a:pt x="853795" y="66802"/>
                </a:lnTo>
                <a:lnTo>
                  <a:pt x="856475" y="67640"/>
                </a:lnTo>
                <a:lnTo>
                  <a:pt x="860666" y="71005"/>
                </a:lnTo>
                <a:lnTo>
                  <a:pt x="861707" y="73164"/>
                </a:lnTo>
                <a:lnTo>
                  <a:pt x="861707" y="31445"/>
                </a:lnTo>
                <a:lnTo>
                  <a:pt x="861301" y="31089"/>
                </a:lnTo>
                <a:lnTo>
                  <a:pt x="859256" y="30403"/>
                </a:lnTo>
                <a:lnTo>
                  <a:pt x="859256" y="45427"/>
                </a:lnTo>
                <a:lnTo>
                  <a:pt x="859256" y="50609"/>
                </a:lnTo>
                <a:lnTo>
                  <a:pt x="858253" y="52743"/>
                </a:lnTo>
                <a:lnTo>
                  <a:pt x="854252" y="56019"/>
                </a:lnTo>
                <a:lnTo>
                  <a:pt x="851662" y="56845"/>
                </a:lnTo>
                <a:lnTo>
                  <a:pt x="827062" y="56845"/>
                </a:lnTo>
                <a:lnTo>
                  <a:pt x="827062" y="39382"/>
                </a:lnTo>
                <a:lnTo>
                  <a:pt x="851662" y="39382"/>
                </a:lnTo>
                <a:lnTo>
                  <a:pt x="854252" y="40182"/>
                </a:lnTo>
                <a:lnTo>
                  <a:pt x="858253" y="43357"/>
                </a:lnTo>
                <a:lnTo>
                  <a:pt x="859256" y="45427"/>
                </a:lnTo>
                <a:lnTo>
                  <a:pt x="859256" y="30403"/>
                </a:lnTo>
                <a:lnTo>
                  <a:pt x="856348" y="29425"/>
                </a:lnTo>
                <a:lnTo>
                  <a:pt x="814920" y="29425"/>
                </a:lnTo>
                <a:lnTo>
                  <a:pt x="814920" y="94894"/>
                </a:lnTo>
                <a:lnTo>
                  <a:pt x="858888" y="94894"/>
                </a:lnTo>
                <a:lnTo>
                  <a:pt x="863904" y="93167"/>
                </a:lnTo>
                <a:lnTo>
                  <a:pt x="871639" y="86258"/>
                </a:lnTo>
                <a:lnTo>
                  <a:pt x="872223" y="84937"/>
                </a:lnTo>
                <a:lnTo>
                  <a:pt x="873569" y="81851"/>
                </a:lnTo>
                <a:lnTo>
                  <a:pt x="873569" y="69481"/>
                </a:lnTo>
                <a:close/>
              </a:path>
              <a:path w="955675" h="122555">
                <a:moveTo>
                  <a:pt x="955408" y="62153"/>
                </a:moveTo>
                <a:lnTo>
                  <a:pt x="954798" y="55003"/>
                </a:lnTo>
                <a:lnTo>
                  <a:pt x="952969" y="48526"/>
                </a:lnTo>
                <a:lnTo>
                  <a:pt x="949921" y="42722"/>
                </a:lnTo>
                <a:lnTo>
                  <a:pt x="947127" y="39382"/>
                </a:lnTo>
                <a:lnTo>
                  <a:pt x="945654" y="37617"/>
                </a:lnTo>
                <a:lnTo>
                  <a:pt x="942860" y="35382"/>
                </a:lnTo>
                <a:lnTo>
                  <a:pt x="942860" y="55435"/>
                </a:lnTo>
                <a:lnTo>
                  <a:pt x="942860" y="68884"/>
                </a:lnTo>
                <a:lnTo>
                  <a:pt x="940790" y="74371"/>
                </a:lnTo>
                <a:lnTo>
                  <a:pt x="932510" y="82829"/>
                </a:lnTo>
                <a:lnTo>
                  <a:pt x="927176" y="84937"/>
                </a:lnTo>
                <a:lnTo>
                  <a:pt x="914082" y="84937"/>
                </a:lnTo>
                <a:lnTo>
                  <a:pt x="908735" y="82829"/>
                </a:lnTo>
                <a:lnTo>
                  <a:pt x="900468" y="74371"/>
                </a:lnTo>
                <a:lnTo>
                  <a:pt x="898398" y="68884"/>
                </a:lnTo>
                <a:lnTo>
                  <a:pt x="898398" y="55435"/>
                </a:lnTo>
                <a:lnTo>
                  <a:pt x="900468" y="49961"/>
                </a:lnTo>
                <a:lnTo>
                  <a:pt x="908735" y="41503"/>
                </a:lnTo>
                <a:lnTo>
                  <a:pt x="914082" y="39382"/>
                </a:lnTo>
                <a:lnTo>
                  <a:pt x="927176" y="39382"/>
                </a:lnTo>
                <a:lnTo>
                  <a:pt x="932510" y="41503"/>
                </a:lnTo>
                <a:lnTo>
                  <a:pt x="940790" y="49961"/>
                </a:lnTo>
                <a:lnTo>
                  <a:pt x="942860" y="55435"/>
                </a:lnTo>
                <a:lnTo>
                  <a:pt x="942860" y="35382"/>
                </a:lnTo>
                <a:lnTo>
                  <a:pt x="940435" y="33439"/>
                </a:lnTo>
                <a:lnTo>
                  <a:pt x="934516" y="30454"/>
                </a:lnTo>
                <a:lnTo>
                  <a:pt x="927912" y="28663"/>
                </a:lnTo>
                <a:lnTo>
                  <a:pt x="920623" y="28067"/>
                </a:lnTo>
                <a:lnTo>
                  <a:pt x="913333" y="28663"/>
                </a:lnTo>
                <a:lnTo>
                  <a:pt x="885850" y="62153"/>
                </a:lnTo>
                <a:lnTo>
                  <a:pt x="886460" y="69316"/>
                </a:lnTo>
                <a:lnTo>
                  <a:pt x="920623" y="96253"/>
                </a:lnTo>
                <a:lnTo>
                  <a:pt x="927912" y="95669"/>
                </a:lnTo>
                <a:lnTo>
                  <a:pt x="934516" y="93878"/>
                </a:lnTo>
                <a:lnTo>
                  <a:pt x="940435" y="90893"/>
                </a:lnTo>
                <a:lnTo>
                  <a:pt x="945654" y="86715"/>
                </a:lnTo>
                <a:lnTo>
                  <a:pt x="947127" y="84937"/>
                </a:lnTo>
                <a:lnTo>
                  <a:pt x="949921" y="81597"/>
                </a:lnTo>
                <a:lnTo>
                  <a:pt x="952969" y="75806"/>
                </a:lnTo>
                <a:lnTo>
                  <a:pt x="954798" y="69316"/>
                </a:lnTo>
                <a:lnTo>
                  <a:pt x="955408" y="62153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4" name="object 144" descr=""/>
          <p:cNvGrpSpPr/>
          <p:nvPr/>
        </p:nvGrpSpPr>
        <p:grpSpPr>
          <a:xfrm>
            <a:off x="2356167" y="3133075"/>
            <a:ext cx="914400" cy="85725"/>
            <a:chOff x="2356167" y="3133075"/>
            <a:chExt cx="914400" cy="85725"/>
          </a:xfrm>
        </p:grpSpPr>
        <p:sp>
          <p:nvSpPr>
            <p:cNvPr id="145" name="object 145" descr=""/>
            <p:cNvSpPr/>
            <p:nvPr/>
          </p:nvSpPr>
          <p:spPr>
            <a:xfrm>
              <a:off x="2356167" y="3133084"/>
              <a:ext cx="639445" cy="85725"/>
            </a:xfrm>
            <a:custGeom>
              <a:avLst/>
              <a:gdLst/>
              <a:ahLst/>
              <a:cxnLst/>
              <a:rect l="l" t="t" r="r" b="b"/>
              <a:pathLst>
                <a:path w="639444" h="85725">
                  <a:moveTo>
                    <a:pt x="111696" y="67233"/>
                  </a:moveTo>
                  <a:lnTo>
                    <a:pt x="88379" y="34099"/>
                  </a:lnTo>
                  <a:lnTo>
                    <a:pt x="109918" y="1778"/>
                  </a:lnTo>
                  <a:lnTo>
                    <a:pt x="88646" y="1778"/>
                  </a:lnTo>
                  <a:lnTo>
                    <a:pt x="72961" y="25781"/>
                  </a:lnTo>
                  <a:lnTo>
                    <a:pt x="65189" y="25781"/>
                  </a:lnTo>
                  <a:lnTo>
                    <a:pt x="65189" y="1778"/>
                  </a:lnTo>
                  <a:lnTo>
                    <a:pt x="46634" y="1778"/>
                  </a:lnTo>
                  <a:lnTo>
                    <a:pt x="46634" y="25781"/>
                  </a:lnTo>
                  <a:lnTo>
                    <a:pt x="38722" y="25781"/>
                  </a:lnTo>
                  <a:lnTo>
                    <a:pt x="23177" y="1778"/>
                  </a:lnTo>
                  <a:lnTo>
                    <a:pt x="1765" y="1778"/>
                  </a:lnTo>
                  <a:lnTo>
                    <a:pt x="23456" y="34099"/>
                  </a:lnTo>
                  <a:lnTo>
                    <a:pt x="0" y="67233"/>
                  </a:lnTo>
                  <a:lnTo>
                    <a:pt x="21678" y="67233"/>
                  </a:lnTo>
                  <a:lnTo>
                    <a:pt x="38862" y="42011"/>
                  </a:lnTo>
                  <a:lnTo>
                    <a:pt x="46634" y="42011"/>
                  </a:lnTo>
                  <a:lnTo>
                    <a:pt x="46634" y="67233"/>
                  </a:lnTo>
                  <a:lnTo>
                    <a:pt x="65189" y="67233"/>
                  </a:lnTo>
                  <a:lnTo>
                    <a:pt x="65189" y="42011"/>
                  </a:lnTo>
                  <a:lnTo>
                    <a:pt x="72821" y="42011"/>
                  </a:lnTo>
                  <a:lnTo>
                    <a:pt x="90004" y="67233"/>
                  </a:lnTo>
                  <a:lnTo>
                    <a:pt x="111696" y="67233"/>
                  </a:lnTo>
                  <a:close/>
                </a:path>
                <a:path w="639444" h="85725">
                  <a:moveTo>
                    <a:pt x="187934" y="1778"/>
                  </a:moveTo>
                  <a:lnTo>
                    <a:pt x="176339" y="1778"/>
                  </a:lnTo>
                  <a:lnTo>
                    <a:pt x="140068" y="36410"/>
                  </a:lnTo>
                  <a:lnTo>
                    <a:pt x="140068" y="1778"/>
                  </a:lnTo>
                  <a:lnTo>
                    <a:pt x="120967" y="1778"/>
                  </a:lnTo>
                  <a:lnTo>
                    <a:pt x="120967" y="67233"/>
                  </a:lnTo>
                  <a:lnTo>
                    <a:pt x="132562" y="67233"/>
                  </a:lnTo>
                  <a:lnTo>
                    <a:pt x="168846" y="32600"/>
                  </a:lnTo>
                  <a:lnTo>
                    <a:pt x="168846" y="67233"/>
                  </a:lnTo>
                  <a:lnTo>
                    <a:pt x="187934" y="67233"/>
                  </a:lnTo>
                  <a:lnTo>
                    <a:pt x="187934" y="1778"/>
                  </a:lnTo>
                  <a:close/>
                </a:path>
                <a:path w="639444" h="85725">
                  <a:moveTo>
                    <a:pt x="280822" y="51003"/>
                  </a:moveTo>
                  <a:lnTo>
                    <a:pt x="269913" y="51003"/>
                  </a:lnTo>
                  <a:lnTo>
                    <a:pt x="269913" y="17995"/>
                  </a:lnTo>
                  <a:lnTo>
                    <a:pt x="269913" y="1778"/>
                  </a:lnTo>
                  <a:lnTo>
                    <a:pt x="250812" y="1778"/>
                  </a:lnTo>
                  <a:lnTo>
                    <a:pt x="250812" y="17995"/>
                  </a:lnTo>
                  <a:lnTo>
                    <a:pt x="250812" y="51003"/>
                  </a:lnTo>
                  <a:lnTo>
                    <a:pt x="226809" y="51003"/>
                  </a:lnTo>
                  <a:lnTo>
                    <a:pt x="229019" y="44780"/>
                  </a:lnTo>
                  <a:lnTo>
                    <a:pt x="230593" y="37680"/>
                  </a:lnTo>
                  <a:lnTo>
                    <a:pt x="231533" y="29705"/>
                  </a:lnTo>
                  <a:lnTo>
                    <a:pt x="231851" y="20866"/>
                  </a:lnTo>
                  <a:lnTo>
                    <a:pt x="231851" y="17995"/>
                  </a:lnTo>
                  <a:lnTo>
                    <a:pt x="250812" y="17995"/>
                  </a:lnTo>
                  <a:lnTo>
                    <a:pt x="250812" y="1778"/>
                  </a:lnTo>
                  <a:lnTo>
                    <a:pt x="214528" y="1778"/>
                  </a:lnTo>
                  <a:lnTo>
                    <a:pt x="214528" y="13360"/>
                  </a:lnTo>
                  <a:lnTo>
                    <a:pt x="214083" y="26454"/>
                  </a:lnTo>
                  <a:lnTo>
                    <a:pt x="212725" y="37096"/>
                  </a:lnTo>
                  <a:lnTo>
                    <a:pt x="210464" y="45275"/>
                  </a:lnTo>
                  <a:lnTo>
                    <a:pt x="207302" y="51003"/>
                  </a:lnTo>
                  <a:lnTo>
                    <a:pt x="198843" y="51003"/>
                  </a:lnTo>
                  <a:lnTo>
                    <a:pt x="198843" y="85242"/>
                  </a:lnTo>
                  <a:lnTo>
                    <a:pt x="217944" y="85242"/>
                  </a:lnTo>
                  <a:lnTo>
                    <a:pt x="217944" y="67233"/>
                  </a:lnTo>
                  <a:lnTo>
                    <a:pt x="261721" y="67233"/>
                  </a:lnTo>
                  <a:lnTo>
                    <a:pt x="261721" y="85242"/>
                  </a:lnTo>
                  <a:lnTo>
                    <a:pt x="280822" y="85242"/>
                  </a:lnTo>
                  <a:lnTo>
                    <a:pt x="280822" y="67233"/>
                  </a:lnTo>
                  <a:lnTo>
                    <a:pt x="280822" y="51003"/>
                  </a:lnTo>
                  <a:close/>
                </a:path>
                <a:path w="639444" h="85725">
                  <a:moveTo>
                    <a:pt x="359930" y="67233"/>
                  </a:moveTo>
                  <a:lnTo>
                    <a:pt x="334556" y="34099"/>
                  </a:lnTo>
                  <a:lnTo>
                    <a:pt x="358152" y="1778"/>
                  </a:lnTo>
                  <a:lnTo>
                    <a:pt x="336194" y="1778"/>
                  </a:lnTo>
                  <a:lnTo>
                    <a:pt x="319151" y="25781"/>
                  </a:lnTo>
                  <a:lnTo>
                    <a:pt x="310819" y="25781"/>
                  </a:lnTo>
                  <a:lnTo>
                    <a:pt x="310819" y="1778"/>
                  </a:lnTo>
                  <a:lnTo>
                    <a:pt x="291731" y="1778"/>
                  </a:lnTo>
                  <a:lnTo>
                    <a:pt x="291731" y="67233"/>
                  </a:lnTo>
                  <a:lnTo>
                    <a:pt x="310819" y="67233"/>
                  </a:lnTo>
                  <a:lnTo>
                    <a:pt x="310819" y="42011"/>
                  </a:lnTo>
                  <a:lnTo>
                    <a:pt x="319151" y="42011"/>
                  </a:lnTo>
                  <a:lnTo>
                    <a:pt x="337693" y="67233"/>
                  </a:lnTo>
                  <a:lnTo>
                    <a:pt x="359930" y="67233"/>
                  </a:lnTo>
                  <a:close/>
                </a:path>
                <a:path w="639444" h="85725">
                  <a:moveTo>
                    <a:pt x="433984" y="34505"/>
                  </a:moveTo>
                  <a:lnTo>
                    <a:pt x="433362" y="27216"/>
                  </a:lnTo>
                  <a:lnTo>
                    <a:pt x="431495" y="20650"/>
                  </a:lnTo>
                  <a:lnTo>
                    <a:pt x="429729" y="17322"/>
                  </a:lnTo>
                  <a:lnTo>
                    <a:pt x="428383" y="14770"/>
                  </a:lnTo>
                  <a:lnTo>
                    <a:pt x="424027" y="9613"/>
                  </a:lnTo>
                  <a:lnTo>
                    <a:pt x="418680" y="5410"/>
                  </a:lnTo>
                  <a:lnTo>
                    <a:pt x="414337" y="3263"/>
                  </a:lnTo>
                  <a:lnTo>
                    <a:pt x="414337" y="29413"/>
                  </a:lnTo>
                  <a:lnTo>
                    <a:pt x="414337" y="39598"/>
                  </a:lnTo>
                  <a:lnTo>
                    <a:pt x="412838" y="43738"/>
                  </a:lnTo>
                  <a:lnTo>
                    <a:pt x="406844" y="50101"/>
                  </a:lnTo>
                  <a:lnTo>
                    <a:pt x="402983" y="51689"/>
                  </a:lnTo>
                  <a:lnTo>
                    <a:pt x="393522" y="51689"/>
                  </a:lnTo>
                  <a:lnTo>
                    <a:pt x="389674" y="50101"/>
                  </a:lnTo>
                  <a:lnTo>
                    <a:pt x="383768" y="43738"/>
                  </a:lnTo>
                  <a:lnTo>
                    <a:pt x="382295" y="39598"/>
                  </a:lnTo>
                  <a:lnTo>
                    <a:pt x="382295" y="29413"/>
                  </a:lnTo>
                  <a:lnTo>
                    <a:pt x="383768" y="25273"/>
                  </a:lnTo>
                  <a:lnTo>
                    <a:pt x="389674" y="18910"/>
                  </a:lnTo>
                  <a:lnTo>
                    <a:pt x="393522" y="17322"/>
                  </a:lnTo>
                  <a:lnTo>
                    <a:pt x="402983" y="17322"/>
                  </a:lnTo>
                  <a:lnTo>
                    <a:pt x="406844" y="18910"/>
                  </a:lnTo>
                  <a:lnTo>
                    <a:pt x="412838" y="25273"/>
                  </a:lnTo>
                  <a:lnTo>
                    <a:pt x="414337" y="29413"/>
                  </a:lnTo>
                  <a:lnTo>
                    <a:pt x="414337" y="3263"/>
                  </a:lnTo>
                  <a:lnTo>
                    <a:pt x="412597" y="2400"/>
                  </a:lnTo>
                  <a:lnTo>
                    <a:pt x="405790" y="596"/>
                  </a:lnTo>
                  <a:lnTo>
                    <a:pt x="398246" y="0"/>
                  </a:lnTo>
                  <a:lnTo>
                    <a:pt x="390766" y="596"/>
                  </a:lnTo>
                  <a:lnTo>
                    <a:pt x="363270" y="27216"/>
                  </a:lnTo>
                  <a:lnTo>
                    <a:pt x="362648" y="34505"/>
                  </a:lnTo>
                  <a:lnTo>
                    <a:pt x="363270" y="41783"/>
                  </a:lnTo>
                  <a:lnTo>
                    <a:pt x="390766" y="68414"/>
                  </a:lnTo>
                  <a:lnTo>
                    <a:pt x="398246" y="69011"/>
                  </a:lnTo>
                  <a:lnTo>
                    <a:pt x="405790" y="68414"/>
                  </a:lnTo>
                  <a:lnTo>
                    <a:pt x="429729" y="51689"/>
                  </a:lnTo>
                  <a:lnTo>
                    <a:pt x="431495" y="48361"/>
                  </a:lnTo>
                  <a:lnTo>
                    <a:pt x="433362" y="41783"/>
                  </a:lnTo>
                  <a:lnTo>
                    <a:pt x="433984" y="34505"/>
                  </a:lnTo>
                  <a:close/>
                </a:path>
                <a:path w="639444" h="85725">
                  <a:moveTo>
                    <a:pt x="498500" y="4368"/>
                  </a:moveTo>
                  <a:lnTo>
                    <a:pt x="492861" y="1447"/>
                  </a:lnTo>
                  <a:lnTo>
                    <a:pt x="486587" y="0"/>
                  </a:lnTo>
                  <a:lnTo>
                    <a:pt x="479679" y="0"/>
                  </a:lnTo>
                  <a:lnTo>
                    <a:pt x="445541" y="20650"/>
                  </a:lnTo>
                  <a:lnTo>
                    <a:pt x="442988" y="34505"/>
                  </a:lnTo>
                  <a:lnTo>
                    <a:pt x="443623" y="41783"/>
                  </a:lnTo>
                  <a:lnTo>
                    <a:pt x="471932" y="68414"/>
                  </a:lnTo>
                  <a:lnTo>
                    <a:pt x="479679" y="69011"/>
                  </a:lnTo>
                  <a:lnTo>
                    <a:pt x="486587" y="69011"/>
                  </a:lnTo>
                  <a:lnTo>
                    <a:pt x="492861" y="67551"/>
                  </a:lnTo>
                  <a:lnTo>
                    <a:pt x="498500" y="64643"/>
                  </a:lnTo>
                  <a:lnTo>
                    <a:pt x="498500" y="47320"/>
                  </a:lnTo>
                  <a:lnTo>
                    <a:pt x="494499" y="50596"/>
                  </a:lnTo>
                  <a:lnTo>
                    <a:pt x="489496" y="52235"/>
                  </a:lnTo>
                  <a:lnTo>
                    <a:pt x="477316" y="52235"/>
                  </a:lnTo>
                  <a:lnTo>
                    <a:pt x="472287" y="50596"/>
                  </a:lnTo>
                  <a:lnTo>
                    <a:pt x="464566" y="44056"/>
                  </a:lnTo>
                  <a:lnTo>
                    <a:pt x="462622" y="39776"/>
                  </a:lnTo>
                  <a:lnTo>
                    <a:pt x="462622" y="29235"/>
                  </a:lnTo>
                  <a:lnTo>
                    <a:pt x="464566" y="24955"/>
                  </a:lnTo>
                  <a:lnTo>
                    <a:pt x="472287" y="18415"/>
                  </a:lnTo>
                  <a:lnTo>
                    <a:pt x="477316" y="16776"/>
                  </a:lnTo>
                  <a:lnTo>
                    <a:pt x="489496" y="16776"/>
                  </a:lnTo>
                  <a:lnTo>
                    <a:pt x="494499" y="18415"/>
                  </a:lnTo>
                  <a:lnTo>
                    <a:pt x="498500" y="21678"/>
                  </a:lnTo>
                  <a:lnTo>
                    <a:pt x="498500" y="4368"/>
                  </a:lnTo>
                  <a:close/>
                </a:path>
                <a:path w="639444" h="85725">
                  <a:moveTo>
                    <a:pt x="569010" y="1778"/>
                  </a:moveTo>
                  <a:lnTo>
                    <a:pt x="506133" y="1778"/>
                  </a:lnTo>
                  <a:lnTo>
                    <a:pt x="506133" y="17995"/>
                  </a:lnTo>
                  <a:lnTo>
                    <a:pt x="528091" y="17995"/>
                  </a:lnTo>
                  <a:lnTo>
                    <a:pt x="528091" y="67233"/>
                  </a:lnTo>
                  <a:lnTo>
                    <a:pt x="547192" y="67233"/>
                  </a:lnTo>
                  <a:lnTo>
                    <a:pt x="547192" y="17995"/>
                  </a:lnTo>
                  <a:lnTo>
                    <a:pt x="569010" y="17995"/>
                  </a:lnTo>
                  <a:lnTo>
                    <a:pt x="569010" y="1778"/>
                  </a:lnTo>
                  <a:close/>
                </a:path>
                <a:path w="639444" h="85725">
                  <a:moveTo>
                    <a:pt x="639114" y="38227"/>
                  </a:moveTo>
                  <a:lnTo>
                    <a:pt x="636727" y="32842"/>
                  </a:lnTo>
                  <a:lnTo>
                    <a:pt x="627176" y="24574"/>
                  </a:lnTo>
                  <a:lnTo>
                    <a:pt x="621017" y="22504"/>
                  </a:lnTo>
                  <a:lnTo>
                    <a:pt x="619480" y="22504"/>
                  </a:lnTo>
                  <a:lnTo>
                    <a:pt x="619480" y="42913"/>
                  </a:lnTo>
                  <a:lnTo>
                    <a:pt x="619480" y="46736"/>
                  </a:lnTo>
                  <a:lnTo>
                    <a:pt x="618807" y="48323"/>
                  </a:lnTo>
                  <a:lnTo>
                    <a:pt x="616178" y="50685"/>
                  </a:lnTo>
                  <a:lnTo>
                    <a:pt x="614476" y="51282"/>
                  </a:lnTo>
                  <a:lnTo>
                    <a:pt x="597789" y="51282"/>
                  </a:lnTo>
                  <a:lnTo>
                    <a:pt x="597789" y="38455"/>
                  </a:lnTo>
                  <a:lnTo>
                    <a:pt x="614476" y="38455"/>
                  </a:lnTo>
                  <a:lnTo>
                    <a:pt x="616178" y="39052"/>
                  </a:lnTo>
                  <a:lnTo>
                    <a:pt x="618807" y="41414"/>
                  </a:lnTo>
                  <a:lnTo>
                    <a:pt x="619480" y="42913"/>
                  </a:lnTo>
                  <a:lnTo>
                    <a:pt x="619480" y="22504"/>
                  </a:lnTo>
                  <a:lnTo>
                    <a:pt x="597789" y="22504"/>
                  </a:lnTo>
                  <a:lnTo>
                    <a:pt x="597789" y="1778"/>
                  </a:lnTo>
                  <a:lnTo>
                    <a:pt x="578688" y="1778"/>
                  </a:lnTo>
                  <a:lnTo>
                    <a:pt x="578688" y="67233"/>
                  </a:lnTo>
                  <a:lnTo>
                    <a:pt x="621017" y="67233"/>
                  </a:lnTo>
                  <a:lnTo>
                    <a:pt x="627176" y="65163"/>
                  </a:lnTo>
                  <a:lnTo>
                    <a:pt x="636727" y="56896"/>
                  </a:lnTo>
                  <a:lnTo>
                    <a:pt x="639114" y="51511"/>
                  </a:lnTo>
                  <a:lnTo>
                    <a:pt x="639114" y="51282"/>
                  </a:lnTo>
                  <a:lnTo>
                    <a:pt x="639114" y="38455"/>
                  </a:lnTo>
                  <a:lnTo>
                    <a:pt x="639114" y="38227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036067" y="3134851"/>
              <a:ext cx="233909" cy="83469"/>
            </a:xfrm>
            <a:prstGeom prst="rect">
              <a:avLst/>
            </a:prstGeom>
          </p:spPr>
        </p:pic>
      </p:grpSp>
      <p:grpSp>
        <p:nvGrpSpPr>
          <p:cNvPr id="147" name="object 147" descr=""/>
          <p:cNvGrpSpPr/>
          <p:nvPr/>
        </p:nvGrpSpPr>
        <p:grpSpPr>
          <a:xfrm>
            <a:off x="2426813" y="3307655"/>
            <a:ext cx="781050" cy="69215"/>
            <a:chOff x="2426813" y="3307655"/>
            <a:chExt cx="781050" cy="69215"/>
          </a:xfrm>
        </p:grpSpPr>
        <p:pic>
          <p:nvPicPr>
            <p:cNvPr id="148" name="object 14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426813" y="3307655"/>
              <a:ext cx="437536" cy="69015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07042" y="3307790"/>
              <a:ext cx="300607" cy="68332"/>
            </a:xfrm>
            <a:prstGeom prst="rect">
              <a:avLst/>
            </a:prstGeom>
          </p:spPr>
        </p:pic>
      </p:grpSp>
      <p:pic>
        <p:nvPicPr>
          <p:cNvPr id="150" name="object 150" descr="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5473653" y="2918149"/>
            <a:ext cx="1429498" cy="271190"/>
          </a:xfrm>
          <a:prstGeom prst="rect">
            <a:avLst/>
          </a:prstGeom>
        </p:spPr>
      </p:pic>
      <p:sp>
        <p:nvSpPr>
          <p:cNvPr id="151" name="object 151" descr=""/>
          <p:cNvSpPr/>
          <p:nvPr/>
        </p:nvSpPr>
        <p:spPr>
          <a:xfrm>
            <a:off x="5635343" y="3452819"/>
            <a:ext cx="13335" cy="83820"/>
          </a:xfrm>
          <a:custGeom>
            <a:avLst/>
            <a:gdLst/>
            <a:ahLst/>
            <a:cxnLst/>
            <a:rect l="l" t="t" r="r" b="b"/>
            <a:pathLst>
              <a:path w="13335" h="83820">
                <a:moveTo>
                  <a:pt x="0" y="83820"/>
                </a:moveTo>
                <a:lnTo>
                  <a:pt x="12819" y="83820"/>
                </a:lnTo>
                <a:lnTo>
                  <a:pt x="12819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2" name="object 152" descr=""/>
          <p:cNvGrpSpPr/>
          <p:nvPr/>
        </p:nvGrpSpPr>
        <p:grpSpPr>
          <a:xfrm>
            <a:off x="5635343" y="3266671"/>
            <a:ext cx="1108075" cy="297815"/>
            <a:chOff x="5635343" y="3266671"/>
            <a:chExt cx="1108075" cy="297815"/>
          </a:xfrm>
        </p:grpSpPr>
        <p:pic>
          <p:nvPicPr>
            <p:cNvPr id="153" name="object 153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719564" y="3266671"/>
              <a:ext cx="1023397" cy="288463"/>
            </a:xfrm>
            <a:prstGeom prst="rect">
              <a:avLst/>
            </a:prstGeom>
          </p:spPr>
        </p:pic>
        <p:sp>
          <p:nvSpPr>
            <p:cNvPr id="154" name="object 154" descr=""/>
            <p:cNvSpPr/>
            <p:nvPr/>
          </p:nvSpPr>
          <p:spPr>
            <a:xfrm>
              <a:off x="5635333" y="3441389"/>
              <a:ext cx="562610" cy="123189"/>
            </a:xfrm>
            <a:custGeom>
              <a:avLst/>
              <a:gdLst/>
              <a:ahLst/>
              <a:cxnLst/>
              <a:rect l="l" t="t" r="r" b="b"/>
              <a:pathLst>
                <a:path w="562610" h="123189">
                  <a:moveTo>
                    <a:pt x="8975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76923" y="11430"/>
                  </a:lnTo>
                  <a:lnTo>
                    <a:pt x="76923" y="95250"/>
                  </a:lnTo>
                  <a:lnTo>
                    <a:pt x="89750" y="95250"/>
                  </a:lnTo>
                  <a:lnTo>
                    <a:pt x="89750" y="11430"/>
                  </a:lnTo>
                  <a:lnTo>
                    <a:pt x="89750" y="0"/>
                  </a:lnTo>
                  <a:close/>
                </a:path>
                <a:path w="562610" h="123189">
                  <a:moveTo>
                    <a:pt x="173494" y="66560"/>
                  </a:moveTo>
                  <a:lnTo>
                    <a:pt x="173418" y="58496"/>
                  </a:lnTo>
                  <a:lnTo>
                    <a:pt x="173062" y="56603"/>
                  </a:lnTo>
                  <a:lnTo>
                    <a:pt x="172097" y="51231"/>
                  </a:lnTo>
                  <a:lnTo>
                    <a:pt x="169532" y="44754"/>
                  </a:lnTo>
                  <a:lnTo>
                    <a:pt x="165760" y="39141"/>
                  </a:lnTo>
                  <a:lnTo>
                    <a:pt x="161493" y="35039"/>
                  </a:lnTo>
                  <a:lnTo>
                    <a:pt x="161493" y="56603"/>
                  </a:lnTo>
                  <a:lnTo>
                    <a:pt x="120713" y="56603"/>
                  </a:lnTo>
                  <a:lnTo>
                    <a:pt x="121704" y="51333"/>
                  </a:lnTo>
                  <a:lnTo>
                    <a:pt x="124079" y="47104"/>
                  </a:lnTo>
                  <a:lnTo>
                    <a:pt x="131533" y="40741"/>
                  </a:lnTo>
                  <a:lnTo>
                    <a:pt x="136118" y="39141"/>
                  </a:lnTo>
                  <a:lnTo>
                    <a:pt x="147129" y="39141"/>
                  </a:lnTo>
                  <a:lnTo>
                    <a:pt x="151714" y="40741"/>
                  </a:lnTo>
                  <a:lnTo>
                    <a:pt x="158991" y="47104"/>
                  </a:lnTo>
                  <a:lnTo>
                    <a:pt x="161036" y="51333"/>
                  </a:lnTo>
                  <a:lnTo>
                    <a:pt x="161493" y="56603"/>
                  </a:lnTo>
                  <a:lnTo>
                    <a:pt x="161493" y="35039"/>
                  </a:lnTo>
                  <a:lnTo>
                    <a:pt x="160883" y="34455"/>
                  </a:lnTo>
                  <a:lnTo>
                    <a:pt x="155244" y="31153"/>
                  </a:lnTo>
                  <a:lnTo>
                    <a:pt x="148818" y="29171"/>
                  </a:lnTo>
                  <a:lnTo>
                    <a:pt x="141579" y="28511"/>
                  </a:lnTo>
                  <a:lnTo>
                    <a:pt x="134556" y="29095"/>
                  </a:lnTo>
                  <a:lnTo>
                    <a:pt x="108432" y="62064"/>
                  </a:lnTo>
                  <a:lnTo>
                    <a:pt x="109093" y="69519"/>
                  </a:lnTo>
                  <a:lnTo>
                    <a:pt x="138734" y="96113"/>
                  </a:lnTo>
                  <a:lnTo>
                    <a:pt x="147027" y="96697"/>
                  </a:lnTo>
                  <a:lnTo>
                    <a:pt x="156032" y="96697"/>
                  </a:lnTo>
                  <a:lnTo>
                    <a:pt x="163804" y="94526"/>
                  </a:lnTo>
                  <a:lnTo>
                    <a:pt x="170357" y="90157"/>
                  </a:lnTo>
                  <a:lnTo>
                    <a:pt x="170357" y="85648"/>
                  </a:lnTo>
                  <a:lnTo>
                    <a:pt x="170357" y="78701"/>
                  </a:lnTo>
                  <a:lnTo>
                    <a:pt x="164896" y="83337"/>
                  </a:lnTo>
                  <a:lnTo>
                    <a:pt x="157759" y="85648"/>
                  </a:lnTo>
                  <a:lnTo>
                    <a:pt x="141300" y="85648"/>
                  </a:lnTo>
                  <a:lnTo>
                    <a:pt x="135013" y="83947"/>
                  </a:lnTo>
                  <a:lnTo>
                    <a:pt x="125095" y="77127"/>
                  </a:lnTo>
                  <a:lnTo>
                    <a:pt x="122021" y="72466"/>
                  </a:lnTo>
                  <a:lnTo>
                    <a:pt x="120840" y="66560"/>
                  </a:lnTo>
                  <a:lnTo>
                    <a:pt x="173494" y="66560"/>
                  </a:lnTo>
                  <a:close/>
                </a:path>
                <a:path w="562610" h="123189">
                  <a:moveTo>
                    <a:pt x="254774" y="62471"/>
                  </a:moveTo>
                  <a:lnTo>
                    <a:pt x="242125" y="35407"/>
                  </a:lnTo>
                  <a:lnTo>
                    <a:pt x="242125" y="55372"/>
                  </a:lnTo>
                  <a:lnTo>
                    <a:pt x="242112" y="69621"/>
                  </a:lnTo>
                  <a:lnTo>
                    <a:pt x="240118" y="74853"/>
                  </a:lnTo>
                  <a:lnTo>
                    <a:pt x="231660" y="83489"/>
                  </a:lnTo>
                  <a:lnTo>
                    <a:pt x="226136" y="85648"/>
                  </a:lnTo>
                  <a:lnTo>
                    <a:pt x="213042" y="85648"/>
                  </a:lnTo>
                  <a:lnTo>
                    <a:pt x="207860" y="83743"/>
                  </a:lnTo>
                  <a:lnTo>
                    <a:pt x="203771" y="79921"/>
                  </a:lnTo>
                  <a:lnTo>
                    <a:pt x="203771" y="45148"/>
                  </a:lnTo>
                  <a:lnTo>
                    <a:pt x="207860" y="41325"/>
                  </a:lnTo>
                  <a:lnTo>
                    <a:pt x="213042" y="39420"/>
                  </a:lnTo>
                  <a:lnTo>
                    <a:pt x="226136" y="39420"/>
                  </a:lnTo>
                  <a:lnTo>
                    <a:pt x="231660" y="41554"/>
                  </a:lnTo>
                  <a:lnTo>
                    <a:pt x="240118" y="50101"/>
                  </a:lnTo>
                  <a:lnTo>
                    <a:pt x="242125" y="55372"/>
                  </a:lnTo>
                  <a:lnTo>
                    <a:pt x="242125" y="35407"/>
                  </a:lnTo>
                  <a:lnTo>
                    <a:pt x="240550" y="34099"/>
                  </a:lnTo>
                  <a:lnTo>
                    <a:pt x="234861" y="31140"/>
                  </a:lnTo>
                  <a:lnTo>
                    <a:pt x="228523" y="29375"/>
                  </a:lnTo>
                  <a:lnTo>
                    <a:pt x="221500" y="28778"/>
                  </a:lnTo>
                  <a:lnTo>
                    <a:pt x="214325" y="28778"/>
                  </a:lnTo>
                  <a:lnTo>
                    <a:pt x="208178" y="30556"/>
                  </a:lnTo>
                  <a:lnTo>
                    <a:pt x="203085" y="34099"/>
                  </a:lnTo>
                  <a:lnTo>
                    <a:pt x="202539" y="29870"/>
                  </a:lnTo>
                  <a:lnTo>
                    <a:pt x="191630" y="29870"/>
                  </a:lnTo>
                  <a:lnTo>
                    <a:pt x="191630" y="122618"/>
                  </a:lnTo>
                  <a:lnTo>
                    <a:pt x="203771" y="122618"/>
                  </a:lnTo>
                  <a:lnTo>
                    <a:pt x="203771" y="91516"/>
                  </a:lnTo>
                  <a:lnTo>
                    <a:pt x="208775" y="94703"/>
                  </a:lnTo>
                  <a:lnTo>
                    <a:pt x="214680" y="96291"/>
                  </a:lnTo>
                  <a:lnTo>
                    <a:pt x="221500" y="96291"/>
                  </a:lnTo>
                  <a:lnTo>
                    <a:pt x="228574" y="95707"/>
                  </a:lnTo>
                  <a:lnTo>
                    <a:pt x="234950" y="93941"/>
                  </a:lnTo>
                  <a:lnTo>
                    <a:pt x="239610" y="91516"/>
                  </a:lnTo>
                  <a:lnTo>
                    <a:pt x="240614" y="90995"/>
                  </a:lnTo>
                  <a:lnTo>
                    <a:pt x="245579" y="86880"/>
                  </a:lnTo>
                  <a:lnTo>
                    <a:pt x="246557" y="85648"/>
                  </a:lnTo>
                  <a:lnTo>
                    <a:pt x="249605" y="81826"/>
                  </a:lnTo>
                  <a:lnTo>
                    <a:pt x="252476" y="76073"/>
                  </a:lnTo>
                  <a:lnTo>
                    <a:pt x="254203" y="69621"/>
                  </a:lnTo>
                  <a:lnTo>
                    <a:pt x="254774" y="62471"/>
                  </a:lnTo>
                  <a:close/>
                </a:path>
                <a:path w="562610" h="123189">
                  <a:moveTo>
                    <a:pt x="337832" y="62598"/>
                  </a:moveTo>
                  <a:lnTo>
                    <a:pt x="337223" y="55448"/>
                  </a:lnTo>
                  <a:lnTo>
                    <a:pt x="335394" y="48971"/>
                  </a:lnTo>
                  <a:lnTo>
                    <a:pt x="332359" y="43167"/>
                  </a:lnTo>
                  <a:lnTo>
                    <a:pt x="329565" y="39827"/>
                  </a:lnTo>
                  <a:lnTo>
                    <a:pt x="328091" y="38049"/>
                  </a:lnTo>
                  <a:lnTo>
                    <a:pt x="325297" y="35826"/>
                  </a:lnTo>
                  <a:lnTo>
                    <a:pt x="325297" y="55880"/>
                  </a:lnTo>
                  <a:lnTo>
                    <a:pt x="325297" y="69329"/>
                  </a:lnTo>
                  <a:lnTo>
                    <a:pt x="323227" y="74815"/>
                  </a:lnTo>
                  <a:lnTo>
                    <a:pt x="314947" y="83273"/>
                  </a:lnTo>
                  <a:lnTo>
                    <a:pt x="309613" y="85382"/>
                  </a:lnTo>
                  <a:lnTo>
                    <a:pt x="296519" y="85382"/>
                  </a:lnTo>
                  <a:lnTo>
                    <a:pt x="291172" y="83273"/>
                  </a:lnTo>
                  <a:lnTo>
                    <a:pt x="282905" y="74815"/>
                  </a:lnTo>
                  <a:lnTo>
                    <a:pt x="280835" y="69329"/>
                  </a:lnTo>
                  <a:lnTo>
                    <a:pt x="280835" y="55880"/>
                  </a:lnTo>
                  <a:lnTo>
                    <a:pt x="282905" y="50393"/>
                  </a:lnTo>
                  <a:lnTo>
                    <a:pt x="291172" y="41948"/>
                  </a:lnTo>
                  <a:lnTo>
                    <a:pt x="296519" y="39827"/>
                  </a:lnTo>
                  <a:lnTo>
                    <a:pt x="309613" y="39827"/>
                  </a:lnTo>
                  <a:lnTo>
                    <a:pt x="314947" y="41948"/>
                  </a:lnTo>
                  <a:lnTo>
                    <a:pt x="323227" y="50393"/>
                  </a:lnTo>
                  <a:lnTo>
                    <a:pt x="325297" y="55880"/>
                  </a:lnTo>
                  <a:lnTo>
                    <a:pt x="325297" y="35826"/>
                  </a:lnTo>
                  <a:lnTo>
                    <a:pt x="322872" y="33883"/>
                  </a:lnTo>
                  <a:lnTo>
                    <a:pt x="316953" y="30899"/>
                  </a:lnTo>
                  <a:lnTo>
                    <a:pt x="310349" y="29108"/>
                  </a:lnTo>
                  <a:lnTo>
                    <a:pt x="303060" y="28511"/>
                  </a:lnTo>
                  <a:lnTo>
                    <a:pt x="295770" y="29108"/>
                  </a:lnTo>
                  <a:lnTo>
                    <a:pt x="268287" y="62598"/>
                  </a:lnTo>
                  <a:lnTo>
                    <a:pt x="268897" y="69761"/>
                  </a:lnTo>
                  <a:lnTo>
                    <a:pt x="303060" y="96697"/>
                  </a:lnTo>
                  <a:lnTo>
                    <a:pt x="310349" y="96113"/>
                  </a:lnTo>
                  <a:lnTo>
                    <a:pt x="316953" y="94322"/>
                  </a:lnTo>
                  <a:lnTo>
                    <a:pt x="322872" y="91338"/>
                  </a:lnTo>
                  <a:lnTo>
                    <a:pt x="328091" y="87160"/>
                  </a:lnTo>
                  <a:lnTo>
                    <a:pt x="329565" y="85382"/>
                  </a:lnTo>
                  <a:lnTo>
                    <a:pt x="332359" y="82042"/>
                  </a:lnTo>
                  <a:lnTo>
                    <a:pt x="335394" y="76250"/>
                  </a:lnTo>
                  <a:lnTo>
                    <a:pt x="337223" y="69761"/>
                  </a:lnTo>
                  <a:lnTo>
                    <a:pt x="337832" y="62598"/>
                  </a:lnTo>
                  <a:close/>
                </a:path>
                <a:path w="562610" h="123189">
                  <a:moveTo>
                    <a:pt x="416407" y="95338"/>
                  </a:moveTo>
                  <a:lnTo>
                    <a:pt x="388988" y="62064"/>
                  </a:lnTo>
                  <a:lnTo>
                    <a:pt x="414629" y="29870"/>
                  </a:lnTo>
                  <a:lnTo>
                    <a:pt x="400443" y="29870"/>
                  </a:lnTo>
                  <a:lnTo>
                    <a:pt x="379298" y="56743"/>
                  </a:lnTo>
                  <a:lnTo>
                    <a:pt x="367296" y="56743"/>
                  </a:lnTo>
                  <a:lnTo>
                    <a:pt x="367296" y="29870"/>
                  </a:lnTo>
                  <a:lnTo>
                    <a:pt x="355168" y="29870"/>
                  </a:lnTo>
                  <a:lnTo>
                    <a:pt x="355168" y="95338"/>
                  </a:lnTo>
                  <a:lnTo>
                    <a:pt x="367296" y="95338"/>
                  </a:lnTo>
                  <a:lnTo>
                    <a:pt x="367296" y="67246"/>
                  </a:lnTo>
                  <a:lnTo>
                    <a:pt x="379298" y="67246"/>
                  </a:lnTo>
                  <a:lnTo>
                    <a:pt x="401942" y="95338"/>
                  </a:lnTo>
                  <a:lnTo>
                    <a:pt x="416407" y="95338"/>
                  </a:lnTo>
                  <a:close/>
                </a:path>
                <a:path w="562610" h="123189">
                  <a:moveTo>
                    <a:pt x="479552" y="34366"/>
                  </a:moveTo>
                  <a:lnTo>
                    <a:pt x="473633" y="30467"/>
                  </a:lnTo>
                  <a:lnTo>
                    <a:pt x="466775" y="28511"/>
                  </a:lnTo>
                  <a:lnTo>
                    <a:pt x="458952" y="28511"/>
                  </a:lnTo>
                  <a:lnTo>
                    <a:pt x="425958" y="48971"/>
                  </a:lnTo>
                  <a:lnTo>
                    <a:pt x="423494" y="62598"/>
                  </a:lnTo>
                  <a:lnTo>
                    <a:pt x="424116" y="69761"/>
                  </a:lnTo>
                  <a:lnTo>
                    <a:pt x="458952" y="96697"/>
                  </a:lnTo>
                  <a:lnTo>
                    <a:pt x="466775" y="96697"/>
                  </a:lnTo>
                  <a:lnTo>
                    <a:pt x="473633" y="94742"/>
                  </a:lnTo>
                  <a:lnTo>
                    <a:pt x="479552" y="90843"/>
                  </a:lnTo>
                  <a:lnTo>
                    <a:pt x="479552" y="79248"/>
                  </a:lnTo>
                  <a:lnTo>
                    <a:pt x="474637" y="83604"/>
                  </a:lnTo>
                  <a:lnTo>
                    <a:pt x="468553" y="85788"/>
                  </a:lnTo>
                  <a:lnTo>
                    <a:pt x="453821" y="85788"/>
                  </a:lnTo>
                  <a:lnTo>
                    <a:pt x="447751" y="83629"/>
                  </a:lnTo>
                  <a:lnTo>
                    <a:pt x="438378" y="74993"/>
                  </a:lnTo>
                  <a:lnTo>
                    <a:pt x="436041" y="69430"/>
                  </a:lnTo>
                  <a:lnTo>
                    <a:pt x="436041" y="55791"/>
                  </a:lnTo>
                  <a:lnTo>
                    <a:pt x="438378" y="50215"/>
                  </a:lnTo>
                  <a:lnTo>
                    <a:pt x="447751" y="41579"/>
                  </a:lnTo>
                  <a:lnTo>
                    <a:pt x="453821" y="39420"/>
                  </a:lnTo>
                  <a:lnTo>
                    <a:pt x="468553" y="39420"/>
                  </a:lnTo>
                  <a:lnTo>
                    <a:pt x="474637" y="41605"/>
                  </a:lnTo>
                  <a:lnTo>
                    <a:pt x="479552" y="45961"/>
                  </a:lnTo>
                  <a:lnTo>
                    <a:pt x="479552" y="34366"/>
                  </a:lnTo>
                  <a:close/>
                </a:path>
                <a:path w="562610" h="123189">
                  <a:moveTo>
                    <a:pt x="562063" y="29870"/>
                  </a:moveTo>
                  <a:lnTo>
                    <a:pt x="554837" y="29870"/>
                  </a:lnTo>
                  <a:lnTo>
                    <a:pt x="509968" y="75018"/>
                  </a:lnTo>
                  <a:lnTo>
                    <a:pt x="509968" y="29870"/>
                  </a:lnTo>
                  <a:lnTo>
                    <a:pt x="497827" y="29870"/>
                  </a:lnTo>
                  <a:lnTo>
                    <a:pt x="497827" y="95338"/>
                  </a:lnTo>
                  <a:lnTo>
                    <a:pt x="505053" y="95338"/>
                  </a:lnTo>
                  <a:lnTo>
                    <a:pt x="549922" y="50190"/>
                  </a:lnTo>
                  <a:lnTo>
                    <a:pt x="549922" y="95338"/>
                  </a:lnTo>
                  <a:lnTo>
                    <a:pt x="562063" y="95338"/>
                  </a:lnTo>
                  <a:lnTo>
                    <a:pt x="562063" y="2987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5" name="object 155" descr="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7337530" y="2942063"/>
            <a:ext cx="1066702" cy="272779"/>
          </a:xfrm>
          <a:prstGeom prst="rect">
            <a:avLst/>
          </a:prstGeom>
        </p:spPr>
      </p:pic>
      <p:pic>
        <p:nvPicPr>
          <p:cNvPr id="156" name="object 156" descr="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7277593" y="3288491"/>
            <a:ext cx="1191215" cy="275507"/>
          </a:xfrm>
          <a:prstGeom prst="rect">
            <a:avLst/>
          </a:prstGeom>
        </p:spPr>
      </p:pic>
      <p:grpSp>
        <p:nvGrpSpPr>
          <p:cNvPr id="157" name="object 157" descr=""/>
          <p:cNvGrpSpPr/>
          <p:nvPr/>
        </p:nvGrpSpPr>
        <p:grpSpPr>
          <a:xfrm>
            <a:off x="8652722" y="2917514"/>
            <a:ext cx="1811020" cy="297815"/>
            <a:chOff x="8652722" y="2917514"/>
            <a:chExt cx="1811020" cy="297815"/>
          </a:xfrm>
        </p:grpSpPr>
        <p:sp>
          <p:nvSpPr>
            <p:cNvPr id="158" name="object 158" descr=""/>
            <p:cNvSpPr/>
            <p:nvPr/>
          </p:nvSpPr>
          <p:spPr>
            <a:xfrm>
              <a:off x="8652713" y="2917514"/>
              <a:ext cx="214629" cy="97155"/>
            </a:xfrm>
            <a:custGeom>
              <a:avLst/>
              <a:gdLst/>
              <a:ahLst/>
              <a:cxnLst/>
              <a:rect l="l" t="t" r="r" b="b"/>
              <a:pathLst>
                <a:path w="214629" h="97155">
                  <a:moveTo>
                    <a:pt x="72694" y="19875"/>
                  </a:moveTo>
                  <a:lnTo>
                    <a:pt x="69811" y="13081"/>
                  </a:lnTo>
                  <a:lnTo>
                    <a:pt x="67729" y="11188"/>
                  </a:lnTo>
                  <a:lnTo>
                    <a:pt x="59474" y="3721"/>
                  </a:lnTo>
                  <a:lnTo>
                    <a:pt x="59474" y="23241"/>
                  </a:lnTo>
                  <a:lnTo>
                    <a:pt x="59474" y="33235"/>
                  </a:lnTo>
                  <a:lnTo>
                    <a:pt x="57696" y="37312"/>
                  </a:lnTo>
                  <a:lnTo>
                    <a:pt x="50609" y="43586"/>
                  </a:lnTo>
                  <a:lnTo>
                    <a:pt x="46062" y="45148"/>
                  </a:lnTo>
                  <a:lnTo>
                    <a:pt x="12827" y="45148"/>
                  </a:lnTo>
                  <a:lnTo>
                    <a:pt x="12827" y="11188"/>
                  </a:lnTo>
                  <a:lnTo>
                    <a:pt x="46062" y="11188"/>
                  </a:lnTo>
                  <a:lnTo>
                    <a:pt x="50609" y="12776"/>
                  </a:lnTo>
                  <a:lnTo>
                    <a:pt x="57696" y="19138"/>
                  </a:lnTo>
                  <a:lnTo>
                    <a:pt x="59474" y="23241"/>
                  </a:lnTo>
                  <a:lnTo>
                    <a:pt x="59474" y="3721"/>
                  </a:lnTo>
                  <a:lnTo>
                    <a:pt x="58267" y="2616"/>
                  </a:lnTo>
                  <a:lnTo>
                    <a:pt x="50787" y="0"/>
                  </a:lnTo>
                  <a:lnTo>
                    <a:pt x="0" y="0"/>
                  </a:lnTo>
                  <a:lnTo>
                    <a:pt x="0" y="95478"/>
                  </a:lnTo>
                  <a:lnTo>
                    <a:pt x="12827" y="95478"/>
                  </a:lnTo>
                  <a:lnTo>
                    <a:pt x="12827" y="56476"/>
                  </a:lnTo>
                  <a:lnTo>
                    <a:pt x="50787" y="56476"/>
                  </a:lnTo>
                  <a:lnTo>
                    <a:pt x="58267" y="53860"/>
                  </a:lnTo>
                  <a:lnTo>
                    <a:pt x="67881" y="45148"/>
                  </a:lnTo>
                  <a:lnTo>
                    <a:pt x="69811" y="43395"/>
                  </a:lnTo>
                  <a:lnTo>
                    <a:pt x="72694" y="36601"/>
                  </a:lnTo>
                  <a:lnTo>
                    <a:pt x="72694" y="19875"/>
                  </a:lnTo>
                  <a:close/>
                </a:path>
                <a:path w="214629" h="97155">
                  <a:moveTo>
                    <a:pt x="147713" y="87020"/>
                  </a:moveTo>
                  <a:lnTo>
                    <a:pt x="142252" y="87020"/>
                  </a:lnTo>
                  <a:lnTo>
                    <a:pt x="141147" y="86207"/>
                  </a:lnTo>
                  <a:lnTo>
                    <a:pt x="139534" y="85026"/>
                  </a:lnTo>
                  <a:lnTo>
                    <a:pt x="139534" y="66421"/>
                  </a:lnTo>
                  <a:lnTo>
                    <a:pt x="139534" y="57835"/>
                  </a:lnTo>
                  <a:lnTo>
                    <a:pt x="139534" y="45339"/>
                  </a:lnTo>
                  <a:lnTo>
                    <a:pt x="137223" y="39966"/>
                  </a:lnTo>
                  <a:lnTo>
                    <a:pt x="136982" y="39395"/>
                  </a:lnTo>
                  <a:lnTo>
                    <a:pt x="126796" y="31127"/>
                  </a:lnTo>
                  <a:lnTo>
                    <a:pt x="119481" y="29057"/>
                  </a:lnTo>
                  <a:lnTo>
                    <a:pt x="100838" y="29057"/>
                  </a:lnTo>
                  <a:lnTo>
                    <a:pt x="93345" y="30962"/>
                  </a:lnTo>
                  <a:lnTo>
                    <a:pt x="87426" y="34785"/>
                  </a:lnTo>
                  <a:lnTo>
                    <a:pt x="87426" y="45834"/>
                  </a:lnTo>
                  <a:lnTo>
                    <a:pt x="92341" y="41922"/>
                  </a:lnTo>
                  <a:lnTo>
                    <a:pt x="99110" y="39966"/>
                  </a:lnTo>
                  <a:lnTo>
                    <a:pt x="120751" y="39966"/>
                  </a:lnTo>
                  <a:lnTo>
                    <a:pt x="127254" y="44792"/>
                  </a:lnTo>
                  <a:lnTo>
                    <a:pt x="127254" y="57835"/>
                  </a:lnTo>
                  <a:lnTo>
                    <a:pt x="127254" y="67652"/>
                  </a:lnTo>
                  <a:lnTo>
                    <a:pt x="127254" y="80200"/>
                  </a:lnTo>
                  <a:lnTo>
                    <a:pt x="122885" y="84201"/>
                  </a:lnTo>
                  <a:lnTo>
                    <a:pt x="117246" y="86207"/>
                  </a:lnTo>
                  <a:lnTo>
                    <a:pt x="105435" y="86207"/>
                  </a:lnTo>
                  <a:lnTo>
                    <a:pt x="101587" y="85356"/>
                  </a:lnTo>
                  <a:lnTo>
                    <a:pt x="96050" y="82003"/>
                  </a:lnTo>
                  <a:lnTo>
                    <a:pt x="94653" y="79705"/>
                  </a:lnTo>
                  <a:lnTo>
                    <a:pt x="94653" y="73609"/>
                  </a:lnTo>
                  <a:lnTo>
                    <a:pt x="96380" y="71094"/>
                  </a:lnTo>
                  <a:lnTo>
                    <a:pt x="103289" y="67360"/>
                  </a:lnTo>
                  <a:lnTo>
                    <a:pt x="108064" y="66421"/>
                  </a:lnTo>
                  <a:lnTo>
                    <a:pt x="116979" y="66421"/>
                  </a:lnTo>
                  <a:lnTo>
                    <a:pt x="121348" y="66840"/>
                  </a:lnTo>
                  <a:lnTo>
                    <a:pt x="127254" y="67652"/>
                  </a:lnTo>
                  <a:lnTo>
                    <a:pt x="127254" y="57835"/>
                  </a:lnTo>
                  <a:lnTo>
                    <a:pt x="121069" y="56921"/>
                  </a:lnTo>
                  <a:lnTo>
                    <a:pt x="115887" y="56476"/>
                  </a:lnTo>
                  <a:lnTo>
                    <a:pt x="102527" y="56476"/>
                  </a:lnTo>
                  <a:lnTo>
                    <a:pt x="95338" y="58293"/>
                  </a:lnTo>
                  <a:lnTo>
                    <a:pt x="84975" y="65557"/>
                  </a:lnTo>
                  <a:lnTo>
                    <a:pt x="82384" y="70561"/>
                  </a:lnTo>
                  <a:lnTo>
                    <a:pt x="82384" y="82931"/>
                  </a:lnTo>
                  <a:lnTo>
                    <a:pt x="84696" y="87680"/>
                  </a:lnTo>
                  <a:lnTo>
                    <a:pt x="93980" y="94678"/>
                  </a:lnTo>
                  <a:lnTo>
                    <a:pt x="100342" y="96431"/>
                  </a:lnTo>
                  <a:lnTo>
                    <a:pt x="116624" y="96431"/>
                  </a:lnTo>
                  <a:lnTo>
                    <a:pt x="123532" y="94437"/>
                  </a:lnTo>
                  <a:lnTo>
                    <a:pt x="129159" y="90436"/>
                  </a:lnTo>
                  <a:lnTo>
                    <a:pt x="131800" y="94335"/>
                  </a:lnTo>
                  <a:lnTo>
                    <a:pt x="135890" y="96291"/>
                  </a:lnTo>
                  <a:lnTo>
                    <a:pt x="143979" y="96291"/>
                  </a:lnTo>
                  <a:lnTo>
                    <a:pt x="146075" y="95885"/>
                  </a:lnTo>
                  <a:lnTo>
                    <a:pt x="147713" y="95072"/>
                  </a:lnTo>
                  <a:lnTo>
                    <a:pt x="147713" y="90436"/>
                  </a:lnTo>
                  <a:lnTo>
                    <a:pt x="147713" y="87020"/>
                  </a:lnTo>
                  <a:close/>
                </a:path>
                <a:path w="214629" h="97155">
                  <a:moveTo>
                    <a:pt x="214007" y="34518"/>
                  </a:moveTo>
                  <a:lnTo>
                    <a:pt x="208089" y="30607"/>
                  </a:lnTo>
                  <a:lnTo>
                    <a:pt x="201231" y="28651"/>
                  </a:lnTo>
                  <a:lnTo>
                    <a:pt x="193408" y="28651"/>
                  </a:lnTo>
                  <a:lnTo>
                    <a:pt x="160413" y="49110"/>
                  </a:lnTo>
                  <a:lnTo>
                    <a:pt x="157949" y="62738"/>
                  </a:lnTo>
                  <a:lnTo>
                    <a:pt x="158559" y="69900"/>
                  </a:lnTo>
                  <a:lnTo>
                    <a:pt x="193408" y="96837"/>
                  </a:lnTo>
                  <a:lnTo>
                    <a:pt x="201231" y="96837"/>
                  </a:lnTo>
                  <a:lnTo>
                    <a:pt x="208089" y="94881"/>
                  </a:lnTo>
                  <a:lnTo>
                    <a:pt x="214007" y="90982"/>
                  </a:lnTo>
                  <a:lnTo>
                    <a:pt x="214007" y="79387"/>
                  </a:lnTo>
                  <a:lnTo>
                    <a:pt x="209092" y="83743"/>
                  </a:lnTo>
                  <a:lnTo>
                    <a:pt x="202996" y="85928"/>
                  </a:lnTo>
                  <a:lnTo>
                    <a:pt x="188264" y="85928"/>
                  </a:lnTo>
                  <a:lnTo>
                    <a:pt x="182194" y="83769"/>
                  </a:lnTo>
                  <a:lnTo>
                    <a:pt x="172834" y="75133"/>
                  </a:lnTo>
                  <a:lnTo>
                    <a:pt x="170497" y="69570"/>
                  </a:lnTo>
                  <a:lnTo>
                    <a:pt x="170497" y="55930"/>
                  </a:lnTo>
                  <a:lnTo>
                    <a:pt x="172834" y="50355"/>
                  </a:lnTo>
                  <a:lnTo>
                    <a:pt x="182194" y="41719"/>
                  </a:lnTo>
                  <a:lnTo>
                    <a:pt x="188264" y="39560"/>
                  </a:lnTo>
                  <a:lnTo>
                    <a:pt x="202996" y="39560"/>
                  </a:lnTo>
                  <a:lnTo>
                    <a:pt x="209092" y="41744"/>
                  </a:lnTo>
                  <a:lnTo>
                    <a:pt x="214007" y="46101"/>
                  </a:lnTo>
                  <a:lnTo>
                    <a:pt x="214007" y="3451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9" name="object 159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884995" y="2946157"/>
              <a:ext cx="1578286" cy="268686"/>
            </a:xfrm>
            <a:prstGeom prst="rect">
              <a:avLst/>
            </a:prstGeom>
          </p:spPr>
        </p:pic>
      </p:grpSp>
      <p:pic>
        <p:nvPicPr>
          <p:cNvPr id="160" name="object 160" descr="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915680" y="3295314"/>
            <a:ext cx="1280279" cy="94107"/>
          </a:xfrm>
          <a:prstGeom prst="rect">
            <a:avLst/>
          </a:prstGeom>
        </p:spPr>
      </p:pic>
      <p:sp>
        <p:nvSpPr>
          <p:cNvPr id="161" name="object 161" descr=""/>
          <p:cNvSpPr/>
          <p:nvPr/>
        </p:nvSpPr>
        <p:spPr>
          <a:xfrm>
            <a:off x="8698331" y="3469900"/>
            <a:ext cx="230504" cy="68580"/>
          </a:xfrm>
          <a:custGeom>
            <a:avLst/>
            <a:gdLst/>
            <a:ahLst/>
            <a:cxnLst/>
            <a:rect l="l" t="t" r="r" b="b"/>
            <a:pathLst>
              <a:path w="230504" h="68579">
                <a:moveTo>
                  <a:pt x="61925" y="1358"/>
                </a:moveTo>
                <a:lnTo>
                  <a:pt x="0" y="1358"/>
                </a:lnTo>
                <a:lnTo>
                  <a:pt x="0" y="66827"/>
                </a:lnTo>
                <a:lnTo>
                  <a:pt x="12141" y="66827"/>
                </a:lnTo>
                <a:lnTo>
                  <a:pt x="12141" y="12001"/>
                </a:lnTo>
                <a:lnTo>
                  <a:pt x="49644" y="12001"/>
                </a:lnTo>
                <a:lnTo>
                  <a:pt x="49644" y="66827"/>
                </a:lnTo>
                <a:lnTo>
                  <a:pt x="61925" y="66827"/>
                </a:lnTo>
                <a:lnTo>
                  <a:pt x="61925" y="1358"/>
                </a:lnTo>
                <a:close/>
              </a:path>
              <a:path w="230504" h="68579">
                <a:moveTo>
                  <a:pt x="143484" y="1358"/>
                </a:moveTo>
                <a:lnTo>
                  <a:pt x="91516" y="1358"/>
                </a:lnTo>
                <a:lnTo>
                  <a:pt x="91401" y="20789"/>
                </a:lnTo>
                <a:lnTo>
                  <a:pt x="91071" y="28473"/>
                </a:lnTo>
                <a:lnTo>
                  <a:pt x="80873" y="58508"/>
                </a:lnTo>
                <a:lnTo>
                  <a:pt x="75692" y="58508"/>
                </a:lnTo>
                <a:lnTo>
                  <a:pt x="75692" y="66421"/>
                </a:lnTo>
                <a:lnTo>
                  <a:pt x="77419" y="67233"/>
                </a:lnTo>
                <a:lnTo>
                  <a:pt x="79692" y="67640"/>
                </a:lnTo>
                <a:lnTo>
                  <a:pt x="84696" y="67640"/>
                </a:lnTo>
                <a:lnTo>
                  <a:pt x="102285" y="33070"/>
                </a:lnTo>
                <a:lnTo>
                  <a:pt x="102704" y="25450"/>
                </a:lnTo>
                <a:lnTo>
                  <a:pt x="102704" y="12001"/>
                </a:lnTo>
                <a:lnTo>
                  <a:pt x="131203" y="12001"/>
                </a:lnTo>
                <a:lnTo>
                  <a:pt x="131203" y="66827"/>
                </a:lnTo>
                <a:lnTo>
                  <a:pt x="143484" y="66827"/>
                </a:lnTo>
                <a:lnTo>
                  <a:pt x="143484" y="1358"/>
                </a:lnTo>
                <a:close/>
              </a:path>
              <a:path w="230504" h="68579">
                <a:moveTo>
                  <a:pt x="230225" y="34086"/>
                </a:moveTo>
                <a:lnTo>
                  <a:pt x="217678" y="7315"/>
                </a:lnTo>
                <a:lnTo>
                  <a:pt x="217678" y="27368"/>
                </a:lnTo>
                <a:lnTo>
                  <a:pt x="217678" y="40817"/>
                </a:lnTo>
                <a:lnTo>
                  <a:pt x="215607" y="46304"/>
                </a:lnTo>
                <a:lnTo>
                  <a:pt x="207340" y="54762"/>
                </a:lnTo>
                <a:lnTo>
                  <a:pt x="201993" y="56870"/>
                </a:lnTo>
                <a:lnTo>
                  <a:pt x="188899" y="56870"/>
                </a:lnTo>
                <a:lnTo>
                  <a:pt x="183553" y="54762"/>
                </a:lnTo>
                <a:lnTo>
                  <a:pt x="175285" y="46304"/>
                </a:lnTo>
                <a:lnTo>
                  <a:pt x="173215" y="40817"/>
                </a:lnTo>
                <a:lnTo>
                  <a:pt x="173215" y="27368"/>
                </a:lnTo>
                <a:lnTo>
                  <a:pt x="175285" y="21882"/>
                </a:lnTo>
                <a:lnTo>
                  <a:pt x="183553" y="13436"/>
                </a:lnTo>
                <a:lnTo>
                  <a:pt x="188899" y="11315"/>
                </a:lnTo>
                <a:lnTo>
                  <a:pt x="201993" y="11315"/>
                </a:lnTo>
                <a:lnTo>
                  <a:pt x="207340" y="13436"/>
                </a:lnTo>
                <a:lnTo>
                  <a:pt x="215607" y="21882"/>
                </a:lnTo>
                <a:lnTo>
                  <a:pt x="217678" y="27368"/>
                </a:lnTo>
                <a:lnTo>
                  <a:pt x="217678" y="7315"/>
                </a:lnTo>
                <a:lnTo>
                  <a:pt x="215252" y="5372"/>
                </a:lnTo>
                <a:lnTo>
                  <a:pt x="209346" y="2387"/>
                </a:lnTo>
                <a:lnTo>
                  <a:pt x="202742" y="596"/>
                </a:lnTo>
                <a:lnTo>
                  <a:pt x="195440" y="0"/>
                </a:lnTo>
                <a:lnTo>
                  <a:pt x="188150" y="596"/>
                </a:lnTo>
                <a:lnTo>
                  <a:pt x="160667" y="34086"/>
                </a:lnTo>
                <a:lnTo>
                  <a:pt x="161277" y="41249"/>
                </a:lnTo>
                <a:lnTo>
                  <a:pt x="195440" y="68186"/>
                </a:lnTo>
                <a:lnTo>
                  <a:pt x="202742" y="67602"/>
                </a:lnTo>
                <a:lnTo>
                  <a:pt x="229616" y="41249"/>
                </a:lnTo>
                <a:lnTo>
                  <a:pt x="230225" y="3408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2" name="object 162" descr=""/>
          <p:cNvGrpSpPr/>
          <p:nvPr/>
        </p:nvGrpSpPr>
        <p:grpSpPr>
          <a:xfrm>
            <a:off x="8945884" y="3470302"/>
            <a:ext cx="646430" cy="93980"/>
            <a:chOff x="8945884" y="3470302"/>
            <a:chExt cx="646430" cy="93980"/>
          </a:xfrm>
        </p:grpSpPr>
        <p:sp>
          <p:nvSpPr>
            <p:cNvPr id="163" name="object 163" descr=""/>
            <p:cNvSpPr/>
            <p:nvPr/>
          </p:nvSpPr>
          <p:spPr>
            <a:xfrm>
              <a:off x="8945880" y="3470307"/>
              <a:ext cx="432434" cy="93980"/>
            </a:xfrm>
            <a:custGeom>
              <a:avLst/>
              <a:gdLst/>
              <a:ahLst/>
              <a:cxnLst/>
              <a:rect l="l" t="t" r="r" b="b"/>
              <a:pathLst>
                <a:path w="432434" h="93979">
                  <a:moveTo>
                    <a:pt x="113474" y="56172"/>
                  </a:moveTo>
                  <a:lnTo>
                    <a:pt x="102565" y="56172"/>
                  </a:lnTo>
                  <a:lnTo>
                    <a:pt x="102565" y="1562"/>
                  </a:lnTo>
                  <a:lnTo>
                    <a:pt x="90297" y="1562"/>
                  </a:lnTo>
                  <a:lnTo>
                    <a:pt x="90297" y="56172"/>
                  </a:lnTo>
                  <a:lnTo>
                    <a:pt x="57416" y="56172"/>
                  </a:lnTo>
                  <a:lnTo>
                    <a:pt x="57416" y="1562"/>
                  </a:lnTo>
                  <a:lnTo>
                    <a:pt x="45148" y="1562"/>
                  </a:lnTo>
                  <a:lnTo>
                    <a:pt x="45148" y="56172"/>
                  </a:lnTo>
                  <a:lnTo>
                    <a:pt x="12141" y="56172"/>
                  </a:lnTo>
                  <a:lnTo>
                    <a:pt x="12141" y="1562"/>
                  </a:lnTo>
                  <a:lnTo>
                    <a:pt x="0" y="1562"/>
                  </a:lnTo>
                  <a:lnTo>
                    <a:pt x="0" y="56172"/>
                  </a:lnTo>
                  <a:lnTo>
                    <a:pt x="0" y="66332"/>
                  </a:lnTo>
                  <a:lnTo>
                    <a:pt x="101193" y="66332"/>
                  </a:lnTo>
                  <a:lnTo>
                    <a:pt x="101193" y="85382"/>
                  </a:lnTo>
                  <a:lnTo>
                    <a:pt x="113474" y="85382"/>
                  </a:lnTo>
                  <a:lnTo>
                    <a:pt x="113474" y="66332"/>
                  </a:lnTo>
                  <a:lnTo>
                    <a:pt x="113474" y="56172"/>
                  </a:lnTo>
                  <a:close/>
                </a:path>
                <a:path w="432434" h="93979">
                  <a:moveTo>
                    <a:pt x="189725" y="57962"/>
                  </a:moveTo>
                  <a:lnTo>
                    <a:pt x="184264" y="57962"/>
                  </a:lnTo>
                  <a:lnTo>
                    <a:pt x="183146" y="57150"/>
                  </a:lnTo>
                  <a:lnTo>
                    <a:pt x="181533" y="55968"/>
                  </a:lnTo>
                  <a:lnTo>
                    <a:pt x="181533" y="37363"/>
                  </a:lnTo>
                  <a:lnTo>
                    <a:pt x="181533" y="28778"/>
                  </a:lnTo>
                  <a:lnTo>
                    <a:pt x="181533" y="16281"/>
                  </a:lnTo>
                  <a:lnTo>
                    <a:pt x="179235" y="10909"/>
                  </a:lnTo>
                  <a:lnTo>
                    <a:pt x="178993" y="10337"/>
                  </a:lnTo>
                  <a:lnTo>
                    <a:pt x="168808" y="2070"/>
                  </a:lnTo>
                  <a:lnTo>
                    <a:pt x="161480" y="0"/>
                  </a:lnTo>
                  <a:lnTo>
                    <a:pt x="142849" y="0"/>
                  </a:lnTo>
                  <a:lnTo>
                    <a:pt x="135343" y="1905"/>
                  </a:lnTo>
                  <a:lnTo>
                    <a:pt x="129438" y="5727"/>
                  </a:lnTo>
                  <a:lnTo>
                    <a:pt x="129438" y="16776"/>
                  </a:lnTo>
                  <a:lnTo>
                    <a:pt x="134340" y="12865"/>
                  </a:lnTo>
                  <a:lnTo>
                    <a:pt x="141122" y="10909"/>
                  </a:lnTo>
                  <a:lnTo>
                    <a:pt x="162763" y="10909"/>
                  </a:lnTo>
                  <a:lnTo>
                    <a:pt x="169265" y="15735"/>
                  </a:lnTo>
                  <a:lnTo>
                    <a:pt x="169265" y="28778"/>
                  </a:lnTo>
                  <a:lnTo>
                    <a:pt x="169265" y="38595"/>
                  </a:lnTo>
                  <a:lnTo>
                    <a:pt x="169265" y="51142"/>
                  </a:lnTo>
                  <a:lnTo>
                    <a:pt x="164896" y="55143"/>
                  </a:lnTo>
                  <a:lnTo>
                    <a:pt x="159258" y="57150"/>
                  </a:lnTo>
                  <a:lnTo>
                    <a:pt x="147434" y="57150"/>
                  </a:lnTo>
                  <a:lnTo>
                    <a:pt x="143598" y="56299"/>
                  </a:lnTo>
                  <a:lnTo>
                    <a:pt x="138049" y="52946"/>
                  </a:lnTo>
                  <a:lnTo>
                    <a:pt x="136664" y="50647"/>
                  </a:lnTo>
                  <a:lnTo>
                    <a:pt x="136664" y="44551"/>
                  </a:lnTo>
                  <a:lnTo>
                    <a:pt x="138391" y="42024"/>
                  </a:lnTo>
                  <a:lnTo>
                    <a:pt x="145300" y="38303"/>
                  </a:lnTo>
                  <a:lnTo>
                    <a:pt x="150075" y="37363"/>
                  </a:lnTo>
                  <a:lnTo>
                    <a:pt x="158991" y="37363"/>
                  </a:lnTo>
                  <a:lnTo>
                    <a:pt x="163347" y="37782"/>
                  </a:lnTo>
                  <a:lnTo>
                    <a:pt x="169265" y="38595"/>
                  </a:lnTo>
                  <a:lnTo>
                    <a:pt x="169265" y="28778"/>
                  </a:lnTo>
                  <a:lnTo>
                    <a:pt x="163080" y="27863"/>
                  </a:lnTo>
                  <a:lnTo>
                    <a:pt x="157899" y="27419"/>
                  </a:lnTo>
                  <a:lnTo>
                    <a:pt x="144526" y="27419"/>
                  </a:lnTo>
                  <a:lnTo>
                    <a:pt x="137337" y="29235"/>
                  </a:lnTo>
                  <a:lnTo>
                    <a:pt x="126974" y="36499"/>
                  </a:lnTo>
                  <a:lnTo>
                    <a:pt x="124383" y="41503"/>
                  </a:lnTo>
                  <a:lnTo>
                    <a:pt x="124383" y="53873"/>
                  </a:lnTo>
                  <a:lnTo>
                    <a:pt x="126707" y="58623"/>
                  </a:lnTo>
                  <a:lnTo>
                    <a:pt x="135978" y="65620"/>
                  </a:lnTo>
                  <a:lnTo>
                    <a:pt x="142341" y="67373"/>
                  </a:lnTo>
                  <a:lnTo>
                    <a:pt x="158623" y="67373"/>
                  </a:lnTo>
                  <a:lnTo>
                    <a:pt x="165531" y="65379"/>
                  </a:lnTo>
                  <a:lnTo>
                    <a:pt x="171170" y="61379"/>
                  </a:lnTo>
                  <a:lnTo>
                    <a:pt x="173812" y="65278"/>
                  </a:lnTo>
                  <a:lnTo>
                    <a:pt x="177901" y="67233"/>
                  </a:lnTo>
                  <a:lnTo>
                    <a:pt x="185991" y="67233"/>
                  </a:lnTo>
                  <a:lnTo>
                    <a:pt x="188087" y="66827"/>
                  </a:lnTo>
                  <a:lnTo>
                    <a:pt x="189725" y="66014"/>
                  </a:lnTo>
                  <a:lnTo>
                    <a:pt x="189725" y="61379"/>
                  </a:lnTo>
                  <a:lnTo>
                    <a:pt x="189725" y="57962"/>
                  </a:lnTo>
                  <a:close/>
                </a:path>
                <a:path w="432434" h="93979">
                  <a:moveTo>
                    <a:pt x="277139" y="55778"/>
                  </a:moveTo>
                  <a:lnTo>
                    <a:pt x="266230" y="55778"/>
                  </a:lnTo>
                  <a:lnTo>
                    <a:pt x="266230" y="11595"/>
                  </a:lnTo>
                  <a:lnTo>
                    <a:pt x="266230" y="952"/>
                  </a:lnTo>
                  <a:lnTo>
                    <a:pt x="254088" y="952"/>
                  </a:lnTo>
                  <a:lnTo>
                    <a:pt x="254088" y="11595"/>
                  </a:lnTo>
                  <a:lnTo>
                    <a:pt x="254088" y="55778"/>
                  </a:lnTo>
                  <a:lnTo>
                    <a:pt x="219049" y="55778"/>
                  </a:lnTo>
                  <a:lnTo>
                    <a:pt x="222021" y="48666"/>
                  </a:lnTo>
                  <a:lnTo>
                    <a:pt x="224155" y="39585"/>
                  </a:lnTo>
                  <a:lnTo>
                    <a:pt x="225437" y="28549"/>
                  </a:lnTo>
                  <a:lnTo>
                    <a:pt x="225856" y="15544"/>
                  </a:lnTo>
                  <a:lnTo>
                    <a:pt x="225856" y="11595"/>
                  </a:lnTo>
                  <a:lnTo>
                    <a:pt x="254088" y="11595"/>
                  </a:lnTo>
                  <a:lnTo>
                    <a:pt x="254088" y="952"/>
                  </a:lnTo>
                  <a:lnTo>
                    <a:pt x="214680" y="952"/>
                  </a:lnTo>
                  <a:lnTo>
                    <a:pt x="214655" y="11595"/>
                  </a:lnTo>
                  <a:lnTo>
                    <a:pt x="214134" y="27597"/>
                  </a:lnTo>
                  <a:lnTo>
                    <a:pt x="212496" y="40576"/>
                  </a:lnTo>
                  <a:lnTo>
                    <a:pt x="209765" y="49974"/>
                  </a:lnTo>
                  <a:lnTo>
                    <a:pt x="205955" y="55778"/>
                  </a:lnTo>
                  <a:lnTo>
                    <a:pt x="197904" y="55778"/>
                  </a:lnTo>
                  <a:lnTo>
                    <a:pt x="197904" y="84836"/>
                  </a:lnTo>
                  <a:lnTo>
                    <a:pt x="210172" y="84836"/>
                  </a:lnTo>
                  <a:lnTo>
                    <a:pt x="210172" y="66421"/>
                  </a:lnTo>
                  <a:lnTo>
                    <a:pt x="265010" y="66421"/>
                  </a:lnTo>
                  <a:lnTo>
                    <a:pt x="265010" y="84836"/>
                  </a:lnTo>
                  <a:lnTo>
                    <a:pt x="277139" y="84836"/>
                  </a:lnTo>
                  <a:lnTo>
                    <a:pt x="277139" y="66421"/>
                  </a:lnTo>
                  <a:lnTo>
                    <a:pt x="277139" y="55778"/>
                  </a:lnTo>
                  <a:close/>
                </a:path>
                <a:path w="432434" h="93979">
                  <a:moveTo>
                    <a:pt x="353656" y="66421"/>
                  </a:moveTo>
                  <a:lnTo>
                    <a:pt x="326250" y="33147"/>
                  </a:lnTo>
                  <a:lnTo>
                    <a:pt x="351878" y="952"/>
                  </a:lnTo>
                  <a:lnTo>
                    <a:pt x="337705" y="952"/>
                  </a:lnTo>
                  <a:lnTo>
                    <a:pt x="316560" y="27825"/>
                  </a:lnTo>
                  <a:lnTo>
                    <a:pt x="304558" y="27825"/>
                  </a:lnTo>
                  <a:lnTo>
                    <a:pt x="304558" y="952"/>
                  </a:lnTo>
                  <a:lnTo>
                    <a:pt x="292417" y="952"/>
                  </a:lnTo>
                  <a:lnTo>
                    <a:pt x="292417" y="66421"/>
                  </a:lnTo>
                  <a:lnTo>
                    <a:pt x="304558" y="66421"/>
                  </a:lnTo>
                  <a:lnTo>
                    <a:pt x="304558" y="38328"/>
                  </a:lnTo>
                  <a:lnTo>
                    <a:pt x="316560" y="38328"/>
                  </a:lnTo>
                  <a:lnTo>
                    <a:pt x="339204" y="66421"/>
                  </a:lnTo>
                  <a:lnTo>
                    <a:pt x="353656" y="66421"/>
                  </a:lnTo>
                  <a:close/>
                </a:path>
                <a:path w="432434" h="93979">
                  <a:moveTo>
                    <a:pt x="431952" y="952"/>
                  </a:moveTo>
                  <a:lnTo>
                    <a:pt x="418985" y="952"/>
                  </a:lnTo>
                  <a:lnTo>
                    <a:pt x="395935" y="47459"/>
                  </a:lnTo>
                  <a:lnTo>
                    <a:pt x="372618" y="952"/>
                  </a:lnTo>
                  <a:lnTo>
                    <a:pt x="359664" y="952"/>
                  </a:lnTo>
                  <a:lnTo>
                    <a:pt x="389801" y="60286"/>
                  </a:lnTo>
                  <a:lnTo>
                    <a:pt x="371805" y="93700"/>
                  </a:lnTo>
                  <a:lnTo>
                    <a:pt x="385025" y="93700"/>
                  </a:lnTo>
                  <a:lnTo>
                    <a:pt x="431952" y="95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4" name="object 164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418474" y="3471256"/>
              <a:ext cx="173761" cy="92743"/>
            </a:xfrm>
            <a:prstGeom prst="rect">
              <a:avLst/>
            </a:prstGeom>
          </p:spPr>
        </p:pic>
      </p:grpSp>
      <p:sp>
        <p:nvSpPr>
          <p:cNvPr id="165" name="object 165" descr=""/>
          <p:cNvSpPr/>
          <p:nvPr/>
        </p:nvSpPr>
        <p:spPr>
          <a:xfrm>
            <a:off x="9645972" y="3493459"/>
            <a:ext cx="13335" cy="43180"/>
          </a:xfrm>
          <a:custGeom>
            <a:avLst/>
            <a:gdLst/>
            <a:ahLst/>
            <a:cxnLst/>
            <a:rect l="l" t="t" r="r" b="b"/>
            <a:pathLst>
              <a:path w="13334" h="43179">
                <a:moveTo>
                  <a:pt x="0" y="43180"/>
                </a:moveTo>
                <a:lnTo>
                  <a:pt x="12820" y="43180"/>
                </a:lnTo>
                <a:lnTo>
                  <a:pt x="12820" y="0"/>
                </a:lnTo>
                <a:lnTo>
                  <a:pt x="0" y="0"/>
                </a:lnTo>
                <a:lnTo>
                  <a:pt x="0" y="4318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9645967" y="3434429"/>
            <a:ext cx="766445" cy="123189"/>
          </a:xfrm>
          <a:custGeom>
            <a:avLst/>
            <a:gdLst/>
            <a:ahLst/>
            <a:cxnLst/>
            <a:rect l="l" t="t" r="r" b="b"/>
            <a:pathLst>
              <a:path w="766445" h="123189">
                <a:moveTo>
                  <a:pt x="91516" y="6959"/>
                </a:moveTo>
                <a:lnTo>
                  <a:pt x="78562" y="6959"/>
                </a:lnTo>
                <a:lnTo>
                  <a:pt x="78562" y="48869"/>
                </a:lnTo>
                <a:lnTo>
                  <a:pt x="12814" y="48869"/>
                </a:lnTo>
                <a:lnTo>
                  <a:pt x="12814" y="6959"/>
                </a:lnTo>
                <a:lnTo>
                  <a:pt x="0" y="6959"/>
                </a:lnTo>
                <a:lnTo>
                  <a:pt x="0" y="48869"/>
                </a:lnTo>
                <a:lnTo>
                  <a:pt x="0" y="59029"/>
                </a:lnTo>
                <a:lnTo>
                  <a:pt x="78562" y="59029"/>
                </a:lnTo>
                <a:lnTo>
                  <a:pt x="78562" y="102209"/>
                </a:lnTo>
                <a:lnTo>
                  <a:pt x="91516" y="102209"/>
                </a:lnTo>
                <a:lnTo>
                  <a:pt x="91516" y="59029"/>
                </a:lnTo>
                <a:lnTo>
                  <a:pt x="91516" y="48869"/>
                </a:lnTo>
                <a:lnTo>
                  <a:pt x="91516" y="6959"/>
                </a:lnTo>
                <a:close/>
              </a:path>
              <a:path w="766445" h="123189">
                <a:moveTo>
                  <a:pt x="179755" y="69557"/>
                </a:moveTo>
                <a:lnTo>
                  <a:pt x="179146" y="62407"/>
                </a:lnTo>
                <a:lnTo>
                  <a:pt x="177317" y="55930"/>
                </a:lnTo>
                <a:lnTo>
                  <a:pt x="174269" y="50126"/>
                </a:lnTo>
                <a:lnTo>
                  <a:pt x="171488" y="46786"/>
                </a:lnTo>
                <a:lnTo>
                  <a:pt x="170014" y="45008"/>
                </a:lnTo>
                <a:lnTo>
                  <a:pt x="167208" y="42786"/>
                </a:lnTo>
                <a:lnTo>
                  <a:pt x="167208" y="62839"/>
                </a:lnTo>
                <a:lnTo>
                  <a:pt x="167208" y="76288"/>
                </a:lnTo>
                <a:lnTo>
                  <a:pt x="165138" y="81775"/>
                </a:lnTo>
                <a:lnTo>
                  <a:pt x="156870" y="90233"/>
                </a:lnTo>
                <a:lnTo>
                  <a:pt x="151523" y="92341"/>
                </a:lnTo>
                <a:lnTo>
                  <a:pt x="138430" y="92341"/>
                </a:lnTo>
                <a:lnTo>
                  <a:pt x="133096" y="90233"/>
                </a:lnTo>
                <a:lnTo>
                  <a:pt x="124815" y="81775"/>
                </a:lnTo>
                <a:lnTo>
                  <a:pt x="122745" y="76288"/>
                </a:lnTo>
                <a:lnTo>
                  <a:pt x="122745" y="62839"/>
                </a:lnTo>
                <a:lnTo>
                  <a:pt x="124815" y="57353"/>
                </a:lnTo>
                <a:lnTo>
                  <a:pt x="133096" y="48907"/>
                </a:lnTo>
                <a:lnTo>
                  <a:pt x="138430" y="46786"/>
                </a:lnTo>
                <a:lnTo>
                  <a:pt x="151523" y="46786"/>
                </a:lnTo>
                <a:lnTo>
                  <a:pt x="156870" y="48907"/>
                </a:lnTo>
                <a:lnTo>
                  <a:pt x="165138" y="57353"/>
                </a:lnTo>
                <a:lnTo>
                  <a:pt x="167208" y="62839"/>
                </a:lnTo>
                <a:lnTo>
                  <a:pt x="167208" y="42786"/>
                </a:lnTo>
                <a:lnTo>
                  <a:pt x="164782" y="40843"/>
                </a:lnTo>
                <a:lnTo>
                  <a:pt x="158877" y="37858"/>
                </a:lnTo>
                <a:lnTo>
                  <a:pt x="152273" y="36068"/>
                </a:lnTo>
                <a:lnTo>
                  <a:pt x="144983" y="35471"/>
                </a:lnTo>
                <a:lnTo>
                  <a:pt x="137693" y="36068"/>
                </a:lnTo>
                <a:lnTo>
                  <a:pt x="110197" y="69557"/>
                </a:lnTo>
                <a:lnTo>
                  <a:pt x="110807" y="76720"/>
                </a:lnTo>
                <a:lnTo>
                  <a:pt x="144983" y="103657"/>
                </a:lnTo>
                <a:lnTo>
                  <a:pt x="152273" y="103073"/>
                </a:lnTo>
                <a:lnTo>
                  <a:pt x="158877" y="101282"/>
                </a:lnTo>
                <a:lnTo>
                  <a:pt x="164782" y="98298"/>
                </a:lnTo>
                <a:lnTo>
                  <a:pt x="170014" y="94119"/>
                </a:lnTo>
                <a:lnTo>
                  <a:pt x="171488" y="92341"/>
                </a:lnTo>
                <a:lnTo>
                  <a:pt x="174269" y="89001"/>
                </a:lnTo>
                <a:lnTo>
                  <a:pt x="177317" y="83210"/>
                </a:lnTo>
                <a:lnTo>
                  <a:pt x="179146" y="76720"/>
                </a:lnTo>
                <a:lnTo>
                  <a:pt x="179755" y="69557"/>
                </a:lnTo>
                <a:close/>
              </a:path>
              <a:path w="766445" h="123189">
                <a:moveTo>
                  <a:pt x="255587" y="76885"/>
                </a:moveTo>
                <a:lnTo>
                  <a:pt x="253974" y="74206"/>
                </a:lnTo>
                <a:lnTo>
                  <a:pt x="252501" y="71742"/>
                </a:lnTo>
                <a:lnTo>
                  <a:pt x="246316" y="68478"/>
                </a:lnTo>
                <a:lnTo>
                  <a:pt x="250685" y="65112"/>
                </a:lnTo>
                <a:lnTo>
                  <a:pt x="251091" y="64249"/>
                </a:lnTo>
                <a:lnTo>
                  <a:pt x="252869" y="60566"/>
                </a:lnTo>
                <a:lnTo>
                  <a:pt x="252869" y="49466"/>
                </a:lnTo>
                <a:lnTo>
                  <a:pt x="251688" y="46786"/>
                </a:lnTo>
                <a:lnTo>
                  <a:pt x="250952" y="45123"/>
                </a:lnTo>
                <a:lnTo>
                  <a:pt x="243725" y="38849"/>
                </a:lnTo>
                <a:lnTo>
                  <a:pt x="243725" y="80568"/>
                </a:lnTo>
                <a:lnTo>
                  <a:pt x="243725" y="85928"/>
                </a:lnTo>
                <a:lnTo>
                  <a:pt x="242684" y="88138"/>
                </a:lnTo>
                <a:lnTo>
                  <a:pt x="238506" y="91503"/>
                </a:lnTo>
                <a:lnTo>
                  <a:pt x="235813" y="92341"/>
                </a:lnTo>
                <a:lnTo>
                  <a:pt x="209080" y="92341"/>
                </a:lnTo>
                <a:lnTo>
                  <a:pt x="209080" y="74206"/>
                </a:lnTo>
                <a:lnTo>
                  <a:pt x="235813" y="74206"/>
                </a:lnTo>
                <a:lnTo>
                  <a:pt x="238506" y="75044"/>
                </a:lnTo>
                <a:lnTo>
                  <a:pt x="242684" y="78409"/>
                </a:lnTo>
                <a:lnTo>
                  <a:pt x="243725" y="80568"/>
                </a:lnTo>
                <a:lnTo>
                  <a:pt x="243725" y="38849"/>
                </a:lnTo>
                <a:lnTo>
                  <a:pt x="243319" y="38493"/>
                </a:lnTo>
                <a:lnTo>
                  <a:pt x="241274" y="37807"/>
                </a:lnTo>
                <a:lnTo>
                  <a:pt x="241274" y="52832"/>
                </a:lnTo>
                <a:lnTo>
                  <a:pt x="241274" y="58013"/>
                </a:lnTo>
                <a:lnTo>
                  <a:pt x="240271" y="60147"/>
                </a:lnTo>
                <a:lnTo>
                  <a:pt x="236270" y="63423"/>
                </a:lnTo>
                <a:lnTo>
                  <a:pt x="233680" y="64249"/>
                </a:lnTo>
                <a:lnTo>
                  <a:pt x="209080" y="64249"/>
                </a:lnTo>
                <a:lnTo>
                  <a:pt x="209080" y="46786"/>
                </a:lnTo>
                <a:lnTo>
                  <a:pt x="233680" y="46786"/>
                </a:lnTo>
                <a:lnTo>
                  <a:pt x="236270" y="47586"/>
                </a:lnTo>
                <a:lnTo>
                  <a:pt x="240271" y="50761"/>
                </a:lnTo>
                <a:lnTo>
                  <a:pt x="241274" y="52832"/>
                </a:lnTo>
                <a:lnTo>
                  <a:pt x="241274" y="37807"/>
                </a:lnTo>
                <a:lnTo>
                  <a:pt x="238366" y="36830"/>
                </a:lnTo>
                <a:lnTo>
                  <a:pt x="196938" y="36830"/>
                </a:lnTo>
                <a:lnTo>
                  <a:pt x="196938" y="102298"/>
                </a:lnTo>
                <a:lnTo>
                  <a:pt x="240906" y="102298"/>
                </a:lnTo>
                <a:lnTo>
                  <a:pt x="245935" y="100571"/>
                </a:lnTo>
                <a:lnTo>
                  <a:pt x="253657" y="93662"/>
                </a:lnTo>
                <a:lnTo>
                  <a:pt x="254241" y="92341"/>
                </a:lnTo>
                <a:lnTo>
                  <a:pt x="255587" y="89255"/>
                </a:lnTo>
                <a:lnTo>
                  <a:pt x="255587" y="76885"/>
                </a:lnTo>
                <a:close/>
              </a:path>
              <a:path w="766445" h="123189">
                <a:moveTo>
                  <a:pt x="337426" y="69557"/>
                </a:moveTo>
                <a:lnTo>
                  <a:pt x="324878" y="42786"/>
                </a:lnTo>
                <a:lnTo>
                  <a:pt x="324878" y="62839"/>
                </a:lnTo>
                <a:lnTo>
                  <a:pt x="324878" y="76288"/>
                </a:lnTo>
                <a:lnTo>
                  <a:pt x="322808" y="81775"/>
                </a:lnTo>
                <a:lnTo>
                  <a:pt x="314540" y="90233"/>
                </a:lnTo>
                <a:lnTo>
                  <a:pt x="309194" y="92341"/>
                </a:lnTo>
                <a:lnTo>
                  <a:pt x="296100" y="92341"/>
                </a:lnTo>
                <a:lnTo>
                  <a:pt x="290753" y="90233"/>
                </a:lnTo>
                <a:lnTo>
                  <a:pt x="282486" y="81775"/>
                </a:lnTo>
                <a:lnTo>
                  <a:pt x="280416" y="76288"/>
                </a:lnTo>
                <a:lnTo>
                  <a:pt x="280416" y="62839"/>
                </a:lnTo>
                <a:lnTo>
                  <a:pt x="282486" y="57353"/>
                </a:lnTo>
                <a:lnTo>
                  <a:pt x="290753" y="48907"/>
                </a:lnTo>
                <a:lnTo>
                  <a:pt x="296100" y="46786"/>
                </a:lnTo>
                <a:lnTo>
                  <a:pt x="309194" y="46786"/>
                </a:lnTo>
                <a:lnTo>
                  <a:pt x="314540" y="48907"/>
                </a:lnTo>
                <a:lnTo>
                  <a:pt x="322808" y="57353"/>
                </a:lnTo>
                <a:lnTo>
                  <a:pt x="324878" y="62839"/>
                </a:lnTo>
                <a:lnTo>
                  <a:pt x="324878" y="42786"/>
                </a:lnTo>
                <a:lnTo>
                  <a:pt x="322453" y="40843"/>
                </a:lnTo>
                <a:lnTo>
                  <a:pt x="316534" y="37858"/>
                </a:lnTo>
                <a:lnTo>
                  <a:pt x="309943" y="36068"/>
                </a:lnTo>
                <a:lnTo>
                  <a:pt x="302641" y="35471"/>
                </a:lnTo>
                <a:lnTo>
                  <a:pt x="295351" y="36068"/>
                </a:lnTo>
                <a:lnTo>
                  <a:pt x="267868" y="69557"/>
                </a:lnTo>
                <a:lnTo>
                  <a:pt x="268478" y="76720"/>
                </a:lnTo>
                <a:lnTo>
                  <a:pt x="302641" y="103657"/>
                </a:lnTo>
                <a:lnTo>
                  <a:pt x="309943" y="103073"/>
                </a:lnTo>
                <a:lnTo>
                  <a:pt x="336816" y="76720"/>
                </a:lnTo>
                <a:lnTo>
                  <a:pt x="337426" y="69557"/>
                </a:lnTo>
                <a:close/>
              </a:path>
              <a:path w="766445" h="123189">
                <a:moveTo>
                  <a:pt x="406577" y="41325"/>
                </a:moveTo>
                <a:lnTo>
                  <a:pt x="400659" y="37426"/>
                </a:lnTo>
                <a:lnTo>
                  <a:pt x="393801" y="35471"/>
                </a:lnTo>
                <a:lnTo>
                  <a:pt x="385978" y="35471"/>
                </a:lnTo>
                <a:lnTo>
                  <a:pt x="352996" y="55930"/>
                </a:lnTo>
                <a:lnTo>
                  <a:pt x="350520" y="69557"/>
                </a:lnTo>
                <a:lnTo>
                  <a:pt x="351142" y="76720"/>
                </a:lnTo>
                <a:lnTo>
                  <a:pt x="385978" y="103657"/>
                </a:lnTo>
                <a:lnTo>
                  <a:pt x="393801" y="103657"/>
                </a:lnTo>
                <a:lnTo>
                  <a:pt x="400659" y="101701"/>
                </a:lnTo>
                <a:lnTo>
                  <a:pt x="406577" y="97802"/>
                </a:lnTo>
                <a:lnTo>
                  <a:pt x="406577" y="86207"/>
                </a:lnTo>
                <a:lnTo>
                  <a:pt x="401662" y="90563"/>
                </a:lnTo>
                <a:lnTo>
                  <a:pt x="395579" y="92748"/>
                </a:lnTo>
                <a:lnTo>
                  <a:pt x="380847" y="92748"/>
                </a:lnTo>
                <a:lnTo>
                  <a:pt x="374777" y="90589"/>
                </a:lnTo>
                <a:lnTo>
                  <a:pt x="365404" y="81953"/>
                </a:lnTo>
                <a:lnTo>
                  <a:pt x="363067" y="76390"/>
                </a:lnTo>
                <a:lnTo>
                  <a:pt x="363067" y="62750"/>
                </a:lnTo>
                <a:lnTo>
                  <a:pt x="365404" y="57175"/>
                </a:lnTo>
                <a:lnTo>
                  <a:pt x="374777" y="48539"/>
                </a:lnTo>
                <a:lnTo>
                  <a:pt x="380847" y="46380"/>
                </a:lnTo>
                <a:lnTo>
                  <a:pt x="395579" y="46380"/>
                </a:lnTo>
                <a:lnTo>
                  <a:pt x="401662" y="48564"/>
                </a:lnTo>
                <a:lnTo>
                  <a:pt x="406577" y="52920"/>
                </a:lnTo>
                <a:lnTo>
                  <a:pt x="406577" y="41325"/>
                </a:lnTo>
                <a:close/>
              </a:path>
              <a:path w="766445" h="123189">
                <a:moveTo>
                  <a:pt x="485673" y="73520"/>
                </a:moveTo>
                <a:lnTo>
                  <a:pt x="473671" y="41998"/>
                </a:lnTo>
                <a:lnTo>
                  <a:pt x="473671" y="63563"/>
                </a:lnTo>
                <a:lnTo>
                  <a:pt x="432892" y="63563"/>
                </a:lnTo>
                <a:lnTo>
                  <a:pt x="433895" y="58293"/>
                </a:lnTo>
                <a:lnTo>
                  <a:pt x="436257" y="54063"/>
                </a:lnTo>
                <a:lnTo>
                  <a:pt x="443712" y="47701"/>
                </a:lnTo>
                <a:lnTo>
                  <a:pt x="448310" y="46101"/>
                </a:lnTo>
                <a:lnTo>
                  <a:pt x="459308" y="46101"/>
                </a:lnTo>
                <a:lnTo>
                  <a:pt x="463905" y="47701"/>
                </a:lnTo>
                <a:lnTo>
                  <a:pt x="471182" y="54063"/>
                </a:lnTo>
                <a:lnTo>
                  <a:pt x="473227" y="58293"/>
                </a:lnTo>
                <a:lnTo>
                  <a:pt x="473671" y="63563"/>
                </a:lnTo>
                <a:lnTo>
                  <a:pt x="473671" y="41998"/>
                </a:lnTo>
                <a:lnTo>
                  <a:pt x="473075" y="41414"/>
                </a:lnTo>
                <a:lnTo>
                  <a:pt x="467436" y="38112"/>
                </a:lnTo>
                <a:lnTo>
                  <a:pt x="460997" y="36131"/>
                </a:lnTo>
                <a:lnTo>
                  <a:pt x="453771" y="35471"/>
                </a:lnTo>
                <a:lnTo>
                  <a:pt x="446747" y="36055"/>
                </a:lnTo>
                <a:lnTo>
                  <a:pt x="420624" y="69024"/>
                </a:lnTo>
                <a:lnTo>
                  <a:pt x="421284" y="76479"/>
                </a:lnTo>
                <a:lnTo>
                  <a:pt x="450926" y="103073"/>
                </a:lnTo>
                <a:lnTo>
                  <a:pt x="459219" y="103657"/>
                </a:lnTo>
                <a:lnTo>
                  <a:pt x="468223" y="103657"/>
                </a:lnTo>
                <a:lnTo>
                  <a:pt x="475996" y="101485"/>
                </a:lnTo>
                <a:lnTo>
                  <a:pt x="482549" y="97116"/>
                </a:lnTo>
                <a:lnTo>
                  <a:pt x="482549" y="92608"/>
                </a:lnTo>
                <a:lnTo>
                  <a:pt x="482549" y="85661"/>
                </a:lnTo>
                <a:lnTo>
                  <a:pt x="477088" y="90297"/>
                </a:lnTo>
                <a:lnTo>
                  <a:pt x="469950" y="92608"/>
                </a:lnTo>
                <a:lnTo>
                  <a:pt x="453491" y="92608"/>
                </a:lnTo>
                <a:lnTo>
                  <a:pt x="447192" y="90906"/>
                </a:lnTo>
                <a:lnTo>
                  <a:pt x="437286" y="84086"/>
                </a:lnTo>
                <a:lnTo>
                  <a:pt x="434213" y="79425"/>
                </a:lnTo>
                <a:lnTo>
                  <a:pt x="433031" y="73520"/>
                </a:lnTo>
                <a:lnTo>
                  <a:pt x="485673" y="73520"/>
                </a:lnTo>
                <a:close/>
              </a:path>
              <a:path w="766445" h="123189">
                <a:moveTo>
                  <a:pt x="563283" y="36830"/>
                </a:moveTo>
                <a:lnTo>
                  <a:pt x="511327" y="36830"/>
                </a:lnTo>
                <a:lnTo>
                  <a:pt x="511213" y="56261"/>
                </a:lnTo>
                <a:lnTo>
                  <a:pt x="510882" y="63944"/>
                </a:lnTo>
                <a:lnTo>
                  <a:pt x="500684" y="93980"/>
                </a:lnTo>
                <a:lnTo>
                  <a:pt x="495503" y="93980"/>
                </a:lnTo>
                <a:lnTo>
                  <a:pt x="495503" y="101892"/>
                </a:lnTo>
                <a:lnTo>
                  <a:pt x="497230" y="102704"/>
                </a:lnTo>
                <a:lnTo>
                  <a:pt x="499503" y="103111"/>
                </a:lnTo>
                <a:lnTo>
                  <a:pt x="504507" y="103111"/>
                </a:lnTo>
                <a:lnTo>
                  <a:pt x="522097" y="68541"/>
                </a:lnTo>
                <a:lnTo>
                  <a:pt x="522503" y="60921"/>
                </a:lnTo>
                <a:lnTo>
                  <a:pt x="522503" y="47472"/>
                </a:lnTo>
                <a:lnTo>
                  <a:pt x="551014" y="47472"/>
                </a:lnTo>
                <a:lnTo>
                  <a:pt x="551014" y="102298"/>
                </a:lnTo>
                <a:lnTo>
                  <a:pt x="563283" y="102298"/>
                </a:lnTo>
                <a:lnTo>
                  <a:pt x="563283" y="36830"/>
                </a:lnTo>
                <a:close/>
              </a:path>
              <a:path w="766445" h="123189">
                <a:moveTo>
                  <a:pt x="650024" y="69557"/>
                </a:moveTo>
                <a:lnTo>
                  <a:pt x="649414" y="62407"/>
                </a:lnTo>
                <a:lnTo>
                  <a:pt x="647585" y="55930"/>
                </a:lnTo>
                <a:lnTo>
                  <a:pt x="644550" y="50126"/>
                </a:lnTo>
                <a:lnTo>
                  <a:pt x="641756" y="46786"/>
                </a:lnTo>
                <a:lnTo>
                  <a:pt x="640283" y="45008"/>
                </a:lnTo>
                <a:lnTo>
                  <a:pt x="637489" y="42786"/>
                </a:lnTo>
                <a:lnTo>
                  <a:pt x="637489" y="62839"/>
                </a:lnTo>
                <a:lnTo>
                  <a:pt x="637489" y="76288"/>
                </a:lnTo>
                <a:lnTo>
                  <a:pt x="635419" y="81775"/>
                </a:lnTo>
                <a:lnTo>
                  <a:pt x="627138" y="90233"/>
                </a:lnTo>
                <a:lnTo>
                  <a:pt x="621804" y="92341"/>
                </a:lnTo>
                <a:lnTo>
                  <a:pt x="608711" y="92341"/>
                </a:lnTo>
                <a:lnTo>
                  <a:pt x="603364" y="90233"/>
                </a:lnTo>
                <a:lnTo>
                  <a:pt x="595096" y="81775"/>
                </a:lnTo>
                <a:lnTo>
                  <a:pt x="593026" y="76288"/>
                </a:lnTo>
                <a:lnTo>
                  <a:pt x="593026" y="62839"/>
                </a:lnTo>
                <a:lnTo>
                  <a:pt x="595096" y="57353"/>
                </a:lnTo>
                <a:lnTo>
                  <a:pt x="603364" y="48907"/>
                </a:lnTo>
                <a:lnTo>
                  <a:pt x="608711" y="46786"/>
                </a:lnTo>
                <a:lnTo>
                  <a:pt x="621804" y="46786"/>
                </a:lnTo>
                <a:lnTo>
                  <a:pt x="627138" y="48907"/>
                </a:lnTo>
                <a:lnTo>
                  <a:pt x="635419" y="57353"/>
                </a:lnTo>
                <a:lnTo>
                  <a:pt x="637489" y="62839"/>
                </a:lnTo>
                <a:lnTo>
                  <a:pt x="637489" y="42786"/>
                </a:lnTo>
                <a:lnTo>
                  <a:pt x="635063" y="40843"/>
                </a:lnTo>
                <a:lnTo>
                  <a:pt x="629145" y="37858"/>
                </a:lnTo>
                <a:lnTo>
                  <a:pt x="622541" y="36068"/>
                </a:lnTo>
                <a:lnTo>
                  <a:pt x="615251" y="35471"/>
                </a:lnTo>
                <a:lnTo>
                  <a:pt x="607961" y="36068"/>
                </a:lnTo>
                <a:lnTo>
                  <a:pt x="580478" y="69557"/>
                </a:lnTo>
                <a:lnTo>
                  <a:pt x="581088" y="76720"/>
                </a:lnTo>
                <a:lnTo>
                  <a:pt x="615251" y="103657"/>
                </a:lnTo>
                <a:lnTo>
                  <a:pt x="622541" y="103073"/>
                </a:lnTo>
                <a:lnTo>
                  <a:pt x="629145" y="101282"/>
                </a:lnTo>
                <a:lnTo>
                  <a:pt x="635063" y="98298"/>
                </a:lnTo>
                <a:lnTo>
                  <a:pt x="640283" y="94119"/>
                </a:lnTo>
                <a:lnTo>
                  <a:pt x="641756" y="92341"/>
                </a:lnTo>
                <a:lnTo>
                  <a:pt x="644550" y="89001"/>
                </a:lnTo>
                <a:lnTo>
                  <a:pt x="647585" y="83210"/>
                </a:lnTo>
                <a:lnTo>
                  <a:pt x="649414" y="76720"/>
                </a:lnTo>
                <a:lnTo>
                  <a:pt x="650024" y="69557"/>
                </a:lnTo>
                <a:close/>
              </a:path>
              <a:path w="766445" h="123189">
                <a:moveTo>
                  <a:pt x="725868" y="76885"/>
                </a:moveTo>
                <a:lnTo>
                  <a:pt x="724242" y="74206"/>
                </a:lnTo>
                <a:lnTo>
                  <a:pt x="722769" y="71742"/>
                </a:lnTo>
                <a:lnTo>
                  <a:pt x="716584" y="68478"/>
                </a:lnTo>
                <a:lnTo>
                  <a:pt x="720953" y="65112"/>
                </a:lnTo>
                <a:lnTo>
                  <a:pt x="721372" y="64249"/>
                </a:lnTo>
                <a:lnTo>
                  <a:pt x="723138" y="60566"/>
                </a:lnTo>
                <a:lnTo>
                  <a:pt x="723138" y="49466"/>
                </a:lnTo>
                <a:lnTo>
                  <a:pt x="721956" y="46786"/>
                </a:lnTo>
                <a:lnTo>
                  <a:pt x="721233" y="45123"/>
                </a:lnTo>
                <a:lnTo>
                  <a:pt x="713994" y="38849"/>
                </a:lnTo>
                <a:lnTo>
                  <a:pt x="713994" y="80568"/>
                </a:lnTo>
                <a:lnTo>
                  <a:pt x="713994" y="85928"/>
                </a:lnTo>
                <a:lnTo>
                  <a:pt x="712952" y="88138"/>
                </a:lnTo>
                <a:lnTo>
                  <a:pt x="708774" y="91503"/>
                </a:lnTo>
                <a:lnTo>
                  <a:pt x="706094" y="92341"/>
                </a:lnTo>
                <a:lnTo>
                  <a:pt x="679361" y="92341"/>
                </a:lnTo>
                <a:lnTo>
                  <a:pt x="679361" y="74206"/>
                </a:lnTo>
                <a:lnTo>
                  <a:pt x="706094" y="74206"/>
                </a:lnTo>
                <a:lnTo>
                  <a:pt x="708774" y="75044"/>
                </a:lnTo>
                <a:lnTo>
                  <a:pt x="712952" y="78409"/>
                </a:lnTo>
                <a:lnTo>
                  <a:pt x="713994" y="80568"/>
                </a:lnTo>
                <a:lnTo>
                  <a:pt x="713994" y="38849"/>
                </a:lnTo>
                <a:lnTo>
                  <a:pt x="713587" y="38493"/>
                </a:lnTo>
                <a:lnTo>
                  <a:pt x="711542" y="37807"/>
                </a:lnTo>
                <a:lnTo>
                  <a:pt x="711542" y="52832"/>
                </a:lnTo>
                <a:lnTo>
                  <a:pt x="711542" y="58013"/>
                </a:lnTo>
                <a:lnTo>
                  <a:pt x="710539" y="60147"/>
                </a:lnTo>
                <a:lnTo>
                  <a:pt x="706539" y="63423"/>
                </a:lnTo>
                <a:lnTo>
                  <a:pt x="703948" y="64249"/>
                </a:lnTo>
                <a:lnTo>
                  <a:pt x="679361" y="64249"/>
                </a:lnTo>
                <a:lnTo>
                  <a:pt x="679361" y="46786"/>
                </a:lnTo>
                <a:lnTo>
                  <a:pt x="703948" y="46786"/>
                </a:lnTo>
                <a:lnTo>
                  <a:pt x="706539" y="47586"/>
                </a:lnTo>
                <a:lnTo>
                  <a:pt x="710539" y="50761"/>
                </a:lnTo>
                <a:lnTo>
                  <a:pt x="711542" y="52832"/>
                </a:lnTo>
                <a:lnTo>
                  <a:pt x="711542" y="37807"/>
                </a:lnTo>
                <a:lnTo>
                  <a:pt x="708634" y="36830"/>
                </a:lnTo>
                <a:lnTo>
                  <a:pt x="667219" y="36830"/>
                </a:lnTo>
                <a:lnTo>
                  <a:pt x="667219" y="102298"/>
                </a:lnTo>
                <a:lnTo>
                  <a:pt x="711174" y="102298"/>
                </a:lnTo>
                <a:lnTo>
                  <a:pt x="716203" y="100571"/>
                </a:lnTo>
                <a:lnTo>
                  <a:pt x="723925" y="93662"/>
                </a:lnTo>
                <a:lnTo>
                  <a:pt x="724509" y="92341"/>
                </a:lnTo>
                <a:lnTo>
                  <a:pt x="725868" y="89255"/>
                </a:lnTo>
                <a:lnTo>
                  <a:pt x="725868" y="76885"/>
                </a:lnTo>
                <a:close/>
              </a:path>
              <a:path w="766445" h="123189">
                <a:moveTo>
                  <a:pt x="766368" y="61379"/>
                </a:moveTo>
                <a:lnTo>
                  <a:pt x="758659" y="18275"/>
                </a:lnTo>
                <a:lnTo>
                  <a:pt x="747547" y="0"/>
                </a:lnTo>
                <a:lnTo>
                  <a:pt x="735685" y="0"/>
                </a:lnTo>
                <a:lnTo>
                  <a:pt x="740003" y="4584"/>
                </a:lnTo>
                <a:lnTo>
                  <a:pt x="743839" y="10147"/>
                </a:lnTo>
                <a:lnTo>
                  <a:pt x="754862" y="51130"/>
                </a:lnTo>
                <a:lnTo>
                  <a:pt x="755180" y="61379"/>
                </a:lnTo>
                <a:lnTo>
                  <a:pt x="754862" y="71577"/>
                </a:lnTo>
                <a:lnTo>
                  <a:pt x="743953" y="112509"/>
                </a:lnTo>
                <a:lnTo>
                  <a:pt x="735825" y="122758"/>
                </a:lnTo>
                <a:lnTo>
                  <a:pt x="747687" y="122758"/>
                </a:lnTo>
                <a:lnTo>
                  <a:pt x="765136" y="80175"/>
                </a:lnTo>
                <a:lnTo>
                  <a:pt x="766064" y="71018"/>
                </a:lnTo>
                <a:lnTo>
                  <a:pt x="766368" y="6137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7" name="object 167" descr="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27245" y="4922913"/>
            <a:ext cx="1013512" cy="126842"/>
          </a:xfrm>
          <a:prstGeom prst="rect">
            <a:avLst/>
          </a:prstGeom>
        </p:spPr>
      </p:pic>
      <p:sp>
        <p:nvSpPr>
          <p:cNvPr id="168" name="object 168" descr=""/>
          <p:cNvSpPr/>
          <p:nvPr/>
        </p:nvSpPr>
        <p:spPr>
          <a:xfrm>
            <a:off x="684453" y="5130235"/>
            <a:ext cx="902335" cy="94615"/>
          </a:xfrm>
          <a:custGeom>
            <a:avLst/>
            <a:gdLst/>
            <a:ahLst/>
            <a:cxnLst/>
            <a:rect l="l" t="t" r="r" b="b"/>
            <a:pathLst>
              <a:path w="902335" h="94614">
                <a:moveTo>
                  <a:pt x="61239" y="66827"/>
                </a:moveTo>
                <a:lnTo>
                  <a:pt x="33832" y="33553"/>
                </a:lnTo>
                <a:lnTo>
                  <a:pt x="59461" y="1358"/>
                </a:lnTo>
                <a:lnTo>
                  <a:pt x="45288" y="1358"/>
                </a:lnTo>
                <a:lnTo>
                  <a:pt x="24142" y="28232"/>
                </a:lnTo>
                <a:lnTo>
                  <a:pt x="12141" y="28232"/>
                </a:lnTo>
                <a:lnTo>
                  <a:pt x="12141" y="1358"/>
                </a:lnTo>
                <a:lnTo>
                  <a:pt x="0" y="1358"/>
                </a:lnTo>
                <a:lnTo>
                  <a:pt x="0" y="66827"/>
                </a:lnTo>
                <a:lnTo>
                  <a:pt x="12141" y="66827"/>
                </a:lnTo>
                <a:lnTo>
                  <a:pt x="12141" y="38735"/>
                </a:lnTo>
                <a:lnTo>
                  <a:pt x="24142" y="38735"/>
                </a:lnTo>
                <a:lnTo>
                  <a:pt x="46786" y="66827"/>
                </a:lnTo>
                <a:lnTo>
                  <a:pt x="61239" y="66827"/>
                </a:lnTo>
                <a:close/>
              </a:path>
              <a:path w="902335" h="94614">
                <a:moveTo>
                  <a:pt x="137883" y="34086"/>
                </a:moveTo>
                <a:lnTo>
                  <a:pt x="137274" y="26936"/>
                </a:lnTo>
                <a:lnTo>
                  <a:pt x="135445" y="20459"/>
                </a:lnTo>
                <a:lnTo>
                  <a:pt x="132397" y="14655"/>
                </a:lnTo>
                <a:lnTo>
                  <a:pt x="129616" y="11315"/>
                </a:lnTo>
                <a:lnTo>
                  <a:pt x="128143" y="9537"/>
                </a:lnTo>
                <a:lnTo>
                  <a:pt x="125336" y="7302"/>
                </a:lnTo>
                <a:lnTo>
                  <a:pt x="125336" y="27368"/>
                </a:lnTo>
                <a:lnTo>
                  <a:pt x="125336" y="40817"/>
                </a:lnTo>
                <a:lnTo>
                  <a:pt x="123266" y="46304"/>
                </a:lnTo>
                <a:lnTo>
                  <a:pt x="114998" y="54762"/>
                </a:lnTo>
                <a:lnTo>
                  <a:pt x="109651" y="56870"/>
                </a:lnTo>
                <a:lnTo>
                  <a:pt x="96558" y="56870"/>
                </a:lnTo>
                <a:lnTo>
                  <a:pt x="91224" y="54762"/>
                </a:lnTo>
                <a:lnTo>
                  <a:pt x="82943" y="46304"/>
                </a:lnTo>
                <a:lnTo>
                  <a:pt x="80873" y="40817"/>
                </a:lnTo>
                <a:lnTo>
                  <a:pt x="80873" y="27368"/>
                </a:lnTo>
                <a:lnTo>
                  <a:pt x="82943" y="21882"/>
                </a:lnTo>
                <a:lnTo>
                  <a:pt x="91224" y="13436"/>
                </a:lnTo>
                <a:lnTo>
                  <a:pt x="96558" y="11315"/>
                </a:lnTo>
                <a:lnTo>
                  <a:pt x="109651" y="11315"/>
                </a:lnTo>
                <a:lnTo>
                  <a:pt x="114998" y="13436"/>
                </a:lnTo>
                <a:lnTo>
                  <a:pt x="123266" y="21882"/>
                </a:lnTo>
                <a:lnTo>
                  <a:pt x="125336" y="27368"/>
                </a:lnTo>
                <a:lnTo>
                  <a:pt x="125336" y="7302"/>
                </a:lnTo>
                <a:lnTo>
                  <a:pt x="122923" y="5372"/>
                </a:lnTo>
                <a:lnTo>
                  <a:pt x="117005" y="2387"/>
                </a:lnTo>
                <a:lnTo>
                  <a:pt x="110401" y="596"/>
                </a:lnTo>
                <a:lnTo>
                  <a:pt x="103111" y="0"/>
                </a:lnTo>
                <a:lnTo>
                  <a:pt x="95821" y="596"/>
                </a:lnTo>
                <a:lnTo>
                  <a:pt x="68338" y="34086"/>
                </a:lnTo>
                <a:lnTo>
                  <a:pt x="68935" y="41249"/>
                </a:lnTo>
                <a:lnTo>
                  <a:pt x="103111" y="68186"/>
                </a:lnTo>
                <a:lnTo>
                  <a:pt x="110401" y="67589"/>
                </a:lnTo>
                <a:lnTo>
                  <a:pt x="117005" y="65798"/>
                </a:lnTo>
                <a:lnTo>
                  <a:pt x="122923" y="62826"/>
                </a:lnTo>
                <a:lnTo>
                  <a:pt x="128143" y="58648"/>
                </a:lnTo>
                <a:lnTo>
                  <a:pt x="129616" y="56870"/>
                </a:lnTo>
                <a:lnTo>
                  <a:pt x="132397" y="53530"/>
                </a:lnTo>
                <a:lnTo>
                  <a:pt x="135445" y="47739"/>
                </a:lnTo>
                <a:lnTo>
                  <a:pt x="137274" y="41249"/>
                </a:lnTo>
                <a:lnTo>
                  <a:pt x="137883" y="34086"/>
                </a:lnTo>
                <a:close/>
              </a:path>
              <a:path w="902335" h="94614">
                <a:moveTo>
                  <a:pt x="218490" y="1358"/>
                </a:moveTo>
                <a:lnTo>
                  <a:pt x="206222" y="1358"/>
                </a:lnTo>
                <a:lnTo>
                  <a:pt x="206222" y="28232"/>
                </a:lnTo>
                <a:lnTo>
                  <a:pt x="167347" y="28232"/>
                </a:lnTo>
                <a:lnTo>
                  <a:pt x="167347" y="1358"/>
                </a:lnTo>
                <a:lnTo>
                  <a:pt x="155206" y="1358"/>
                </a:lnTo>
                <a:lnTo>
                  <a:pt x="155206" y="66827"/>
                </a:lnTo>
                <a:lnTo>
                  <a:pt x="167347" y="66827"/>
                </a:lnTo>
                <a:lnTo>
                  <a:pt x="167347" y="38862"/>
                </a:lnTo>
                <a:lnTo>
                  <a:pt x="206222" y="38862"/>
                </a:lnTo>
                <a:lnTo>
                  <a:pt x="206222" y="66827"/>
                </a:lnTo>
                <a:lnTo>
                  <a:pt x="218490" y="66827"/>
                </a:lnTo>
                <a:lnTo>
                  <a:pt x="218490" y="1358"/>
                </a:lnTo>
                <a:close/>
              </a:path>
              <a:path w="902335" h="94614">
                <a:moveTo>
                  <a:pt x="294335" y="1358"/>
                </a:moveTo>
                <a:lnTo>
                  <a:pt x="232676" y="1358"/>
                </a:lnTo>
                <a:lnTo>
                  <a:pt x="232676" y="12001"/>
                </a:lnTo>
                <a:lnTo>
                  <a:pt x="257365" y="12001"/>
                </a:lnTo>
                <a:lnTo>
                  <a:pt x="257365" y="66827"/>
                </a:lnTo>
                <a:lnTo>
                  <a:pt x="269506" y="66827"/>
                </a:lnTo>
                <a:lnTo>
                  <a:pt x="269506" y="12001"/>
                </a:lnTo>
                <a:lnTo>
                  <a:pt x="294335" y="12001"/>
                </a:lnTo>
                <a:lnTo>
                  <a:pt x="294335" y="1358"/>
                </a:lnTo>
                <a:close/>
              </a:path>
              <a:path w="902335" h="94614">
                <a:moveTo>
                  <a:pt x="371665" y="33959"/>
                </a:moveTo>
                <a:lnTo>
                  <a:pt x="359016" y="6896"/>
                </a:lnTo>
                <a:lnTo>
                  <a:pt x="359016" y="26860"/>
                </a:lnTo>
                <a:lnTo>
                  <a:pt x="358990" y="41109"/>
                </a:lnTo>
                <a:lnTo>
                  <a:pt x="356997" y="46342"/>
                </a:lnTo>
                <a:lnTo>
                  <a:pt x="348551" y="54978"/>
                </a:lnTo>
                <a:lnTo>
                  <a:pt x="343014" y="57137"/>
                </a:lnTo>
                <a:lnTo>
                  <a:pt x="329920" y="57137"/>
                </a:lnTo>
                <a:lnTo>
                  <a:pt x="324739" y="55232"/>
                </a:lnTo>
                <a:lnTo>
                  <a:pt x="320649" y="51409"/>
                </a:lnTo>
                <a:lnTo>
                  <a:pt x="320649" y="16637"/>
                </a:lnTo>
                <a:lnTo>
                  <a:pt x="324739" y="12814"/>
                </a:lnTo>
                <a:lnTo>
                  <a:pt x="329920" y="10909"/>
                </a:lnTo>
                <a:lnTo>
                  <a:pt x="343014" y="10909"/>
                </a:lnTo>
                <a:lnTo>
                  <a:pt x="348551" y="13042"/>
                </a:lnTo>
                <a:lnTo>
                  <a:pt x="356997" y="21590"/>
                </a:lnTo>
                <a:lnTo>
                  <a:pt x="359016" y="26860"/>
                </a:lnTo>
                <a:lnTo>
                  <a:pt x="359016" y="6896"/>
                </a:lnTo>
                <a:lnTo>
                  <a:pt x="357441" y="5588"/>
                </a:lnTo>
                <a:lnTo>
                  <a:pt x="351751" y="2628"/>
                </a:lnTo>
                <a:lnTo>
                  <a:pt x="345401" y="863"/>
                </a:lnTo>
                <a:lnTo>
                  <a:pt x="338378" y="266"/>
                </a:lnTo>
                <a:lnTo>
                  <a:pt x="331203" y="266"/>
                </a:lnTo>
                <a:lnTo>
                  <a:pt x="325069" y="2044"/>
                </a:lnTo>
                <a:lnTo>
                  <a:pt x="319963" y="5588"/>
                </a:lnTo>
                <a:lnTo>
                  <a:pt x="319430" y="1358"/>
                </a:lnTo>
                <a:lnTo>
                  <a:pt x="308508" y="1358"/>
                </a:lnTo>
                <a:lnTo>
                  <a:pt x="308508" y="94107"/>
                </a:lnTo>
                <a:lnTo>
                  <a:pt x="320649" y="94107"/>
                </a:lnTo>
                <a:lnTo>
                  <a:pt x="320649" y="63004"/>
                </a:lnTo>
                <a:lnTo>
                  <a:pt x="325653" y="66192"/>
                </a:lnTo>
                <a:lnTo>
                  <a:pt x="331558" y="67779"/>
                </a:lnTo>
                <a:lnTo>
                  <a:pt x="338378" y="67779"/>
                </a:lnTo>
                <a:lnTo>
                  <a:pt x="363435" y="57137"/>
                </a:lnTo>
                <a:lnTo>
                  <a:pt x="366483" y="53314"/>
                </a:lnTo>
                <a:lnTo>
                  <a:pt x="369354" y="47561"/>
                </a:lnTo>
                <a:lnTo>
                  <a:pt x="371081" y="41109"/>
                </a:lnTo>
                <a:lnTo>
                  <a:pt x="371665" y="33959"/>
                </a:lnTo>
                <a:close/>
              </a:path>
              <a:path w="902335" h="94614">
                <a:moveTo>
                  <a:pt x="450773" y="58369"/>
                </a:moveTo>
                <a:lnTo>
                  <a:pt x="445312" y="58369"/>
                </a:lnTo>
                <a:lnTo>
                  <a:pt x="444195" y="57556"/>
                </a:lnTo>
                <a:lnTo>
                  <a:pt x="442582" y="56362"/>
                </a:lnTo>
                <a:lnTo>
                  <a:pt x="442582" y="37769"/>
                </a:lnTo>
                <a:lnTo>
                  <a:pt x="442582" y="29184"/>
                </a:lnTo>
                <a:lnTo>
                  <a:pt x="442582" y="16687"/>
                </a:lnTo>
                <a:lnTo>
                  <a:pt x="440283" y="11315"/>
                </a:lnTo>
                <a:lnTo>
                  <a:pt x="440042" y="10744"/>
                </a:lnTo>
                <a:lnTo>
                  <a:pt x="429856" y="2476"/>
                </a:lnTo>
                <a:lnTo>
                  <a:pt x="422529" y="406"/>
                </a:lnTo>
                <a:lnTo>
                  <a:pt x="403898" y="406"/>
                </a:lnTo>
                <a:lnTo>
                  <a:pt x="396392" y="2311"/>
                </a:lnTo>
                <a:lnTo>
                  <a:pt x="390486" y="6134"/>
                </a:lnTo>
                <a:lnTo>
                  <a:pt x="390486" y="17183"/>
                </a:lnTo>
                <a:lnTo>
                  <a:pt x="395389" y="13271"/>
                </a:lnTo>
                <a:lnTo>
                  <a:pt x="402170" y="11315"/>
                </a:lnTo>
                <a:lnTo>
                  <a:pt x="423811" y="11315"/>
                </a:lnTo>
                <a:lnTo>
                  <a:pt x="430314" y="16129"/>
                </a:lnTo>
                <a:lnTo>
                  <a:pt x="430314" y="29184"/>
                </a:lnTo>
                <a:lnTo>
                  <a:pt x="430314" y="39001"/>
                </a:lnTo>
                <a:lnTo>
                  <a:pt x="430314" y="51549"/>
                </a:lnTo>
                <a:lnTo>
                  <a:pt x="425945" y="55549"/>
                </a:lnTo>
                <a:lnTo>
                  <a:pt x="420306" y="57556"/>
                </a:lnTo>
                <a:lnTo>
                  <a:pt x="408482" y="57556"/>
                </a:lnTo>
                <a:lnTo>
                  <a:pt x="404647" y="56705"/>
                </a:lnTo>
                <a:lnTo>
                  <a:pt x="399097" y="53352"/>
                </a:lnTo>
                <a:lnTo>
                  <a:pt x="397713" y="51054"/>
                </a:lnTo>
                <a:lnTo>
                  <a:pt x="397713" y="44958"/>
                </a:lnTo>
                <a:lnTo>
                  <a:pt x="399440" y="42430"/>
                </a:lnTo>
                <a:lnTo>
                  <a:pt x="406349" y="38709"/>
                </a:lnTo>
                <a:lnTo>
                  <a:pt x="411124" y="37769"/>
                </a:lnTo>
                <a:lnTo>
                  <a:pt x="420039" y="37769"/>
                </a:lnTo>
                <a:lnTo>
                  <a:pt x="424395" y="38188"/>
                </a:lnTo>
                <a:lnTo>
                  <a:pt x="430314" y="39001"/>
                </a:lnTo>
                <a:lnTo>
                  <a:pt x="430314" y="29184"/>
                </a:lnTo>
                <a:lnTo>
                  <a:pt x="424129" y="28270"/>
                </a:lnTo>
                <a:lnTo>
                  <a:pt x="418947" y="27825"/>
                </a:lnTo>
                <a:lnTo>
                  <a:pt x="405574" y="27825"/>
                </a:lnTo>
                <a:lnTo>
                  <a:pt x="398386" y="29641"/>
                </a:lnTo>
                <a:lnTo>
                  <a:pt x="388023" y="36906"/>
                </a:lnTo>
                <a:lnTo>
                  <a:pt x="385432" y="41910"/>
                </a:lnTo>
                <a:lnTo>
                  <a:pt x="385432" y="54279"/>
                </a:lnTo>
                <a:lnTo>
                  <a:pt x="387756" y="59029"/>
                </a:lnTo>
                <a:lnTo>
                  <a:pt x="397027" y="66027"/>
                </a:lnTo>
                <a:lnTo>
                  <a:pt x="403390" y="67779"/>
                </a:lnTo>
                <a:lnTo>
                  <a:pt x="419671" y="67779"/>
                </a:lnTo>
                <a:lnTo>
                  <a:pt x="426580" y="65786"/>
                </a:lnTo>
                <a:lnTo>
                  <a:pt x="432219" y="61785"/>
                </a:lnTo>
                <a:lnTo>
                  <a:pt x="434860" y="65684"/>
                </a:lnTo>
                <a:lnTo>
                  <a:pt x="438950" y="67640"/>
                </a:lnTo>
                <a:lnTo>
                  <a:pt x="447040" y="67640"/>
                </a:lnTo>
                <a:lnTo>
                  <a:pt x="449135" y="67233"/>
                </a:lnTo>
                <a:lnTo>
                  <a:pt x="450773" y="66421"/>
                </a:lnTo>
                <a:lnTo>
                  <a:pt x="450773" y="61785"/>
                </a:lnTo>
                <a:lnTo>
                  <a:pt x="450773" y="58369"/>
                </a:lnTo>
                <a:close/>
              </a:path>
              <a:path w="902335" h="94614">
                <a:moveTo>
                  <a:pt x="526465" y="66827"/>
                </a:moveTo>
                <a:lnTo>
                  <a:pt x="499046" y="33553"/>
                </a:lnTo>
                <a:lnTo>
                  <a:pt x="524687" y="1358"/>
                </a:lnTo>
                <a:lnTo>
                  <a:pt x="510501" y="1358"/>
                </a:lnTo>
                <a:lnTo>
                  <a:pt x="489369" y="28232"/>
                </a:lnTo>
                <a:lnTo>
                  <a:pt x="477367" y="28232"/>
                </a:lnTo>
                <a:lnTo>
                  <a:pt x="477367" y="1358"/>
                </a:lnTo>
                <a:lnTo>
                  <a:pt x="465226" y="1358"/>
                </a:lnTo>
                <a:lnTo>
                  <a:pt x="465226" y="66827"/>
                </a:lnTo>
                <a:lnTo>
                  <a:pt x="477367" y="66827"/>
                </a:lnTo>
                <a:lnTo>
                  <a:pt x="477367" y="38735"/>
                </a:lnTo>
                <a:lnTo>
                  <a:pt x="489369" y="38735"/>
                </a:lnTo>
                <a:lnTo>
                  <a:pt x="512013" y="66827"/>
                </a:lnTo>
                <a:lnTo>
                  <a:pt x="526465" y="66827"/>
                </a:lnTo>
                <a:close/>
              </a:path>
              <a:path w="902335" h="94614">
                <a:moveTo>
                  <a:pt x="595210" y="1358"/>
                </a:moveTo>
                <a:lnTo>
                  <a:pt x="533552" y="1358"/>
                </a:lnTo>
                <a:lnTo>
                  <a:pt x="533552" y="12001"/>
                </a:lnTo>
                <a:lnTo>
                  <a:pt x="558241" y="12001"/>
                </a:lnTo>
                <a:lnTo>
                  <a:pt x="558241" y="66827"/>
                </a:lnTo>
                <a:lnTo>
                  <a:pt x="570382" y="66827"/>
                </a:lnTo>
                <a:lnTo>
                  <a:pt x="570382" y="12001"/>
                </a:lnTo>
                <a:lnTo>
                  <a:pt x="595210" y="12001"/>
                </a:lnTo>
                <a:lnTo>
                  <a:pt x="595210" y="1358"/>
                </a:lnTo>
                <a:close/>
              </a:path>
              <a:path w="902335" h="94614">
                <a:moveTo>
                  <a:pt x="672680" y="1358"/>
                </a:moveTo>
                <a:lnTo>
                  <a:pt x="660400" y="1358"/>
                </a:lnTo>
                <a:lnTo>
                  <a:pt x="660400" y="28232"/>
                </a:lnTo>
                <a:lnTo>
                  <a:pt x="621525" y="28232"/>
                </a:lnTo>
                <a:lnTo>
                  <a:pt x="621525" y="1358"/>
                </a:lnTo>
                <a:lnTo>
                  <a:pt x="609396" y="1358"/>
                </a:lnTo>
                <a:lnTo>
                  <a:pt x="609396" y="66827"/>
                </a:lnTo>
                <a:lnTo>
                  <a:pt x="621525" y="66827"/>
                </a:lnTo>
                <a:lnTo>
                  <a:pt x="621525" y="38862"/>
                </a:lnTo>
                <a:lnTo>
                  <a:pt x="660400" y="38862"/>
                </a:lnTo>
                <a:lnTo>
                  <a:pt x="660400" y="66827"/>
                </a:lnTo>
                <a:lnTo>
                  <a:pt x="672680" y="66827"/>
                </a:lnTo>
                <a:lnTo>
                  <a:pt x="672680" y="1358"/>
                </a:lnTo>
                <a:close/>
              </a:path>
              <a:path w="902335" h="94614">
                <a:moveTo>
                  <a:pt x="759421" y="34086"/>
                </a:moveTo>
                <a:lnTo>
                  <a:pt x="758812" y="26936"/>
                </a:lnTo>
                <a:lnTo>
                  <a:pt x="756983" y="20459"/>
                </a:lnTo>
                <a:lnTo>
                  <a:pt x="753935" y="14655"/>
                </a:lnTo>
                <a:lnTo>
                  <a:pt x="751141" y="11315"/>
                </a:lnTo>
                <a:lnTo>
                  <a:pt x="749668" y="9537"/>
                </a:lnTo>
                <a:lnTo>
                  <a:pt x="746874" y="7315"/>
                </a:lnTo>
                <a:lnTo>
                  <a:pt x="746874" y="27368"/>
                </a:lnTo>
                <a:lnTo>
                  <a:pt x="746874" y="40817"/>
                </a:lnTo>
                <a:lnTo>
                  <a:pt x="744804" y="46304"/>
                </a:lnTo>
                <a:lnTo>
                  <a:pt x="736523" y="54762"/>
                </a:lnTo>
                <a:lnTo>
                  <a:pt x="731189" y="56870"/>
                </a:lnTo>
                <a:lnTo>
                  <a:pt x="718096" y="56870"/>
                </a:lnTo>
                <a:lnTo>
                  <a:pt x="712749" y="54762"/>
                </a:lnTo>
                <a:lnTo>
                  <a:pt x="704481" y="46304"/>
                </a:lnTo>
                <a:lnTo>
                  <a:pt x="702411" y="40817"/>
                </a:lnTo>
                <a:lnTo>
                  <a:pt x="702411" y="27368"/>
                </a:lnTo>
                <a:lnTo>
                  <a:pt x="704481" y="21882"/>
                </a:lnTo>
                <a:lnTo>
                  <a:pt x="712749" y="13436"/>
                </a:lnTo>
                <a:lnTo>
                  <a:pt x="718096" y="11315"/>
                </a:lnTo>
                <a:lnTo>
                  <a:pt x="731189" y="11315"/>
                </a:lnTo>
                <a:lnTo>
                  <a:pt x="736523" y="13436"/>
                </a:lnTo>
                <a:lnTo>
                  <a:pt x="744804" y="21882"/>
                </a:lnTo>
                <a:lnTo>
                  <a:pt x="746874" y="27368"/>
                </a:lnTo>
                <a:lnTo>
                  <a:pt x="746874" y="7315"/>
                </a:lnTo>
                <a:lnTo>
                  <a:pt x="744448" y="5372"/>
                </a:lnTo>
                <a:lnTo>
                  <a:pt x="738530" y="2387"/>
                </a:lnTo>
                <a:lnTo>
                  <a:pt x="731926" y="596"/>
                </a:lnTo>
                <a:lnTo>
                  <a:pt x="724636" y="0"/>
                </a:lnTo>
                <a:lnTo>
                  <a:pt x="717346" y="596"/>
                </a:lnTo>
                <a:lnTo>
                  <a:pt x="689864" y="34086"/>
                </a:lnTo>
                <a:lnTo>
                  <a:pt x="690473" y="41249"/>
                </a:lnTo>
                <a:lnTo>
                  <a:pt x="724636" y="68186"/>
                </a:lnTo>
                <a:lnTo>
                  <a:pt x="731926" y="67589"/>
                </a:lnTo>
                <a:lnTo>
                  <a:pt x="758812" y="41249"/>
                </a:lnTo>
                <a:lnTo>
                  <a:pt x="759421" y="34086"/>
                </a:lnTo>
                <a:close/>
              </a:path>
              <a:path w="902335" h="94614">
                <a:moveTo>
                  <a:pt x="823658" y="1358"/>
                </a:moveTo>
                <a:lnTo>
                  <a:pt x="776744" y="1358"/>
                </a:lnTo>
                <a:lnTo>
                  <a:pt x="776744" y="66827"/>
                </a:lnTo>
                <a:lnTo>
                  <a:pt x="788885" y="66827"/>
                </a:lnTo>
                <a:lnTo>
                  <a:pt x="788885" y="12001"/>
                </a:lnTo>
                <a:lnTo>
                  <a:pt x="823658" y="12001"/>
                </a:lnTo>
                <a:lnTo>
                  <a:pt x="823658" y="1358"/>
                </a:lnTo>
                <a:close/>
              </a:path>
              <a:path w="902335" h="94614">
                <a:moveTo>
                  <a:pt x="901941" y="34086"/>
                </a:moveTo>
                <a:lnTo>
                  <a:pt x="901331" y="26936"/>
                </a:lnTo>
                <a:lnTo>
                  <a:pt x="899502" y="20459"/>
                </a:lnTo>
                <a:lnTo>
                  <a:pt x="896454" y="14655"/>
                </a:lnTo>
                <a:lnTo>
                  <a:pt x="893673" y="11315"/>
                </a:lnTo>
                <a:lnTo>
                  <a:pt x="892200" y="9537"/>
                </a:lnTo>
                <a:lnTo>
                  <a:pt x="889393" y="7315"/>
                </a:lnTo>
                <a:lnTo>
                  <a:pt x="889393" y="27368"/>
                </a:lnTo>
                <a:lnTo>
                  <a:pt x="889393" y="40817"/>
                </a:lnTo>
                <a:lnTo>
                  <a:pt x="887323" y="46304"/>
                </a:lnTo>
                <a:lnTo>
                  <a:pt x="879055" y="54762"/>
                </a:lnTo>
                <a:lnTo>
                  <a:pt x="873709" y="56870"/>
                </a:lnTo>
                <a:lnTo>
                  <a:pt x="860615" y="56870"/>
                </a:lnTo>
                <a:lnTo>
                  <a:pt x="855281" y="54762"/>
                </a:lnTo>
                <a:lnTo>
                  <a:pt x="847001" y="46304"/>
                </a:lnTo>
                <a:lnTo>
                  <a:pt x="844931" y="40817"/>
                </a:lnTo>
                <a:lnTo>
                  <a:pt x="844931" y="27368"/>
                </a:lnTo>
                <a:lnTo>
                  <a:pt x="847001" y="21882"/>
                </a:lnTo>
                <a:lnTo>
                  <a:pt x="855281" y="13436"/>
                </a:lnTo>
                <a:lnTo>
                  <a:pt x="860615" y="11315"/>
                </a:lnTo>
                <a:lnTo>
                  <a:pt x="873709" y="11315"/>
                </a:lnTo>
                <a:lnTo>
                  <a:pt x="879055" y="13436"/>
                </a:lnTo>
                <a:lnTo>
                  <a:pt x="887323" y="21882"/>
                </a:lnTo>
                <a:lnTo>
                  <a:pt x="889393" y="27368"/>
                </a:lnTo>
                <a:lnTo>
                  <a:pt x="889393" y="7315"/>
                </a:lnTo>
                <a:lnTo>
                  <a:pt x="886968" y="5372"/>
                </a:lnTo>
                <a:lnTo>
                  <a:pt x="881062" y="2387"/>
                </a:lnTo>
                <a:lnTo>
                  <a:pt x="874458" y="596"/>
                </a:lnTo>
                <a:lnTo>
                  <a:pt x="867168" y="0"/>
                </a:lnTo>
                <a:lnTo>
                  <a:pt x="859878" y="596"/>
                </a:lnTo>
                <a:lnTo>
                  <a:pt x="832383" y="34086"/>
                </a:lnTo>
                <a:lnTo>
                  <a:pt x="832993" y="41249"/>
                </a:lnTo>
                <a:lnTo>
                  <a:pt x="867168" y="68186"/>
                </a:lnTo>
                <a:lnTo>
                  <a:pt x="874458" y="67589"/>
                </a:lnTo>
                <a:lnTo>
                  <a:pt x="881062" y="65798"/>
                </a:lnTo>
                <a:lnTo>
                  <a:pt x="886968" y="62826"/>
                </a:lnTo>
                <a:lnTo>
                  <a:pt x="892200" y="58648"/>
                </a:lnTo>
                <a:lnTo>
                  <a:pt x="893673" y="56870"/>
                </a:lnTo>
                <a:lnTo>
                  <a:pt x="896454" y="53530"/>
                </a:lnTo>
                <a:lnTo>
                  <a:pt x="899502" y="47739"/>
                </a:lnTo>
                <a:lnTo>
                  <a:pt x="901331" y="41249"/>
                </a:lnTo>
                <a:lnTo>
                  <a:pt x="901941" y="3408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675119" y="5304809"/>
            <a:ext cx="923925" cy="94615"/>
          </a:xfrm>
          <a:custGeom>
            <a:avLst/>
            <a:gdLst/>
            <a:ahLst/>
            <a:cxnLst/>
            <a:rect l="l" t="t" r="r" b="b"/>
            <a:pathLst>
              <a:path w="923925" h="94614">
                <a:moveTo>
                  <a:pt x="61912" y="1358"/>
                </a:moveTo>
                <a:lnTo>
                  <a:pt x="0" y="1358"/>
                </a:lnTo>
                <a:lnTo>
                  <a:pt x="0" y="66827"/>
                </a:lnTo>
                <a:lnTo>
                  <a:pt x="12141" y="66827"/>
                </a:lnTo>
                <a:lnTo>
                  <a:pt x="12141" y="12001"/>
                </a:lnTo>
                <a:lnTo>
                  <a:pt x="49644" y="12001"/>
                </a:lnTo>
                <a:lnTo>
                  <a:pt x="49644" y="66827"/>
                </a:lnTo>
                <a:lnTo>
                  <a:pt x="61912" y="66827"/>
                </a:lnTo>
                <a:lnTo>
                  <a:pt x="61912" y="1358"/>
                </a:lnTo>
                <a:close/>
              </a:path>
              <a:path w="923925" h="94614">
                <a:moveTo>
                  <a:pt x="146481" y="33959"/>
                </a:moveTo>
                <a:lnTo>
                  <a:pt x="133832" y="6896"/>
                </a:lnTo>
                <a:lnTo>
                  <a:pt x="133832" y="26873"/>
                </a:lnTo>
                <a:lnTo>
                  <a:pt x="133807" y="41109"/>
                </a:lnTo>
                <a:lnTo>
                  <a:pt x="131813" y="46355"/>
                </a:lnTo>
                <a:lnTo>
                  <a:pt x="123367" y="54991"/>
                </a:lnTo>
                <a:lnTo>
                  <a:pt x="117830" y="57150"/>
                </a:lnTo>
                <a:lnTo>
                  <a:pt x="104736" y="57150"/>
                </a:lnTo>
                <a:lnTo>
                  <a:pt x="99555" y="55245"/>
                </a:lnTo>
                <a:lnTo>
                  <a:pt x="95465" y="51422"/>
                </a:lnTo>
                <a:lnTo>
                  <a:pt x="95465" y="16637"/>
                </a:lnTo>
                <a:lnTo>
                  <a:pt x="99555" y="12814"/>
                </a:lnTo>
                <a:lnTo>
                  <a:pt x="104736" y="10909"/>
                </a:lnTo>
                <a:lnTo>
                  <a:pt x="117830" y="10909"/>
                </a:lnTo>
                <a:lnTo>
                  <a:pt x="123367" y="13042"/>
                </a:lnTo>
                <a:lnTo>
                  <a:pt x="131813" y="21590"/>
                </a:lnTo>
                <a:lnTo>
                  <a:pt x="133832" y="26873"/>
                </a:lnTo>
                <a:lnTo>
                  <a:pt x="133832" y="6896"/>
                </a:lnTo>
                <a:lnTo>
                  <a:pt x="132257" y="5588"/>
                </a:lnTo>
                <a:lnTo>
                  <a:pt x="126568" y="2628"/>
                </a:lnTo>
                <a:lnTo>
                  <a:pt x="120218" y="863"/>
                </a:lnTo>
                <a:lnTo>
                  <a:pt x="113195" y="279"/>
                </a:lnTo>
                <a:lnTo>
                  <a:pt x="106019" y="279"/>
                </a:lnTo>
                <a:lnTo>
                  <a:pt x="99885" y="2044"/>
                </a:lnTo>
                <a:lnTo>
                  <a:pt x="94780" y="5588"/>
                </a:lnTo>
                <a:lnTo>
                  <a:pt x="94246" y="1358"/>
                </a:lnTo>
                <a:lnTo>
                  <a:pt x="83324" y="1358"/>
                </a:lnTo>
                <a:lnTo>
                  <a:pt x="83324" y="94107"/>
                </a:lnTo>
                <a:lnTo>
                  <a:pt x="95465" y="94107"/>
                </a:lnTo>
                <a:lnTo>
                  <a:pt x="95465" y="63017"/>
                </a:lnTo>
                <a:lnTo>
                  <a:pt x="100469" y="66192"/>
                </a:lnTo>
                <a:lnTo>
                  <a:pt x="106375" y="67779"/>
                </a:lnTo>
                <a:lnTo>
                  <a:pt x="113195" y="67779"/>
                </a:lnTo>
                <a:lnTo>
                  <a:pt x="145897" y="41109"/>
                </a:lnTo>
                <a:lnTo>
                  <a:pt x="146481" y="33959"/>
                </a:lnTo>
                <a:close/>
              </a:path>
              <a:path w="923925" h="94614">
                <a:moveTo>
                  <a:pt x="229539" y="34099"/>
                </a:moveTo>
                <a:lnTo>
                  <a:pt x="216992" y="7315"/>
                </a:lnTo>
                <a:lnTo>
                  <a:pt x="216992" y="27368"/>
                </a:lnTo>
                <a:lnTo>
                  <a:pt x="216992" y="40830"/>
                </a:lnTo>
                <a:lnTo>
                  <a:pt x="214922" y="46304"/>
                </a:lnTo>
                <a:lnTo>
                  <a:pt x="206654" y="54762"/>
                </a:lnTo>
                <a:lnTo>
                  <a:pt x="201307" y="56870"/>
                </a:lnTo>
                <a:lnTo>
                  <a:pt x="188214" y="56870"/>
                </a:lnTo>
                <a:lnTo>
                  <a:pt x="182867" y="54762"/>
                </a:lnTo>
                <a:lnTo>
                  <a:pt x="174599" y="46304"/>
                </a:lnTo>
                <a:lnTo>
                  <a:pt x="172529" y="40830"/>
                </a:lnTo>
                <a:lnTo>
                  <a:pt x="172529" y="27368"/>
                </a:lnTo>
                <a:lnTo>
                  <a:pt x="174599" y="21894"/>
                </a:lnTo>
                <a:lnTo>
                  <a:pt x="182867" y="13436"/>
                </a:lnTo>
                <a:lnTo>
                  <a:pt x="188214" y="11315"/>
                </a:lnTo>
                <a:lnTo>
                  <a:pt x="201307" y="11315"/>
                </a:lnTo>
                <a:lnTo>
                  <a:pt x="206654" y="13436"/>
                </a:lnTo>
                <a:lnTo>
                  <a:pt x="214922" y="21894"/>
                </a:lnTo>
                <a:lnTo>
                  <a:pt x="216992" y="27368"/>
                </a:lnTo>
                <a:lnTo>
                  <a:pt x="216992" y="7315"/>
                </a:lnTo>
                <a:lnTo>
                  <a:pt x="214566" y="5372"/>
                </a:lnTo>
                <a:lnTo>
                  <a:pt x="208648" y="2387"/>
                </a:lnTo>
                <a:lnTo>
                  <a:pt x="202044" y="596"/>
                </a:lnTo>
                <a:lnTo>
                  <a:pt x="194754" y="0"/>
                </a:lnTo>
                <a:lnTo>
                  <a:pt x="187464" y="596"/>
                </a:lnTo>
                <a:lnTo>
                  <a:pt x="159981" y="34099"/>
                </a:lnTo>
                <a:lnTo>
                  <a:pt x="160591" y="41262"/>
                </a:lnTo>
                <a:lnTo>
                  <a:pt x="194754" y="68199"/>
                </a:lnTo>
                <a:lnTo>
                  <a:pt x="202044" y="67602"/>
                </a:lnTo>
                <a:lnTo>
                  <a:pt x="228930" y="41262"/>
                </a:lnTo>
                <a:lnTo>
                  <a:pt x="229539" y="34099"/>
                </a:lnTo>
                <a:close/>
              </a:path>
              <a:path w="923925" h="94614">
                <a:moveTo>
                  <a:pt x="311099" y="1358"/>
                </a:moveTo>
                <a:lnTo>
                  <a:pt x="303872" y="1358"/>
                </a:lnTo>
                <a:lnTo>
                  <a:pt x="259003" y="46507"/>
                </a:lnTo>
                <a:lnTo>
                  <a:pt x="259003" y="1358"/>
                </a:lnTo>
                <a:lnTo>
                  <a:pt x="246862" y="1358"/>
                </a:lnTo>
                <a:lnTo>
                  <a:pt x="246862" y="66827"/>
                </a:lnTo>
                <a:lnTo>
                  <a:pt x="254088" y="66827"/>
                </a:lnTo>
                <a:lnTo>
                  <a:pt x="298958" y="21691"/>
                </a:lnTo>
                <a:lnTo>
                  <a:pt x="298958" y="66827"/>
                </a:lnTo>
                <a:lnTo>
                  <a:pt x="311099" y="66827"/>
                </a:lnTo>
                <a:lnTo>
                  <a:pt x="311099" y="1358"/>
                </a:lnTo>
                <a:close/>
              </a:path>
              <a:path w="923925" h="94614">
                <a:moveTo>
                  <a:pt x="383933" y="41325"/>
                </a:moveTo>
                <a:lnTo>
                  <a:pt x="380936" y="36322"/>
                </a:lnTo>
                <a:lnTo>
                  <a:pt x="374929" y="33147"/>
                </a:lnTo>
                <a:lnTo>
                  <a:pt x="379476" y="29591"/>
                </a:lnTo>
                <a:lnTo>
                  <a:pt x="381749" y="25044"/>
                </a:lnTo>
                <a:lnTo>
                  <a:pt x="381749" y="13411"/>
                </a:lnTo>
                <a:lnTo>
                  <a:pt x="379158" y="8636"/>
                </a:lnTo>
                <a:lnTo>
                  <a:pt x="368795" y="1727"/>
                </a:lnTo>
                <a:lnTo>
                  <a:pt x="361746" y="0"/>
                </a:lnTo>
                <a:lnTo>
                  <a:pt x="343649" y="0"/>
                </a:lnTo>
                <a:lnTo>
                  <a:pt x="336016" y="2095"/>
                </a:lnTo>
                <a:lnTo>
                  <a:pt x="329920" y="6273"/>
                </a:lnTo>
                <a:lnTo>
                  <a:pt x="329920" y="17462"/>
                </a:lnTo>
                <a:lnTo>
                  <a:pt x="334924" y="12915"/>
                </a:lnTo>
                <a:lnTo>
                  <a:pt x="341922" y="10642"/>
                </a:lnTo>
                <a:lnTo>
                  <a:pt x="356831" y="10642"/>
                </a:lnTo>
                <a:lnTo>
                  <a:pt x="361518" y="11506"/>
                </a:lnTo>
                <a:lnTo>
                  <a:pt x="368427" y="14960"/>
                </a:lnTo>
                <a:lnTo>
                  <a:pt x="370154" y="17322"/>
                </a:lnTo>
                <a:lnTo>
                  <a:pt x="370154" y="22783"/>
                </a:lnTo>
                <a:lnTo>
                  <a:pt x="369087" y="24803"/>
                </a:lnTo>
                <a:lnTo>
                  <a:pt x="364820" y="27978"/>
                </a:lnTo>
                <a:lnTo>
                  <a:pt x="362064" y="28778"/>
                </a:lnTo>
                <a:lnTo>
                  <a:pt x="344652" y="28778"/>
                </a:lnTo>
                <a:lnTo>
                  <a:pt x="344652" y="38735"/>
                </a:lnTo>
                <a:lnTo>
                  <a:pt x="363829" y="38735"/>
                </a:lnTo>
                <a:lnTo>
                  <a:pt x="366585" y="39547"/>
                </a:lnTo>
                <a:lnTo>
                  <a:pt x="370852" y="42824"/>
                </a:lnTo>
                <a:lnTo>
                  <a:pt x="371932" y="44919"/>
                </a:lnTo>
                <a:lnTo>
                  <a:pt x="371932" y="50558"/>
                </a:lnTo>
                <a:lnTo>
                  <a:pt x="370039" y="53009"/>
                </a:lnTo>
                <a:lnTo>
                  <a:pt x="362496" y="56642"/>
                </a:lnTo>
                <a:lnTo>
                  <a:pt x="357428" y="57556"/>
                </a:lnTo>
                <a:lnTo>
                  <a:pt x="351066" y="57556"/>
                </a:lnTo>
                <a:lnTo>
                  <a:pt x="341604" y="57556"/>
                </a:lnTo>
                <a:lnTo>
                  <a:pt x="334378" y="55283"/>
                </a:lnTo>
                <a:lnTo>
                  <a:pt x="329374" y="50736"/>
                </a:lnTo>
                <a:lnTo>
                  <a:pt x="329374" y="61925"/>
                </a:lnTo>
                <a:lnTo>
                  <a:pt x="335280" y="66103"/>
                </a:lnTo>
                <a:lnTo>
                  <a:pt x="343103" y="68199"/>
                </a:lnTo>
                <a:lnTo>
                  <a:pt x="362381" y="68199"/>
                </a:lnTo>
                <a:lnTo>
                  <a:pt x="369951" y="66395"/>
                </a:lnTo>
                <a:lnTo>
                  <a:pt x="381127" y="59220"/>
                </a:lnTo>
                <a:lnTo>
                  <a:pt x="383933" y="54330"/>
                </a:lnTo>
                <a:lnTo>
                  <a:pt x="383933" y="41325"/>
                </a:lnTo>
                <a:close/>
              </a:path>
              <a:path w="923925" h="94614">
                <a:moveTo>
                  <a:pt x="460311" y="41414"/>
                </a:moveTo>
                <a:lnTo>
                  <a:pt x="458685" y="38735"/>
                </a:lnTo>
                <a:lnTo>
                  <a:pt x="457212" y="36283"/>
                </a:lnTo>
                <a:lnTo>
                  <a:pt x="451040" y="33007"/>
                </a:lnTo>
                <a:lnTo>
                  <a:pt x="455396" y="29641"/>
                </a:lnTo>
                <a:lnTo>
                  <a:pt x="455815" y="28778"/>
                </a:lnTo>
                <a:lnTo>
                  <a:pt x="457581" y="25095"/>
                </a:lnTo>
                <a:lnTo>
                  <a:pt x="457581" y="13995"/>
                </a:lnTo>
                <a:lnTo>
                  <a:pt x="456399" y="11315"/>
                </a:lnTo>
                <a:lnTo>
                  <a:pt x="455676" y="9664"/>
                </a:lnTo>
                <a:lnTo>
                  <a:pt x="448437" y="3378"/>
                </a:lnTo>
                <a:lnTo>
                  <a:pt x="448437" y="45097"/>
                </a:lnTo>
                <a:lnTo>
                  <a:pt x="448437" y="50469"/>
                </a:lnTo>
                <a:lnTo>
                  <a:pt x="447395" y="52666"/>
                </a:lnTo>
                <a:lnTo>
                  <a:pt x="443217" y="56032"/>
                </a:lnTo>
                <a:lnTo>
                  <a:pt x="440537" y="56870"/>
                </a:lnTo>
                <a:lnTo>
                  <a:pt x="413804" y="56870"/>
                </a:lnTo>
                <a:lnTo>
                  <a:pt x="413804" y="38735"/>
                </a:lnTo>
                <a:lnTo>
                  <a:pt x="440537" y="38735"/>
                </a:lnTo>
                <a:lnTo>
                  <a:pt x="443217" y="39573"/>
                </a:lnTo>
                <a:lnTo>
                  <a:pt x="447395" y="42938"/>
                </a:lnTo>
                <a:lnTo>
                  <a:pt x="448437" y="45097"/>
                </a:lnTo>
                <a:lnTo>
                  <a:pt x="448437" y="3378"/>
                </a:lnTo>
                <a:lnTo>
                  <a:pt x="448030" y="3022"/>
                </a:lnTo>
                <a:lnTo>
                  <a:pt x="445985" y="2336"/>
                </a:lnTo>
                <a:lnTo>
                  <a:pt x="445985" y="17360"/>
                </a:lnTo>
                <a:lnTo>
                  <a:pt x="445985" y="22555"/>
                </a:lnTo>
                <a:lnTo>
                  <a:pt x="444982" y="24688"/>
                </a:lnTo>
                <a:lnTo>
                  <a:pt x="440982" y="27952"/>
                </a:lnTo>
                <a:lnTo>
                  <a:pt x="438391" y="28778"/>
                </a:lnTo>
                <a:lnTo>
                  <a:pt x="413804" y="28778"/>
                </a:lnTo>
                <a:lnTo>
                  <a:pt x="413804" y="11315"/>
                </a:lnTo>
                <a:lnTo>
                  <a:pt x="438391" y="11315"/>
                </a:lnTo>
                <a:lnTo>
                  <a:pt x="440982" y="12115"/>
                </a:lnTo>
                <a:lnTo>
                  <a:pt x="444982" y="15290"/>
                </a:lnTo>
                <a:lnTo>
                  <a:pt x="445985" y="17360"/>
                </a:lnTo>
                <a:lnTo>
                  <a:pt x="445985" y="2336"/>
                </a:lnTo>
                <a:lnTo>
                  <a:pt x="443077" y="1358"/>
                </a:lnTo>
                <a:lnTo>
                  <a:pt x="401662" y="1358"/>
                </a:lnTo>
                <a:lnTo>
                  <a:pt x="401662" y="66827"/>
                </a:lnTo>
                <a:lnTo>
                  <a:pt x="445617" y="66827"/>
                </a:lnTo>
                <a:lnTo>
                  <a:pt x="450646" y="65100"/>
                </a:lnTo>
                <a:lnTo>
                  <a:pt x="458368" y="58191"/>
                </a:lnTo>
                <a:lnTo>
                  <a:pt x="458952" y="56870"/>
                </a:lnTo>
                <a:lnTo>
                  <a:pt x="460311" y="53784"/>
                </a:lnTo>
                <a:lnTo>
                  <a:pt x="460311" y="41414"/>
                </a:lnTo>
                <a:close/>
              </a:path>
              <a:path w="923925" h="94614">
                <a:moveTo>
                  <a:pt x="542137" y="34099"/>
                </a:moveTo>
                <a:lnTo>
                  <a:pt x="529590" y="7315"/>
                </a:lnTo>
                <a:lnTo>
                  <a:pt x="529590" y="27368"/>
                </a:lnTo>
                <a:lnTo>
                  <a:pt x="529590" y="40830"/>
                </a:lnTo>
                <a:lnTo>
                  <a:pt x="527519" y="46304"/>
                </a:lnTo>
                <a:lnTo>
                  <a:pt x="519252" y="54762"/>
                </a:lnTo>
                <a:lnTo>
                  <a:pt x="513905" y="56870"/>
                </a:lnTo>
                <a:lnTo>
                  <a:pt x="500811" y="56870"/>
                </a:lnTo>
                <a:lnTo>
                  <a:pt x="495477" y="54762"/>
                </a:lnTo>
                <a:lnTo>
                  <a:pt x="487197" y="46304"/>
                </a:lnTo>
                <a:lnTo>
                  <a:pt x="485127" y="40830"/>
                </a:lnTo>
                <a:lnTo>
                  <a:pt x="485127" y="27368"/>
                </a:lnTo>
                <a:lnTo>
                  <a:pt x="487197" y="21894"/>
                </a:lnTo>
                <a:lnTo>
                  <a:pt x="495477" y="13436"/>
                </a:lnTo>
                <a:lnTo>
                  <a:pt x="500811" y="11315"/>
                </a:lnTo>
                <a:lnTo>
                  <a:pt x="513905" y="11315"/>
                </a:lnTo>
                <a:lnTo>
                  <a:pt x="519252" y="13436"/>
                </a:lnTo>
                <a:lnTo>
                  <a:pt x="527519" y="21894"/>
                </a:lnTo>
                <a:lnTo>
                  <a:pt x="529590" y="27368"/>
                </a:lnTo>
                <a:lnTo>
                  <a:pt x="529590" y="7315"/>
                </a:lnTo>
                <a:lnTo>
                  <a:pt x="527164" y="5372"/>
                </a:lnTo>
                <a:lnTo>
                  <a:pt x="521258" y="2387"/>
                </a:lnTo>
                <a:lnTo>
                  <a:pt x="514654" y="596"/>
                </a:lnTo>
                <a:lnTo>
                  <a:pt x="507365" y="0"/>
                </a:lnTo>
                <a:lnTo>
                  <a:pt x="500062" y="596"/>
                </a:lnTo>
                <a:lnTo>
                  <a:pt x="472579" y="34099"/>
                </a:lnTo>
                <a:lnTo>
                  <a:pt x="473189" y="41262"/>
                </a:lnTo>
                <a:lnTo>
                  <a:pt x="507365" y="68199"/>
                </a:lnTo>
                <a:lnTo>
                  <a:pt x="514654" y="67602"/>
                </a:lnTo>
                <a:lnTo>
                  <a:pt x="521258" y="65811"/>
                </a:lnTo>
                <a:lnTo>
                  <a:pt x="527164" y="62826"/>
                </a:lnTo>
                <a:lnTo>
                  <a:pt x="532396" y="58648"/>
                </a:lnTo>
                <a:lnTo>
                  <a:pt x="533869" y="56870"/>
                </a:lnTo>
                <a:lnTo>
                  <a:pt x="536651" y="53530"/>
                </a:lnTo>
                <a:lnTo>
                  <a:pt x="539699" y="47739"/>
                </a:lnTo>
                <a:lnTo>
                  <a:pt x="541528" y="41262"/>
                </a:lnTo>
                <a:lnTo>
                  <a:pt x="542137" y="34099"/>
                </a:lnTo>
                <a:close/>
              </a:path>
              <a:path w="923925" h="94614">
                <a:moveTo>
                  <a:pt x="631748" y="56197"/>
                </a:moveTo>
                <a:lnTo>
                  <a:pt x="620839" y="56197"/>
                </a:lnTo>
                <a:lnTo>
                  <a:pt x="620839" y="12001"/>
                </a:lnTo>
                <a:lnTo>
                  <a:pt x="620839" y="1358"/>
                </a:lnTo>
                <a:lnTo>
                  <a:pt x="608698" y="1358"/>
                </a:lnTo>
                <a:lnTo>
                  <a:pt x="608698" y="12001"/>
                </a:lnTo>
                <a:lnTo>
                  <a:pt x="608698" y="56197"/>
                </a:lnTo>
                <a:lnTo>
                  <a:pt x="573646" y="56197"/>
                </a:lnTo>
                <a:lnTo>
                  <a:pt x="576630" y="49072"/>
                </a:lnTo>
                <a:lnTo>
                  <a:pt x="578764" y="39992"/>
                </a:lnTo>
                <a:lnTo>
                  <a:pt x="580034" y="28956"/>
                </a:lnTo>
                <a:lnTo>
                  <a:pt x="580466" y="15963"/>
                </a:lnTo>
                <a:lnTo>
                  <a:pt x="580466" y="12001"/>
                </a:lnTo>
                <a:lnTo>
                  <a:pt x="608698" y="12001"/>
                </a:lnTo>
                <a:lnTo>
                  <a:pt x="608698" y="1358"/>
                </a:lnTo>
                <a:lnTo>
                  <a:pt x="569277" y="1358"/>
                </a:lnTo>
                <a:lnTo>
                  <a:pt x="569264" y="12001"/>
                </a:lnTo>
                <a:lnTo>
                  <a:pt x="568731" y="28016"/>
                </a:lnTo>
                <a:lnTo>
                  <a:pt x="567093" y="40982"/>
                </a:lnTo>
                <a:lnTo>
                  <a:pt x="564375" y="50380"/>
                </a:lnTo>
                <a:lnTo>
                  <a:pt x="560552" y="56197"/>
                </a:lnTo>
                <a:lnTo>
                  <a:pt x="552500" y="56197"/>
                </a:lnTo>
                <a:lnTo>
                  <a:pt x="552500" y="85242"/>
                </a:lnTo>
                <a:lnTo>
                  <a:pt x="564781" y="85242"/>
                </a:lnTo>
                <a:lnTo>
                  <a:pt x="564781" y="66827"/>
                </a:lnTo>
                <a:lnTo>
                  <a:pt x="619607" y="66827"/>
                </a:lnTo>
                <a:lnTo>
                  <a:pt x="619607" y="85242"/>
                </a:lnTo>
                <a:lnTo>
                  <a:pt x="631748" y="85242"/>
                </a:lnTo>
                <a:lnTo>
                  <a:pt x="631748" y="66827"/>
                </a:lnTo>
                <a:lnTo>
                  <a:pt x="631748" y="56197"/>
                </a:lnTo>
                <a:close/>
              </a:path>
              <a:path w="923925" h="94614">
                <a:moveTo>
                  <a:pt x="698855" y="5867"/>
                </a:moveTo>
                <a:lnTo>
                  <a:pt x="692937" y="1955"/>
                </a:lnTo>
                <a:lnTo>
                  <a:pt x="686079" y="0"/>
                </a:lnTo>
                <a:lnTo>
                  <a:pt x="678256" y="0"/>
                </a:lnTo>
                <a:lnTo>
                  <a:pt x="645261" y="20459"/>
                </a:lnTo>
                <a:lnTo>
                  <a:pt x="642797" y="34099"/>
                </a:lnTo>
                <a:lnTo>
                  <a:pt x="643407" y="41262"/>
                </a:lnTo>
                <a:lnTo>
                  <a:pt x="678256" y="68199"/>
                </a:lnTo>
                <a:lnTo>
                  <a:pt x="686079" y="68199"/>
                </a:lnTo>
                <a:lnTo>
                  <a:pt x="692937" y="66243"/>
                </a:lnTo>
                <a:lnTo>
                  <a:pt x="698855" y="62331"/>
                </a:lnTo>
                <a:lnTo>
                  <a:pt x="698855" y="50736"/>
                </a:lnTo>
                <a:lnTo>
                  <a:pt x="693940" y="55105"/>
                </a:lnTo>
                <a:lnTo>
                  <a:pt x="687844" y="57289"/>
                </a:lnTo>
                <a:lnTo>
                  <a:pt x="673112" y="57289"/>
                </a:lnTo>
                <a:lnTo>
                  <a:pt x="667054" y="55118"/>
                </a:lnTo>
                <a:lnTo>
                  <a:pt x="657682" y="46482"/>
                </a:lnTo>
                <a:lnTo>
                  <a:pt x="655345" y="40919"/>
                </a:lnTo>
                <a:lnTo>
                  <a:pt x="655345" y="27279"/>
                </a:lnTo>
                <a:lnTo>
                  <a:pt x="657682" y="21704"/>
                </a:lnTo>
                <a:lnTo>
                  <a:pt x="667054" y="13068"/>
                </a:lnTo>
                <a:lnTo>
                  <a:pt x="673112" y="10909"/>
                </a:lnTo>
                <a:lnTo>
                  <a:pt x="687844" y="10909"/>
                </a:lnTo>
                <a:lnTo>
                  <a:pt x="693940" y="13093"/>
                </a:lnTo>
                <a:lnTo>
                  <a:pt x="698855" y="17462"/>
                </a:lnTo>
                <a:lnTo>
                  <a:pt x="698855" y="5867"/>
                </a:lnTo>
                <a:close/>
              </a:path>
              <a:path w="923925" h="94614">
                <a:moveTo>
                  <a:pt x="771550" y="1358"/>
                </a:moveTo>
                <a:lnTo>
                  <a:pt x="709891" y="1358"/>
                </a:lnTo>
                <a:lnTo>
                  <a:pt x="709891" y="12001"/>
                </a:lnTo>
                <a:lnTo>
                  <a:pt x="734580" y="12001"/>
                </a:lnTo>
                <a:lnTo>
                  <a:pt x="734580" y="66827"/>
                </a:lnTo>
                <a:lnTo>
                  <a:pt x="746721" y="66827"/>
                </a:lnTo>
                <a:lnTo>
                  <a:pt x="746721" y="12001"/>
                </a:lnTo>
                <a:lnTo>
                  <a:pt x="771550" y="12001"/>
                </a:lnTo>
                <a:lnTo>
                  <a:pt x="771550" y="1358"/>
                </a:lnTo>
                <a:close/>
              </a:path>
              <a:path w="923925" h="94614">
                <a:moveTo>
                  <a:pt x="844245" y="41414"/>
                </a:moveTo>
                <a:lnTo>
                  <a:pt x="842619" y="38735"/>
                </a:lnTo>
                <a:lnTo>
                  <a:pt x="841146" y="36283"/>
                </a:lnTo>
                <a:lnTo>
                  <a:pt x="834961" y="33007"/>
                </a:lnTo>
                <a:lnTo>
                  <a:pt x="839330" y="29641"/>
                </a:lnTo>
                <a:lnTo>
                  <a:pt x="839749" y="28778"/>
                </a:lnTo>
                <a:lnTo>
                  <a:pt x="841514" y="25095"/>
                </a:lnTo>
                <a:lnTo>
                  <a:pt x="841514" y="13995"/>
                </a:lnTo>
                <a:lnTo>
                  <a:pt x="840333" y="11315"/>
                </a:lnTo>
                <a:lnTo>
                  <a:pt x="839609" y="9664"/>
                </a:lnTo>
                <a:lnTo>
                  <a:pt x="832370" y="3378"/>
                </a:lnTo>
                <a:lnTo>
                  <a:pt x="832370" y="45097"/>
                </a:lnTo>
                <a:lnTo>
                  <a:pt x="832370" y="50469"/>
                </a:lnTo>
                <a:lnTo>
                  <a:pt x="831329" y="52666"/>
                </a:lnTo>
                <a:lnTo>
                  <a:pt x="827151" y="56032"/>
                </a:lnTo>
                <a:lnTo>
                  <a:pt x="824471" y="56870"/>
                </a:lnTo>
                <a:lnTo>
                  <a:pt x="797737" y="56870"/>
                </a:lnTo>
                <a:lnTo>
                  <a:pt x="797737" y="38735"/>
                </a:lnTo>
                <a:lnTo>
                  <a:pt x="824471" y="38735"/>
                </a:lnTo>
                <a:lnTo>
                  <a:pt x="827151" y="39573"/>
                </a:lnTo>
                <a:lnTo>
                  <a:pt x="831329" y="42938"/>
                </a:lnTo>
                <a:lnTo>
                  <a:pt x="832370" y="45097"/>
                </a:lnTo>
                <a:lnTo>
                  <a:pt x="832370" y="3378"/>
                </a:lnTo>
                <a:lnTo>
                  <a:pt x="831964" y="3022"/>
                </a:lnTo>
                <a:lnTo>
                  <a:pt x="829919" y="2336"/>
                </a:lnTo>
                <a:lnTo>
                  <a:pt x="829919" y="17360"/>
                </a:lnTo>
                <a:lnTo>
                  <a:pt x="829919" y="22555"/>
                </a:lnTo>
                <a:lnTo>
                  <a:pt x="828916" y="24688"/>
                </a:lnTo>
                <a:lnTo>
                  <a:pt x="824915" y="27952"/>
                </a:lnTo>
                <a:lnTo>
                  <a:pt x="822325" y="28778"/>
                </a:lnTo>
                <a:lnTo>
                  <a:pt x="797737" y="28778"/>
                </a:lnTo>
                <a:lnTo>
                  <a:pt x="797737" y="11315"/>
                </a:lnTo>
                <a:lnTo>
                  <a:pt x="822325" y="11315"/>
                </a:lnTo>
                <a:lnTo>
                  <a:pt x="824915" y="12115"/>
                </a:lnTo>
                <a:lnTo>
                  <a:pt x="828916" y="15290"/>
                </a:lnTo>
                <a:lnTo>
                  <a:pt x="829919" y="17360"/>
                </a:lnTo>
                <a:lnTo>
                  <a:pt x="829919" y="2336"/>
                </a:lnTo>
                <a:lnTo>
                  <a:pt x="827011" y="1358"/>
                </a:lnTo>
                <a:lnTo>
                  <a:pt x="785596" y="1358"/>
                </a:lnTo>
                <a:lnTo>
                  <a:pt x="785596" y="66827"/>
                </a:lnTo>
                <a:lnTo>
                  <a:pt x="829551" y="66827"/>
                </a:lnTo>
                <a:lnTo>
                  <a:pt x="834580" y="65100"/>
                </a:lnTo>
                <a:lnTo>
                  <a:pt x="842302" y="58191"/>
                </a:lnTo>
                <a:lnTo>
                  <a:pt x="842886" y="56870"/>
                </a:lnTo>
                <a:lnTo>
                  <a:pt x="844245" y="53784"/>
                </a:lnTo>
                <a:lnTo>
                  <a:pt x="844245" y="41414"/>
                </a:lnTo>
                <a:close/>
              </a:path>
              <a:path w="923925" h="94614">
                <a:moveTo>
                  <a:pt x="923480" y="58369"/>
                </a:moveTo>
                <a:lnTo>
                  <a:pt x="918032" y="58369"/>
                </a:lnTo>
                <a:lnTo>
                  <a:pt x="916914" y="57556"/>
                </a:lnTo>
                <a:lnTo>
                  <a:pt x="915301" y="56375"/>
                </a:lnTo>
                <a:lnTo>
                  <a:pt x="915301" y="37782"/>
                </a:lnTo>
                <a:lnTo>
                  <a:pt x="915301" y="29184"/>
                </a:lnTo>
                <a:lnTo>
                  <a:pt x="915301" y="16687"/>
                </a:lnTo>
                <a:lnTo>
                  <a:pt x="912990" y="11315"/>
                </a:lnTo>
                <a:lnTo>
                  <a:pt x="912749" y="10756"/>
                </a:lnTo>
                <a:lnTo>
                  <a:pt x="902576" y="2476"/>
                </a:lnTo>
                <a:lnTo>
                  <a:pt x="895248" y="406"/>
                </a:lnTo>
                <a:lnTo>
                  <a:pt x="876617" y="406"/>
                </a:lnTo>
                <a:lnTo>
                  <a:pt x="869111" y="2324"/>
                </a:lnTo>
                <a:lnTo>
                  <a:pt x="863193" y="6134"/>
                </a:lnTo>
                <a:lnTo>
                  <a:pt x="863193" y="17183"/>
                </a:lnTo>
                <a:lnTo>
                  <a:pt x="868108" y="13271"/>
                </a:lnTo>
                <a:lnTo>
                  <a:pt x="874877" y="11315"/>
                </a:lnTo>
                <a:lnTo>
                  <a:pt x="896518" y="11315"/>
                </a:lnTo>
                <a:lnTo>
                  <a:pt x="903020" y="16141"/>
                </a:lnTo>
                <a:lnTo>
                  <a:pt x="903020" y="29184"/>
                </a:lnTo>
                <a:lnTo>
                  <a:pt x="903020" y="39001"/>
                </a:lnTo>
                <a:lnTo>
                  <a:pt x="903020" y="51562"/>
                </a:lnTo>
                <a:lnTo>
                  <a:pt x="898652" y="55549"/>
                </a:lnTo>
                <a:lnTo>
                  <a:pt x="893025" y="57556"/>
                </a:lnTo>
                <a:lnTo>
                  <a:pt x="881202" y="57556"/>
                </a:lnTo>
                <a:lnTo>
                  <a:pt x="877366" y="56718"/>
                </a:lnTo>
                <a:lnTo>
                  <a:pt x="871816" y="53352"/>
                </a:lnTo>
                <a:lnTo>
                  <a:pt x="870432" y="51054"/>
                </a:lnTo>
                <a:lnTo>
                  <a:pt x="870432" y="44970"/>
                </a:lnTo>
                <a:lnTo>
                  <a:pt x="872159" y="42443"/>
                </a:lnTo>
                <a:lnTo>
                  <a:pt x="879068" y="38709"/>
                </a:lnTo>
                <a:lnTo>
                  <a:pt x="883831" y="37782"/>
                </a:lnTo>
                <a:lnTo>
                  <a:pt x="892746" y="37782"/>
                </a:lnTo>
                <a:lnTo>
                  <a:pt x="897115" y="38188"/>
                </a:lnTo>
                <a:lnTo>
                  <a:pt x="903020" y="39001"/>
                </a:lnTo>
                <a:lnTo>
                  <a:pt x="903020" y="29184"/>
                </a:lnTo>
                <a:lnTo>
                  <a:pt x="896835" y="28282"/>
                </a:lnTo>
                <a:lnTo>
                  <a:pt x="891654" y="27825"/>
                </a:lnTo>
                <a:lnTo>
                  <a:pt x="878293" y="27825"/>
                </a:lnTo>
                <a:lnTo>
                  <a:pt x="871105" y="29641"/>
                </a:lnTo>
                <a:lnTo>
                  <a:pt x="860742" y="36918"/>
                </a:lnTo>
                <a:lnTo>
                  <a:pt x="858151" y="41910"/>
                </a:lnTo>
                <a:lnTo>
                  <a:pt x="858151" y="54279"/>
                </a:lnTo>
                <a:lnTo>
                  <a:pt x="860463" y="59029"/>
                </a:lnTo>
                <a:lnTo>
                  <a:pt x="869746" y="66040"/>
                </a:lnTo>
                <a:lnTo>
                  <a:pt x="876109" y="67779"/>
                </a:lnTo>
                <a:lnTo>
                  <a:pt x="892390" y="67779"/>
                </a:lnTo>
                <a:lnTo>
                  <a:pt x="899299" y="65786"/>
                </a:lnTo>
                <a:lnTo>
                  <a:pt x="904938" y="61785"/>
                </a:lnTo>
                <a:lnTo>
                  <a:pt x="907567" y="65697"/>
                </a:lnTo>
                <a:lnTo>
                  <a:pt x="911656" y="67652"/>
                </a:lnTo>
                <a:lnTo>
                  <a:pt x="919759" y="67652"/>
                </a:lnTo>
                <a:lnTo>
                  <a:pt x="921842" y="67246"/>
                </a:lnTo>
                <a:lnTo>
                  <a:pt x="923480" y="66421"/>
                </a:lnTo>
                <a:lnTo>
                  <a:pt x="923480" y="61785"/>
                </a:lnTo>
                <a:lnTo>
                  <a:pt x="923480" y="5836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0" name="object 170" descr="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276032" y="4940063"/>
            <a:ext cx="460180" cy="124114"/>
          </a:xfrm>
          <a:prstGeom prst="rect">
            <a:avLst/>
          </a:prstGeom>
        </p:spPr>
      </p:pic>
      <p:grpSp>
        <p:nvGrpSpPr>
          <p:cNvPr id="171" name="object 171" descr=""/>
          <p:cNvGrpSpPr/>
          <p:nvPr/>
        </p:nvGrpSpPr>
        <p:grpSpPr>
          <a:xfrm>
            <a:off x="4107527" y="5111913"/>
            <a:ext cx="795020" cy="100965"/>
            <a:chOff x="4107527" y="5111913"/>
            <a:chExt cx="795020" cy="100965"/>
          </a:xfrm>
        </p:grpSpPr>
        <p:sp>
          <p:nvSpPr>
            <p:cNvPr id="172" name="object 172" descr=""/>
            <p:cNvSpPr/>
            <p:nvPr/>
          </p:nvSpPr>
          <p:spPr>
            <a:xfrm>
              <a:off x="4107523" y="5111922"/>
              <a:ext cx="608965" cy="100965"/>
            </a:xfrm>
            <a:custGeom>
              <a:avLst/>
              <a:gdLst/>
              <a:ahLst/>
              <a:cxnLst/>
              <a:rect l="l" t="t" r="r" b="b"/>
              <a:pathLst>
                <a:path w="608964" h="100964">
                  <a:moveTo>
                    <a:pt x="69557" y="66967"/>
                  </a:moveTo>
                  <a:lnTo>
                    <a:pt x="60528" y="43091"/>
                  </a:lnTo>
                  <a:lnTo>
                    <a:pt x="60147" y="42621"/>
                  </a:lnTo>
                  <a:lnTo>
                    <a:pt x="57010" y="40043"/>
                  </a:lnTo>
                  <a:lnTo>
                    <a:pt x="57010" y="73596"/>
                  </a:lnTo>
                  <a:lnTo>
                    <a:pt x="55029" y="79032"/>
                  </a:lnTo>
                  <a:lnTo>
                    <a:pt x="47129" y="87490"/>
                  </a:lnTo>
                  <a:lnTo>
                    <a:pt x="42049" y="89598"/>
                  </a:lnTo>
                  <a:lnTo>
                    <a:pt x="28956" y="89598"/>
                  </a:lnTo>
                  <a:lnTo>
                    <a:pt x="12407" y="56184"/>
                  </a:lnTo>
                  <a:lnTo>
                    <a:pt x="16865" y="47637"/>
                  </a:lnTo>
                  <a:lnTo>
                    <a:pt x="23952" y="43370"/>
                  </a:lnTo>
                  <a:lnTo>
                    <a:pt x="40500" y="43370"/>
                  </a:lnTo>
                  <a:lnTo>
                    <a:pt x="46101" y="45554"/>
                  </a:lnTo>
                  <a:lnTo>
                    <a:pt x="54825" y="54279"/>
                  </a:lnTo>
                  <a:lnTo>
                    <a:pt x="56972" y="59867"/>
                  </a:lnTo>
                  <a:lnTo>
                    <a:pt x="57010" y="73596"/>
                  </a:lnTo>
                  <a:lnTo>
                    <a:pt x="57010" y="40043"/>
                  </a:lnTo>
                  <a:lnTo>
                    <a:pt x="55105" y="38468"/>
                  </a:lnTo>
                  <a:lnTo>
                    <a:pt x="49403" y="35509"/>
                  </a:lnTo>
                  <a:lnTo>
                    <a:pt x="43040" y="33731"/>
                  </a:lnTo>
                  <a:lnTo>
                    <a:pt x="36004" y="33147"/>
                  </a:lnTo>
                  <a:lnTo>
                    <a:pt x="28816" y="33769"/>
                  </a:lnTo>
                  <a:lnTo>
                    <a:pt x="22504" y="35623"/>
                  </a:lnTo>
                  <a:lnTo>
                    <a:pt x="17081" y="38735"/>
                  </a:lnTo>
                  <a:lnTo>
                    <a:pt x="12547" y="43091"/>
                  </a:lnTo>
                  <a:lnTo>
                    <a:pt x="13462" y="34188"/>
                  </a:lnTo>
                  <a:lnTo>
                    <a:pt x="15824" y="27432"/>
                  </a:lnTo>
                  <a:lnTo>
                    <a:pt x="23456" y="18249"/>
                  </a:lnTo>
                  <a:lnTo>
                    <a:pt x="28956" y="15595"/>
                  </a:lnTo>
                  <a:lnTo>
                    <a:pt x="36144" y="14859"/>
                  </a:lnTo>
                  <a:lnTo>
                    <a:pt x="64236" y="11595"/>
                  </a:lnTo>
                  <a:lnTo>
                    <a:pt x="64236" y="0"/>
                  </a:lnTo>
                  <a:lnTo>
                    <a:pt x="34505" y="3136"/>
                  </a:lnTo>
                  <a:lnTo>
                    <a:pt x="19405" y="7505"/>
                  </a:lnTo>
                  <a:lnTo>
                    <a:pt x="8623" y="16941"/>
                  </a:lnTo>
                  <a:lnTo>
                    <a:pt x="2159" y="31445"/>
                  </a:lnTo>
                  <a:lnTo>
                    <a:pt x="0" y="51003"/>
                  </a:lnTo>
                  <a:lnTo>
                    <a:pt x="584" y="62204"/>
                  </a:lnTo>
                  <a:lnTo>
                    <a:pt x="20726" y="97650"/>
                  </a:lnTo>
                  <a:lnTo>
                    <a:pt x="35864" y="100926"/>
                  </a:lnTo>
                  <a:lnTo>
                    <a:pt x="42964" y="100330"/>
                  </a:lnTo>
                  <a:lnTo>
                    <a:pt x="49377" y="98552"/>
                  </a:lnTo>
                  <a:lnTo>
                    <a:pt x="55105" y="95592"/>
                  </a:lnTo>
                  <a:lnTo>
                    <a:pt x="60147" y="91452"/>
                  </a:lnTo>
                  <a:lnTo>
                    <a:pt x="61633" y="89598"/>
                  </a:lnTo>
                  <a:lnTo>
                    <a:pt x="64262" y="86360"/>
                  </a:lnTo>
                  <a:lnTo>
                    <a:pt x="67208" y="80581"/>
                  </a:lnTo>
                  <a:lnTo>
                    <a:pt x="68973" y="74117"/>
                  </a:lnTo>
                  <a:lnTo>
                    <a:pt x="69557" y="66967"/>
                  </a:lnTo>
                  <a:close/>
                </a:path>
                <a:path w="608964" h="100964">
                  <a:moveTo>
                    <a:pt x="147713" y="70789"/>
                  </a:moveTo>
                  <a:lnTo>
                    <a:pt x="139979" y="43370"/>
                  </a:lnTo>
                  <a:lnTo>
                    <a:pt x="135699" y="39255"/>
                  </a:lnTo>
                  <a:lnTo>
                    <a:pt x="135699" y="60820"/>
                  </a:lnTo>
                  <a:lnTo>
                    <a:pt x="94919" y="60820"/>
                  </a:lnTo>
                  <a:lnTo>
                    <a:pt x="95923" y="55549"/>
                  </a:lnTo>
                  <a:lnTo>
                    <a:pt x="98285" y="51320"/>
                  </a:lnTo>
                  <a:lnTo>
                    <a:pt x="105740" y="44958"/>
                  </a:lnTo>
                  <a:lnTo>
                    <a:pt x="110337" y="43370"/>
                  </a:lnTo>
                  <a:lnTo>
                    <a:pt x="121335" y="43370"/>
                  </a:lnTo>
                  <a:lnTo>
                    <a:pt x="125933" y="44958"/>
                  </a:lnTo>
                  <a:lnTo>
                    <a:pt x="133210" y="51320"/>
                  </a:lnTo>
                  <a:lnTo>
                    <a:pt x="135255" y="55549"/>
                  </a:lnTo>
                  <a:lnTo>
                    <a:pt x="135699" y="60820"/>
                  </a:lnTo>
                  <a:lnTo>
                    <a:pt x="135699" y="39255"/>
                  </a:lnTo>
                  <a:lnTo>
                    <a:pt x="135102" y="38671"/>
                  </a:lnTo>
                  <a:lnTo>
                    <a:pt x="129463" y="35369"/>
                  </a:lnTo>
                  <a:lnTo>
                    <a:pt x="123024" y="33388"/>
                  </a:lnTo>
                  <a:lnTo>
                    <a:pt x="115798" y="32727"/>
                  </a:lnTo>
                  <a:lnTo>
                    <a:pt x="108775" y="33324"/>
                  </a:lnTo>
                  <a:lnTo>
                    <a:pt x="82651" y="66281"/>
                  </a:lnTo>
                  <a:lnTo>
                    <a:pt x="83312" y="73736"/>
                  </a:lnTo>
                  <a:lnTo>
                    <a:pt x="112953" y="100330"/>
                  </a:lnTo>
                  <a:lnTo>
                    <a:pt x="121246" y="100926"/>
                  </a:lnTo>
                  <a:lnTo>
                    <a:pt x="130251" y="100926"/>
                  </a:lnTo>
                  <a:lnTo>
                    <a:pt x="138023" y="98742"/>
                  </a:lnTo>
                  <a:lnTo>
                    <a:pt x="144576" y="94373"/>
                  </a:lnTo>
                  <a:lnTo>
                    <a:pt x="144576" y="89877"/>
                  </a:lnTo>
                  <a:lnTo>
                    <a:pt x="144576" y="82918"/>
                  </a:lnTo>
                  <a:lnTo>
                    <a:pt x="139115" y="87553"/>
                  </a:lnTo>
                  <a:lnTo>
                    <a:pt x="131978" y="89877"/>
                  </a:lnTo>
                  <a:lnTo>
                    <a:pt x="115519" y="89877"/>
                  </a:lnTo>
                  <a:lnTo>
                    <a:pt x="109220" y="88176"/>
                  </a:lnTo>
                  <a:lnTo>
                    <a:pt x="99314" y="81356"/>
                  </a:lnTo>
                  <a:lnTo>
                    <a:pt x="96240" y="76695"/>
                  </a:lnTo>
                  <a:lnTo>
                    <a:pt x="95059" y="70789"/>
                  </a:lnTo>
                  <a:lnTo>
                    <a:pt x="147713" y="70789"/>
                  </a:lnTo>
                  <a:close/>
                </a:path>
                <a:path w="608964" h="100964">
                  <a:moveTo>
                    <a:pt x="217131" y="74053"/>
                  </a:moveTo>
                  <a:lnTo>
                    <a:pt x="214134" y="69049"/>
                  </a:lnTo>
                  <a:lnTo>
                    <a:pt x="208127" y="65874"/>
                  </a:lnTo>
                  <a:lnTo>
                    <a:pt x="212674" y="62331"/>
                  </a:lnTo>
                  <a:lnTo>
                    <a:pt x="214947" y="57785"/>
                  </a:lnTo>
                  <a:lnTo>
                    <a:pt x="214947" y="46139"/>
                  </a:lnTo>
                  <a:lnTo>
                    <a:pt x="212356" y="41363"/>
                  </a:lnTo>
                  <a:lnTo>
                    <a:pt x="201993" y="34455"/>
                  </a:lnTo>
                  <a:lnTo>
                    <a:pt x="194945" y="32727"/>
                  </a:lnTo>
                  <a:lnTo>
                    <a:pt x="176847" y="32727"/>
                  </a:lnTo>
                  <a:lnTo>
                    <a:pt x="169214" y="34823"/>
                  </a:lnTo>
                  <a:lnTo>
                    <a:pt x="163118" y="39001"/>
                  </a:lnTo>
                  <a:lnTo>
                    <a:pt x="163118" y="50190"/>
                  </a:lnTo>
                  <a:lnTo>
                    <a:pt x="168122" y="45643"/>
                  </a:lnTo>
                  <a:lnTo>
                    <a:pt x="175120" y="43370"/>
                  </a:lnTo>
                  <a:lnTo>
                    <a:pt x="190030" y="43370"/>
                  </a:lnTo>
                  <a:lnTo>
                    <a:pt x="194716" y="44234"/>
                  </a:lnTo>
                  <a:lnTo>
                    <a:pt x="201625" y="47688"/>
                  </a:lnTo>
                  <a:lnTo>
                    <a:pt x="203352" y="50050"/>
                  </a:lnTo>
                  <a:lnTo>
                    <a:pt x="203352" y="55511"/>
                  </a:lnTo>
                  <a:lnTo>
                    <a:pt x="202285" y="57531"/>
                  </a:lnTo>
                  <a:lnTo>
                    <a:pt x="198018" y="60718"/>
                  </a:lnTo>
                  <a:lnTo>
                    <a:pt x="195262" y="61506"/>
                  </a:lnTo>
                  <a:lnTo>
                    <a:pt x="177850" y="61506"/>
                  </a:lnTo>
                  <a:lnTo>
                    <a:pt x="177850" y="71462"/>
                  </a:lnTo>
                  <a:lnTo>
                    <a:pt x="197040" y="71462"/>
                  </a:lnTo>
                  <a:lnTo>
                    <a:pt x="199783" y="72288"/>
                  </a:lnTo>
                  <a:lnTo>
                    <a:pt x="204063" y="75552"/>
                  </a:lnTo>
                  <a:lnTo>
                    <a:pt x="205130" y="77647"/>
                  </a:lnTo>
                  <a:lnTo>
                    <a:pt x="205130" y="83286"/>
                  </a:lnTo>
                  <a:lnTo>
                    <a:pt x="203238" y="85737"/>
                  </a:lnTo>
                  <a:lnTo>
                    <a:pt x="195694" y="89382"/>
                  </a:lnTo>
                  <a:lnTo>
                    <a:pt x="190627" y="90284"/>
                  </a:lnTo>
                  <a:lnTo>
                    <a:pt x="184264" y="90284"/>
                  </a:lnTo>
                  <a:lnTo>
                    <a:pt x="174802" y="90284"/>
                  </a:lnTo>
                  <a:lnTo>
                    <a:pt x="167576" y="88011"/>
                  </a:lnTo>
                  <a:lnTo>
                    <a:pt x="162572" y="83464"/>
                  </a:lnTo>
                  <a:lnTo>
                    <a:pt x="162572" y="94653"/>
                  </a:lnTo>
                  <a:lnTo>
                    <a:pt x="168478" y="98831"/>
                  </a:lnTo>
                  <a:lnTo>
                    <a:pt x="176301" y="100926"/>
                  </a:lnTo>
                  <a:lnTo>
                    <a:pt x="195580" y="100926"/>
                  </a:lnTo>
                  <a:lnTo>
                    <a:pt x="203149" y="99136"/>
                  </a:lnTo>
                  <a:lnTo>
                    <a:pt x="214337" y="91948"/>
                  </a:lnTo>
                  <a:lnTo>
                    <a:pt x="217131" y="87058"/>
                  </a:lnTo>
                  <a:lnTo>
                    <a:pt x="217131" y="74053"/>
                  </a:lnTo>
                  <a:close/>
                </a:path>
                <a:path w="608964" h="100964">
                  <a:moveTo>
                    <a:pt x="298958" y="66827"/>
                  </a:moveTo>
                  <a:lnTo>
                    <a:pt x="286410" y="40043"/>
                  </a:lnTo>
                  <a:lnTo>
                    <a:pt x="286410" y="60096"/>
                  </a:lnTo>
                  <a:lnTo>
                    <a:pt x="286410" y="73558"/>
                  </a:lnTo>
                  <a:lnTo>
                    <a:pt x="284340" y="79032"/>
                  </a:lnTo>
                  <a:lnTo>
                    <a:pt x="276072" y="87490"/>
                  </a:lnTo>
                  <a:lnTo>
                    <a:pt x="270725" y="89598"/>
                  </a:lnTo>
                  <a:lnTo>
                    <a:pt x="257632" y="89598"/>
                  </a:lnTo>
                  <a:lnTo>
                    <a:pt x="252298" y="87490"/>
                  </a:lnTo>
                  <a:lnTo>
                    <a:pt x="244017" y="79032"/>
                  </a:lnTo>
                  <a:lnTo>
                    <a:pt x="241947" y="73558"/>
                  </a:lnTo>
                  <a:lnTo>
                    <a:pt x="241947" y="60096"/>
                  </a:lnTo>
                  <a:lnTo>
                    <a:pt x="244017" y="54622"/>
                  </a:lnTo>
                  <a:lnTo>
                    <a:pt x="252298" y="46164"/>
                  </a:lnTo>
                  <a:lnTo>
                    <a:pt x="257632" y="44043"/>
                  </a:lnTo>
                  <a:lnTo>
                    <a:pt x="270725" y="44043"/>
                  </a:lnTo>
                  <a:lnTo>
                    <a:pt x="276072" y="46164"/>
                  </a:lnTo>
                  <a:lnTo>
                    <a:pt x="284340" y="54622"/>
                  </a:lnTo>
                  <a:lnTo>
                    <a:pt x="286410" y="60096"/>
                  </a:lnTo>
                  <a:lnTo>
                    <a:pt x="286410" y="40043"/>
                  </a:lnTo>
                  <a:lnTo>
                    <a:pt x="283984" y="38100"/>
                  </a:lnTo>
                  <a:lnTo>
                    <a:pt x="278079" y="35115"/>
                  </a:lnTo>
                  <a:lnTo>
                    <a:pt x="271475" y="33324"/>
                  </a:lnTo>
                  <a:lnTo>
                    <a:pt x="264185" y="32727"/>
                  </a:lnTo>
                  <a:lnTo>
                    <a:pt x="256895" y="33324"/>
                  </a:lnTo>
                  <a:lnTo>
                    <a:pt x="229400" y="66827"/>
                  </a:lnTo>
                  <a:lnTo>
                    <a:pt x="230009" y="73990"/>
                  </a:lnTo>
                  <a:lnTo>
                    <a:pt x="264185" y="100926"/>
                  </a:lnTo>
                  <a:lnTo>
                    <a:pt x="271475" y="100330"/>
                  </a:lnTo>
                  <a:lnTo>
                    <a:pt x="278079" y="98539"/>
                  </a:lnTo>
                  <a:lnTo>
                    <a:pt x="283984" y="95554"/>
                  </a:lnTo>
                  <a:lnTo>
                    <a:pt x="289217" y="91376"/>
                  </a:lnTo>
                  <a:lnTo>
                    <a:pt x="290690" y="89598"/>
                  </a:lnTo>
                  <a:lnTo>
                    <a:pt x="293471" y="86271"/>
                  </a:lnTo>
                  <a:lnTo>
                    <a:pt x="296519" y="80467"/>
                  </a:lnTo>
                  <a:lnTo>
                    <a:pt x="298348" y="73990"/>
                  </a:lnTo>
                  <a:lnTo>
                    <a:pt x="298958" y="66827"/>
                  </a:lnTo>
                  <a:close/>
                </a:path>
                <a:path w="608964" h="100964">
                  <a:moveTo>
                    <a:pt x="378206" y="34099"/>
                  </a:moveTo>
                  <a:lnTo>
                    <a:pt x="316280" y="34099"/>
                  </a:lnTo>
                  <a:lnTo>
                    <a:pt x="316280" y="99568"/>
                  </a:lnTo>
                  <a:lnTo>
                    <a:pt x="328422" y="99568"/>
                  </a:lnTo>
                  <a:lnTo>
                    <a:pt x="328422" y="44729"/>
                  </a:lnTo>
                  <a:lnTo>
                    <a:pt x="365925" y="44729"/>
                  </a:lnTo>
                  <a:lnTo>
                    <a:pt x="365925" y="99568"/>
                  </a:lnTo>
                  <a:lnTo>
                    <a:pt x="378206" y="99568"/>
                  </a:lnTo>
                  <a:lnTo>
                    <a:pt x="378206" y="34099"/>
                  </a:lnTo>
                  <a:close/>
                </a:path>
                <a:path w="608964" h="100964">
                  <a:moveTo>
                    <a:pt x="460997" y="91109"/>
                  </a:moveTo>
                  <a:lnTo>
                    <a:pt x="455536" y="91109"/>
                  </a:lnTo>
                  <a:lnTo>
                    <a:pt x="454418" y="90284"/>
                  </a:lnTo>
                  <a:lnTo>
                    <a:pt x="452805" y="89103"/>
                  </a:lnTo>
                  <a:lnTo>
                    <a:pt x="452805" y="70510"/>
                  </a:lnTo>
                  <a:lnTo>
                    <a:pt x="452805" y="61912"/>
                  </a:lnTo>
                  <a:lnTo>
                    <a:pt x="452805" y="49415"/>
                  </a:lnTo>
                  <a:lnTo>
                    <a:pt x="450507" y="44043"/>
                  </a:lnTo>
                  <a:lnTo>
                    <a:pt x="450265" y="43484"/>
                  </a:lnTo>
                  <a:lnTo>
                    <a:pt x="440080" y="35204"/>
                  </a:lnTo>
                  <a:lnTo>
                    <a:pt x="432765" y="33147"/>
                  </a:lnTo>
                  <a:lnTo>
                    <a:pt x="414121" y="33147"/>
                  </a:lnTo>
                  <a:lnTo>
                    <a:pt x="406615" y="35052"/>
                  </a:lnTo>
                  <a:lnTo>
                    <a:pt x="400710" y="38874"/>
                  </a:lnTo>
                  <a:lnTo>
                    <a:pt x="400710" y="49911"/>
                  </a:lnTo>
                  <a:lnTo>
                    <a:pt x="405612" y="45999"/>
                  </a:lnTo>
                  <a:lnTo>
                    <a:pt x="412394" y="44043"/>
                  </a:lnTo>
                  <a:lnTo>
                    <a:pt x="434035" y="44043"/>
                  </a:lnTo>
                  <a:lnTo>
                    <a:pt x="440537" y="48869"/>
                  </a:lnTo>
                  <a:lnTo>
                    <a:pt x="440537" y="61912"/>
                  </a:lnTo>
                  <a:lnTo>
                    <a:pt x="440537" y="71742"/>
                  </a:lnTo>
                  <a:lnTo>
                    <a:pt x="440537" y="84289"/>
                  </a:lnTo>
                  <a:lnTo>
                    <a:pt x="436168" y="88290"/>
                  </a:lnTo>
                  <a:lnTo>
                    <a:pt x="430530" y="90284"/>
                  </a:lnTo>
                  <a:lnTo>
                    <a:pt x="418706" y="90284"/>
                  </a:lnTo>
                  <a:lnTo>
                    <a:pt x="414870" y="89446"/>
                  </a:lnTo>
                  <a:lnTo>
                    <a:pt x="409321" y="86080"/>
                  </a:lnTo>
                  <a:lnTo>
                    <a:pt x="407936" y="83781"/>
                  </a:lnTo>
                  <a:lnTo>
                    <a:pt x="407936" y="77698"/>
                  </a:lnTo>
                  <a:lnTo>
                    <a:pt x="409663" y="75171"/>
                  </a:lnTo>
                  <a:lnTo>
                    <a:pt x="416572" y="71437"/>
                  </a:lnTo>
                  <a:lnTo>
                    <a:pt x="421347" y="70510"/>
                  </a:lnTo>
                  <a:lnTo>
                    <a:pt x="430263" y="70510"/>
                  </a:lnTo>
                  <a:lnTo>
                    <a:pt x="434619" y="70916"/>
                  </a:lnTo>
                  <a:lnTo>
                    <a:pt x="440537" y="71742"/>
                  </a:lnTo>
                  <a:lnTo>
                    <a:pt x="440537" y="61912"/>
                  </a:lnTo>
                  <a:lnTo>
                    <a:pt x="434352" y="61010"/>
                  </a:lnTo>
                  <a:lnTo>
                    <a:pt x="429171" y="60553"/>
                  </a:lnTo>
                  <a:lnTo>
                    <a:pt x="415798" y="60553"/>
                  </a:lnTo>
                  <a:lnTo>
                    <a:pt x="408622" y="62369"/>
                  </a:lnTo>
                  <a:lnTo>
                    <a:pt x="398259" y="69646"/>
                  </a:lnTo>
                  <a:lnTo>
                    <a:pt x="395655" y="74650"/>
                  </a:lnTo>
                  <a:lnTo>
                    <a:pt x="395655" y="87007"/>
                  </a:lnTo>
                  <a:lnTo>
                    <a:pt x="397979" y="91770"/>
                  </a:lnTo>
                  <a:lnTo>
                    <a:pt x="407250" y="98767"/>
                  </a:lnTo>
                  <a:lnTo>
                    <a:pt x="413626" y="100520"/>
                  </a:lnTo>
                  <a:lnTo>
                    <a:pt x="429895" y="100520"/>
                  </a:lnTo>
                  <a:lnTo>
                    <a:pt x="436803" y="98513"/>
                  </a:lnTo>
                  <a:lnTo>
                    <a:pt x="442442" y="94513"/>
                  </a:lnTo>
                  <a:lnTo>
                    <a:pt x="445084" y="98425"/>
                  </a:lnTo>
                  <a:lnTo>
                    <a:pt x="449173" y="100380"/>
                  </a:lnTo>
                  <a:lnTo>
                    <a:pt x="457263" y="100380"/>
                  </a:lnTo>
                  <a:lnTo>
                    <a:pt x="459359" y="99974"/>
                  </a:lnTo>
                  <a:lnTo>
                    <a:pt x="460997" y="99148"/>
                  </a:lnTo>
                  <a:lnTo>
                    <a:pt x="460997" y="94513"/>
                  </a:lnTo>
                  <a:lnTo>
                    <a:pt x="460997" y="91109"/>
                  </a:lnTo>
                  <a:close/>
                </a:path>
                <a:path w="608964" h="100964">
                  <a:moveTo>
                    <a:pt x="527278" y="38595"/>
                  </a:moveTo>
                  <a:lnTo>
                    <a:pt x="521373" y="34683"/>
                  </a:lnTo>
                  <a:lnTo>
                    <a:pt x="514502" y="32727"/>
                  </a:lnTo>
                  <a:lnTo>
                    <a:pt x="506679" y="32727"/>
                  </a:lnTo>
                  <a:lnTo>
                    <a:pt x="473697" y="53187"/>
                  </a:lnTo>
                  <a:lnTo>
                    <a:pt x="471220" y="66827"/>
                  </a:lnTo>
                  <a:lnTo>
                    <a:pt x="471843" y="73990"/>
                  </a:lnTo>
                  <a:lnTo>
                    <a:pt x="506679" y="100926"/>
                  </a:lnTo>
                  <a:lnTo>
                    <a:pt x="514502" y="100926"/>
                  </a:lnTo>
                  <a:lnTo>
                    <a:pt x="521373" y="98971"/>
                  </a:lnTo>
                  <a:lnTo>
                    <a:pt x="527278" y="95059"/>
                  </a:lnTo>
                  <a:lnTo>
                    <a:pt x="527278" y="83464"/>
                  </a:lnTo>
                  <a:lnTo>
                    <a:pt x="522376" y="87833"/>
                  </a:lnTo>
                  <a:lnTo>
                    <a:pt x="516280" y="90017"/>
                  </a:lnTo>
                  <a:lnTo>
                    <a:pt x="501548" y="90017"/>
                  </a:lnTo>
                  <a:lnTo>
                    <a:pt x="495477" y="87858"/>
                  </a:lnTo>
                  <a:lnTo>
                    <a:pt x="486105" y="79222"/>
                  </a:lnTo>
                  <a:lnTo>
                    <a:pt x="483768" y="73647"/>
                  </a:lnTo>
                  <a:lnTo>
                    <a:pt x="483768" y="60007"/>
                  </a:lnTo>
                  <a:lnTo>
                    <a:pt x="486105" y="54444"/>
                  </a:lnTo>
                  <a:lnTo>
                    <a:pt x="495477" y="45808"/>
                  </a:lnTo>
                  <a:lnTo>
                    <a:pt x="501548" y="43637"/>
                  </a:lnTo>
                  <a:lnTo>
                    <a:pt x="516280" y="43637"/>
                  </a:lnTo>
                  <a:lnTo>
                    <a:pt x="522376" y="45821"/>
                  </a:lnTo>
                  <a:lnTo>
                    <a:pt x="527278" y="50190"/>
                  </a:lnTo>
                  <a:lnTo>
                    <a:pt x="527278" y="38595"/>
                  </a:lnTo>
                  <a:close/>
                </a:path>
                <a:path w="608964" h="100964">
                  <a:moveTo>
                    <a:pt x="608838" y="34099"/>
                  </a:moveTo>
                  <a:lnTo>
                    <a:pt x="596557" y="34099"/>
                  </a:lnTo>
                  <a:lnTo>
                    <a:pt x="596557" y="60960"/>
                  </a:lnTo>
                  <a:lnTo>
                    <a:pt x="557695" y="60960"/>
                  </a:lnTo>
                  <a:lnTo>
                    <a:pt x="557695" y="34099"/>
                  </a:lnTo>
                  <a:lnTo>
                    <a:pt x="545553" y="34099"/>
                  </a:lnTo>
                  <a:lnTo>
                    <a:pt x="545553" y="99568"/>
                  </a:lnTo>
                  <a:lnTo>
                    <a:pt x="557695" y="99568"/>
                  </a:lnTo>
                  <a:lnTo>
                    <a:pt x="557695" y="71602"/>
                  </a:lnTo>
                  <a:lnTo>
                    <a:pt x="596557" y="71602"/>
                  </a:lnTo>
                  <a:lnTo>
                    <a:pt x="596557" y="99568"/>
                  </a:lnTo>
                  <a:lnTo>
                    <a:pt x="608838" y="99568"/>
                  </a:lnTo>
                  <a:lnTo>
                    <a:pt x="608838" y="3409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3" name="object 17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737779" y="5146013"/>
              <a:ext cx="164762" cy="65465"/>
            </a:xfrm>
            <a:prstGeom prst="rect">
              <a:avLst/>
            </a:prstGeom>
          </p:spPr>
        </p:pic>
      </p:grpSp>
      <p:pic>
        <p:nvPicPr>
          <p:cNvPr id="174" name="object 174" descr="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787285" y="5319226"/>
            <a:ext cx="1432631" cy="242773"/>
          </a:xfrm>
          <a:prstGeom prst="rect">
            <a:avLst/>
          </a:prstGeom>
        </p:spPr>
      </p:pic>
      <p:pic>
        <p:nvPicPr>
          <p:cNvPr id="175" name="object 175" descr="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5694602" y="4940063"/>
            <a:ext cx="987595" cy="450086"/>
          </a:xfrm>
          <a:prstGeom prst="rect">
            <a:avLst/>
          </a:prstGeom>
        </p:spPr>
      </p:pic>
      <p:grpSp>
        <p:nvGrpSpPr>
          <p:cNvPr id="176" name="object 176" descr=""/>
          <p:cNvGrpSpPr/>
          <p:nvPr/>
        </p:nvGrpSpPr>
        <p:grpSpPr>
          <a:xfrm>
            <a:off x="5806922" y="5496534"/>
            <a:ext cx="758190" cy="68580"/>
            <a:chOff x="5806922" y="5496534"/>
            <a:chExt cx="758190" cy="68580"/>
          </a:xfrm>
        </p:grpSpPr>
        <p:pic>
          <p:nvPicPr>
            <p:cNvPr id="177" name="object 177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806922" y="5496534"/>
              <a:ext cx="275640" cy="68193"/>
            </a:xfrm>
            <a:prstGeom prst="rect">
              <a:avLst/>
            </a:prstGeom>
          </p:spPr>
        </p:pic>
        <p:pic>
          <p:nvPicPr>
            <p:cNvPr id="178" name="object 178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103976" y="5496534"/>
              <a:ext cx="460583" cy="68193"/>
            </a:xfrm>
            <a:prstGeom prst="rect">
              <a:avLst/>
            </a:prstGeom>
          </p:spPr>
        </p:pic>
      </p:grpSp>
      <p:pic>
        <p:nvPicPr>
          <p:cNvPr id="179" name="object 179" descr="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2204712" y="4915859"/>
            <a:ext cx="1228178" cy="620227"/>
          </a:xfrm>
          <a:prstGeom prst="rect">
            <a:avLst/>
          </a:prstGeom>
        </p:spPr>
      </p:pic>
      <p:pic>
        <p:nvPicPr>
          <p:cNvPr id="180" name="object 180" descr="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788219" y="4937335"/>
            <a:ext cx="1534104" cy="126842"/>
          </a:xfrm>
          <a:prstGeom prst="rect">
            <a:avLst/>
          </a:prstGeom>
        </p:spPr>
      </p:pic>
      <p:pic>
        <p:nvPicPr>
          <p:cNvPr id="181" name="object 181" descr="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8711841" y="5144647"/>
            <a:ext cx="1695456" cy="94108"/>
          </a:xfrm>
          <a:prstGeom prst="rect">
            <a:avLst/>
          </a:prstGeom>
        </p:spPr>
      </p:pic>
      <p:pic>
        <p:nvPicPr>
          <p:cNvPr id="182" name="object 182" descr="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8912742" y="5319226"/>
            <a:ext cx="1290513" cy="242773"/>
          </a:xfrm>
          <a:prstGeom prst="rect">
            <a:avLst/>
          </a:prstGeom>
        </p:spPr>
      </p:pic>
      <p:pic>
        <p:nvPicPr>
          <p:cNvPr id="183" name="object 183" descr="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7367126" y="4940063"/>
            <a:ext cx="1013512" cy="126842"/>
          </a:xfrm>
          <a:prstGeom prst="rect">
            <a:avLst/>
          </a:prstGeom>
        </p:spPr>
      </p:pic>
      <p:pic>
        <p:nvPicPr>
          <p:cNvPr id="184" name="object 184" descr="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273908" y="5147376"/>
            <a:ext cx="1198584" cy="268686"/>
          </a:xfrm>
          <a:prstGeom prst="rect">
            <a:avLst/>
          </a:prstGeom>
        </p:spPr>
      </p:pic>
      <p:grpSp>
        <p:nvGrpSpPr>
          <p:cNvPr id="185" name="object 185" descr=""/>
          <p:cNvGrpSpPr/>
          <p:nvPr/>
        </p:nvGrpSpPr>
        <p:grpSpPr>
          <a:xfrm>
            <a:off x="136436" y="6830907"/>
            <a:ext cx="2000250" cy="623570"/>
            <a:chOff x="136436" y="6830907"/>
            <a:chExt cx="2000250" cy="623570"/>
          </a:xfrm>
        </p:grpSpPr>
        <p:sp>
          <p:nvSpPr>
            <p:cNvPr id="186" name="object 186" descr=""/>
            <p:cNvSpPr/>
            <p:nvPr/>
          </p:nvSpPr>
          <p:spPr>
            <a:xfrm>
              <a:off x="254647" y="6830918"/>
              <a:ext cx="209550" cy="95250"/>
            </a:xfrm>
            <a:custGeom>
              <a:avLst/>
              <a:gdLst/>
              <a:ahLst/>
              <a:cxnLst/>
              <a:rect l="l" t="t" r="r" b="b"/>
              <a:pathLst>
                <a:path w="209550" h="95250">
                  <a:moveTo>
                    <a:pt x="71081" y="19418"/>
                  </a:moveTo>
                  <a:lnTo>
                    <a:pt x="68249" y="12776"/>
                  </a:lnTo>
                  <a:lnTo>
                    <a:pt x="66217" y="10922"/>
                  </a:lnTo>
                  <a:lnTo>
                    <a:pt x="58140" y="3619"/>
                  </a:lnTo>
                  <a:lnTo>
                    <a:pt x="58140" y="22707"/>
                  </a:lnTo>
                  <a:lnTo>
                    <a:pt x="58140" y="32486"/>
                  </a:lnTo>
                  <a:lnTo>
                    <a:pt x="56413" y="36461"/>
                  </a:lnTo>
                  <a:lnTo>
                    <a:pt x="49479" y="42595"/>
                  </a:lnTo>
                  <a:lnTo>
                    <a:pt x="45034" y="44132"/>
                  </a:lnTo>
                  <a:lnTo>
                    <a:pt x="12534" y="44132"/>
                  </a:lnTo>
                  <a:lnTo>
                    <a:pt x="12534" y="10922"/>
                  </a:lnTo>
                  <a:lnTo>
                    <a:pt x="45034" y="10922"/>
                  </a:lnTo>
                  <a:lnTo>
                    <a:pt x="49479" y="12484"/>
                  </a:lnTo>
                  <a:lnTo>
                    <a:pt x="56413" y="18707"/>
                  </a:lnTo>
                  <a:lnTo>
                    <a:pt x="58140" y="22707"/>
                  </a:lnTo>
                  <a:lnTo>
                    <a:pt x="58140" y="3619"/>
                  </a:lnTo>
                  <a:lnTo>
                    <a:pt x="56972" y="2552"/>
                  </a:lnTo>
                  <a:lnTo>
                    <a:pt x="49657" y="0"/>
                  </a:lnTo>
                  <a:lnTo>
                    <a:pt x="0" y="0"/>
                  </a:lnTo>
                  <a:lnTo>
                    <a:pt x="0" y="93332"/>
                  </a:lnTo>
                  <a:lnTo>
                    <a:pt x="12534" y="93332"/>
                  </a:lnTo>
                  <a:lnTo>
                    <a:pt x="12534" y="55194"/>
                  </a:lnTo>
                  <a:lnTo>
                    <a:pt x="49657" y="55194"/>
                  </a:lnTo>
                  <a:lnTo>
                    <a:pt x="56972" y="52641"/>
                  </a:lnTo>
                  <a:lnTo>
                    <a:pt x="66357" y="44132"/>
                  </a:lnTo>
                  <a:lnTo>
                    <a:pt x="68249" y="42418"/>
                  </a:lnTo>
                  <a:lnTo>
                    <a:pt x="71081" y="35775"/>
                  </a:lnTo>
                  <a:lnTo>
                    <a:pt x="71081" y="19418"/>
                  </a:lnTo>
                  <a:close/>
                </a:path>
                <a:path w="209550" h="95250">
                  <a:moveTo>
                    <a:pt x="144424" y="85064"/>
                  </a:moveTo>
                  <a:lnTo>
                    <a:pt x="139090" y="85064"/>
                  </a:lnTo>
                  <a:lnTo>
                    <a:pt x="137998" y="84264"/>
                  </a:lnTo>
                  <a:lnTo>
                    <a:pt x="136423" y="83108"/>
                  </a:lnTo>
                  <a:lnTo>
                    <a:pt x="136423" y="64935"/>
                  </a:lnTo>
                  <a:lnTo>
                    <a:pt x="136423" y="56527"/>
                  </a:lnTo>
                  <a:lnTo>
                    <a:pt x="136423" y="44310"/>
                  </a:lnTo>
                  <a:lnTo>
                    <a:pt x="134162" y="39065"/>
                  </a:lnTo>
                  <a:lnTo>
                    <a:pt x="133934" y="38506"/>
                  </a:lnTo>
                  <a:lnTo>
                    <a:pt x="123977" y="30416"/>
                  </a:lnTo>
                  <a:lnTo>
                    <a:pt x="116814" y="28397"/>
                  </a:lnTo>
                  <a:lnTo>
                    <a:pt x="98590" y="28397"/>
                  </a:lnTo>
                  <a:lnTo>
                    <a:pt x="91262" y="30264"/>
                  </a:lnTo>
                  <a:lnTo>
                    <a:pt x="85483" y="33997"/>
                  </a:lnTo>
                  <a:lnTo>
                    <a:pt x="85483" y="44805"/>
                  </a:lnTo>
                  <a:lnTo>
                    <a:pt x="90284" y="40970"/>
                  </a:lnTo>
                  <a:lnTo>
                    <a:pt x="96901" y="39065"/>
                  </a:lnTo>
                  <a:lnTo>
                    <a:pt x="118059" y="39065"/>
                  </a:lnTo>
                  <a:lnTo>
                    <a:pt x="124421" y="43776"/>
                  </a:lnTo>
                  <a:lnTo>
                    <a:pt x="124421" y="56527"/>
                  </a:lnTo>
                  <a:lnTo>
                    <a:pt x="124421" y="66128"/>
                  </a:lnTo>
                  <a:lnTo>
                    <a:pt x="124421" y="78397"/>
                  </a:lnTo>
                  <a:lnTo>
                    <a:pt x="120154" y="82308"/>
                  </a:lnTo>
                  <a:lnTo>
                    <a:pt x="114642" y="84264"/>
                  </a:lnTo>
                  <a:lnTo>
                    <a:pt x="103085" y="84264"/>
                  </a:lnTo>
                  <a:lnTo>
                    <a:pt x="99326" y="83451"/>
                  </a:lnTo>
                  <a:lnTo>
                    <a:pt x="93903" y="80162"/>
                  </a:lnTo>
                  <a:lnTo>
                    <a:pt x="92544" y="77914"/>
                  </a:lnTo>
                  <a:lnTo>
                    <a:pt x="92544" y="71958"/>
                  </a:lnTo>
                  <a:lnTo>
                    <a:pt x="94234" y="69494"/>
                  </a:lnTo>
                  <a:lnTo>
                    <a:pt x="100990" y="65849"/>
                  </a:lnTo>
                  <a:lnTo>
                    <a:pt x="105664" y="64935"/>
                  </a:lnTo>
                  <a:lnTo>
                    <a:pt x="114376" y="64935"/>
                  </a:lnTo>
                  <a:lnTo>
                    <a:pt x="118643" y="65328"/>
                  </a:lnTo>
                  <a:lnTo>
                    <a:pt x="124421" y="66128"/>
                  </a:lnTo>
                  <a:lnTo>
                    <a:pt x="124421" y="56527"/>
                  </a:lnTo>
                  <a:lnTo>
                    <a:pt x="118376" y="55638"/>
                  </a:lnTo>
                  <a:lnTo>
                    <a:pt x="113309" y="55194"/>
                  </a:lnTo>
                  <a:lnTo>
                    <a:pt x="100241" y="55194"/>
                  </a:lnTo>
                  <a:lnTo>
                    <a:pt x="93218" y="56972"/>
                  </a:lnTo>
                  <a:lnTo>
                    <a:pt x="83083" y="64084"/>
                  </a:lnTo>
                  <a:lnTo>
                    <a:pt x="80543" y="68986"/>
                  </a:lnTo>
                  <a:lnTo>
                    <a:pt x="80543" y="81064"/>
                  </a:lnTo>
                  <a:lnTo>
                    <a:pt x="82816" y="85712"/>
                  </a:lnTo>
                  <a:lnTo>
                    <a:pt x="91884" y="92557"/>
                  </a:lnTo>
                  <a:lnTo>
                    <a:pt x="98107" y="94272"/>
                  </a:lnTo>
                  <a:lnTo>
                    <a:pt x="114020" y="94272"/>
                  </a:lnTo>
                  <a:lnTo>
                    <a:pt x="120777" y="92316"/>
                  </a:lnTo>
                  <a:lnTo>
                    <a:pt x="126288" y="88404"/>
                  </a:lnTo>
                  <a:lnTo>
                    <a:pt x="128866" y="92227"/>
                  </a:lnTo>
                  <a:lnTo>
                    <a:pt x="132867" y="94132"/>
                  </a:lnTo>
                  <a:lnTo>
                    <a:pt x="140779" y="94132"/>
                  </a:lnTo>
                  <a:lnTo>
                    <a:pt x="142824" y="93738"/>
                  </a:lnTo>
                  <a:lnTo>
                    <a:pt x="144424" y="92938"/>
                  </a:lnTo>
                  <a:lnTo>
                    <a:pt x="144424" y="88404"/>
                  </a:lnTo>
                  <a:lnTo>
                    <a:pt x="144424" y="85064"/>
                  </a:lnTo>
                  <a:close/>
                </a:path>
                <a:path w="209550" h="95250">
                  <a:moveTo>
                    <a:pt x="209232" y="33731"/>
                  </a:moveTo>
                  <a:lnTo>
                    <a:pt x="203454" y="29908"/>
                  </a:lnTo>
                  <a:lnTo>
                    <a:pt x="196735" y="27990"/>
                  </a:lnTo>
                  <a:lnTo>
                    <a:pt x="189090" y="27990"/>
                  </a:lnTo>
                  <a:lnTo>
                    <a:pt x="155028" y="54330"/>
                  </a:lnTo>
                  <a:lnTo>
                    <a:pt x="154419" y="61328"/>
                  </a:lnTo>
                  <a:lnTo>
                    <a:pt x="155028" y="68338"/>
                  </a:lnTo>
                  <a:lnTo>
                    <a:pt x="189090" y="94665"/>
                  </a:lnTo>
                  <a:lnTo>
                    <a:pt x="196735" y="94665"/>
                  </a:lnTo>
                  <a:lnTo>
                    <a:pt x="203454" y="92760"/>
                  </a:lnTo>
                  <a:lnTo>
                    <a:pt x="209232" y="88938"/>
                  </a:lnTo>
                  <a:lnTo>
                    <a:pt x="209232" y="77597"/>
                  </a:lnTo>
                  <a:lnTo>
                    <a:pt x="204431" y="81864"/>
                  </a:lnTo>
                  <a:lnTo>
                    <a:pt x="198475" y="83997"/>
                  </a:lnTo>
                  <a:lnTo>
                    <a:pt x="184073" y="83997"/>
                  </a:lnTo>
                  <a:lnTo>
                    <a:pt x="178130" y="81889"/>
                  </a:lnTo>
                  <a:lnTo>
                    <a:pt x="168986" y="73444"/>
                  </a:lnTo>
                  <a:lnTo>
                    <a:pt x="166687" y="67995"/>
                  </a:lnTo>
                  <a:lnTo>
                    <a:pt x="166687" y="54660"/>
                  </a:lnTo>
                  <a:lnTo>
                    <a:pt x="168986" y="49225"/>
                  </a:lnTo>
                  <a:lnTo>
                    <a:pt x="178130" y="40779"/>
                  </a:lnTo>
                  <a:lnTo>
                    <a:pt x="184073" y="38658"/>
                  </a:lnTo>
                  <a:lnTo>
                    <a:pt x="198475" y="38658"/>
                  </a:lnTo>
                  <a:lnTo>
                    <a:pt x="204431" y="40792"/>
                  </a:lnTo>
                  <a:lnTo>
                    <a:pt x="209232" y="45059"/>
                  </a:lnTo>
                  <a:lnTo>
                    <a:pt x="209232" y="3373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7" name="object 187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6436" y="6858906"/>
              <a:ext cx="1970924" cy="595419"/>
            </a:xfrm>
            <a:prstGeom prst="rect">
              <a:avLst/>
            </a:prstGeom>
          </p:spPr>
        </p:pic>
        <p:sp>
          <p:nvSpPr>
            <p:cNvPr id="188" name="object 188" descr=""/>
            <p:cNvSpPr/>
            <p:nvPr/>
          </p:nvSpPr>
          <p:spPr>
            <a:xfrm>
              <a:off x="2118031" y="7080807"/>
              <a:ext cx="18415" cy="32384"/>
            </a:xfrm>
            <a:custGeom>
              <a:avLst/>
              <a:gdLst/>
              <a:ahLst/>
              <a:cxnLst/>
              <a:rect l="l" t="t" r="r" b="b"/>
              <a:pathLst>
                <a:path w="18414" h="32384">
                  <a:moveTo>
                    <a:pt x="12668" y="0"/>
                  </a:moveTo>
                  <a:lnTo>
                    <a:pt x="7866" y="0"/>
                  </a:lnTo>
                  <a:lnTo>
                    <a:pt x="6177" y="619"/>
                  </a:lnTo>
                  <a:lnTo>
                    <a:pt x="3690" y="3110"/>
                  </a:lnTo>
                  <a:lnTo>
                    <a:pt x="3067" y="4709"/>
                  </a:lnTo>
                  <a:lnTo>
                    <a:pt x="3067" y="8355"/>
                  </a:lnTo>
                  <a:lnTo>
                    <a:pt x="3755" y="10066"/>
                  </a:lnTo>
                  <a:lnTo>
                    <a:pt x="6512" y="13533"/>
                  </a:lnTo>
                  <a:lnTo>
                    <a:pt x="7199" y="15332"/>
                  </a:lnTo>
                  <a:lnTo>
                    <a:pt x="7199" y="22000"/>
                  </a:lnTo>
                  <a:lnTo>
                    <a:pt x="4803" y="26978"/>
                  </a:lnTo>
                  <a:lnTo>
                    <a:pt x="0" y="32137"/>
                  </a:lnTo>
                  <a:lnTo>
                    <a:pt x="7733" y="32137"/>
                  </a:lnTo>
                  <a:lnTo>
                    <a:pt x="14756" y="26625"/>
                  </a:lnTo>
                  <a:lnTo>
                    <a:pt x="18270" y="19735"/>
                  </a:lnTo>
                  <a:lnTo>
                    <a:pt x="18270" y="8089"/>
                  </a:lnTo>
                  <a:lnTo>
                    <a:pt x="17557" y="5331"/>
                  </a:lnTo>
                  <a:lnTo>
                    <a:pt x="14712" y="1065"/>
                  </a:lnTo>
                  <a:lnTo>
                    <a:pt x="12668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9" name="object 189" descr="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2592323" y="6830907"/>
            <a:ext cx="460180" cy="124113"/>
          </a:xfrm>
          <a:prstGeom prst="rect">
            <a:avLst/>
          </a:prstGeom>
        </p:spPr>
      </p:pic>
      <p:grpSp>
        <p:nvGrpSpPr>
          <p:cNvPr id="190" name="object 190" descr=""/>
          <p:cNvGrpSpPr/>
          <p:nvPr/>
        </p:nvGrpSpPr>
        <p:grpSpPr>
          <a:xfrm>
            <a:off x="2373696" y="7008214"/>
            <a:ext cx="889000" cy="95885"/>
            <a:chOff x="2373696" y="7008214"/>
            <a:chExt cx="889000" cy="95885"/>
          </a:xfrm>
        </p:grpSpPr>
        <p:pic>
          <p:nvPicPr>
            <p:cNvPr id="191" name="object 191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373696" y="7035491"/>
              <a:ext cx="470678" cy="68193"/>
            </a:xfrm>
            <a:prstGeom prst="rect">
              <a:avLst/>
            </a:prstGeom>
          </p:spPr>
        </p:pic>
        <p:pic>
          <p:nvPicPr>
            <p:cNvPr id="192" name="object 192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865786" y="7036855"/>
              <a:ext cx="64239" cy="65465"/>
            </a:xfrm>
            <a:prstGeom prst="rect">
              <a:avLst/>
            </a:prstGeom>
          </p:spPr>
        </p:pic>
        <p:sp>
          <p:nvSpPr>
            <p:cNvPr id="193" name="object 193" descr=""/>
            <p:cNvSpPr/>
            <p:nvPr/>
          </p:nvSpPr>
          <p:spPr>
            <a:xfrm>
              <a:off x="2949120" y="7036855"/>
              <a:ext cx="60325" cy="66040"/>
            </a:xfrm>
            <a:custGeom>
              <a:avLst/>
              <a:gdLst/>
              <a:ahLst/>
              <a:cxnLst/>
              <a:rect l="l" t="t" r="r" b="b"/>
              <a:pathLst>
                <a:path w="60325" h="66040">
                  <a:moveTo>
                    <a:pt x="60148" y="0"/>
                  </a:moveTo>
                  <a:lnTo>
                    <a:pt x="47872" y="0"/>
                  </a:lnTo>
                  <a:lnTo>
                    <a:pt x="47872" y="27551"/>
                  </a:lnTo>
                  <a:lnTo>
                    <a:pt x="43599" y="30913"/>
                  </a:lnTo>
                  <a:lnTo>
                    <a:pt x="37598" y="32594"/>
                  </a:lnTo>
                  <a:lnTo>
                    <a:pt x="23867" y="32594"/>
                  </a:lnTo>
                  <a:lnTo>
                    <a:pt x="19436" y="31413"/>
                  </a:lnTo>
                  <a:lnTo>
                    <a:pt x="13708" y="26686"/>
                  </a:lnTo>
                  <a:lnTo>
                    <a:pt x="12275" y="22956"/>
                  </a:lnTo>
                  <a:lnTo>
                    <a:pt x="12275" y="0"/>
                  </a:lnTo>
                  <a:lnTo>
                    <a:pt x="0" y="0"/>
                  </a:lnTo>
                  <a:lnTo>
                    <a:pt x="0" y="17730"/>
                  </a:lnTo>
                  <a:lnTo>
                    <a:pt x="0" y="26186"/>
                  </a:lnTo>
                  <a:lnTo>
                    <a:pt x="2386" y="32572"/>
                  </a:lnTo>
                  <a:lnTo>
                    <a:pt x="11934" y="41212"/>
                  </a:lnTo>
                  <a:lnTo>
                    <a:pt x="18867" y="43369"/>
                  </a:lnTo>
                  <a:lnTo>
                    <a:pt x="35869" y="43369"/>
                  </a:lnTo>
                  <a:lnTo>
                    <a:pt x="42508" y="41687"/>
                  </a:lnTo>
                  <a:lnTo>
                    <a:pt x="47872" y="38326"/>
                  </a:lnTo>
                  <a:lnTo>
                    <a:pt x="47872" y="65465"/>
                  </a:lnTo>
                  <a:lnTo>
                    <a:pt x="60148" y="65465"/>
                  </a:lnTo>
                  <a:lnTo>
                    <a:pt x="60148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030818" y="7008214"/>
              <a:ext cx="231588" cy="95470"/>
            </a:xfrm>
            <a:prstGeom prst="rect">
              <a:avLst/>
            </a:prstGeom>
          </p:spPr>
        </p:pic>
      </p:grpSp>
      <p:grpSp>
        <p:nvGrpSpPr>
          <p:cNvPr id="195" name="object 195" descr=""/>
          <p:cNvGrpSpPr/>
          <p:nvPr/>
        </p:nvGrpSpPr>
        <p:grpSpPr>
          <a:xfrm>
            <a:off x="2533747" y="7182791"/>
            <a:ext cx="564515" cy="95885"/>
            <a:chOff x="2533747" y="7182791"/>
            <a:chExt cx="564515" cy="95885"/>
          </a:xfrm>
        </p:grpSpPr>
        <p:pic>
          <p:nvPicPr>
            <p:cNvPr id="196" name="object 196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533747" y="7211432"/>
              <a:ext cx="67788" cy="66283"/>
            </a:xfrm>
            <a:prstGeom prst="rect">
              <a:avLst/>
            </a:prstGeom>
          </p:spPr>
        </p:pic>
        <p:pic>
          <p:nvPicPr>
            <p:cNvPr id="197" name="object 197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622948" y="7211432"/>
              <a:ext cx="64239" cy="65465"/>
            </a:xfrm>
            <a:prstGeom prst="rect">
              <a:avLst/>
            </a:prstGeom>
          </p:spPr>
        </p:pic>
        <p:pic>
          <p:nvPicPr>
            <p:cNvPr id="198" name="object 198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708737" y="7182791"/>
              <a:ext cx="227905" cy="95472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958192" y="7211432"/>
              <a:ext cx="139799" cy="65465"/>
            </a:xfrm>
            <a:prstGeom prst="rect">
              <a:avLst/>
            </a:prstGeom>
          </p:spPr>
        </p:pic>
      </p:grpSp>
      <p:grpSp>
        <p:nvGrpSpPr>
          <p:cNvPr id="200" name="object 200" descr=""/>
          <p:cNvGrpSpPr/>
          <p:nvPr/>
        </p:nvGrpSpPr>
        <p:grpSpPr>
          <a:xfrm>
            <a:off x="2406567" y="7356006"/>
            <a:ext cx="494030" cy="97155"/>
            <a:chOff x="2406567" y="7356006"/>
            <a:chExt cx="494030" cy="97155"/>
          </a:xfrm>
        </p:grpSpPr>
        <p:pic>
          <p:nvPicPr>
            <p:cNvPr id="201" name="object 201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406567" y="7356006"/>
              <a:ext cx="80197" cy="95472"/>
            </a:xfrm>
            <a:prstGeom prst="rect">
              <a:avLst/>
            </a:prstGeom>
          </p:spPr>
        </p:pic>
        <p:pic>
          <p:nvPicPr>
            <p:cNvPr id="202" name="object 202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509678" y="7384647"/>
              <a:ext cx="304966" cy="68195"/>
            </a:xfrm>
            <a:prstGeom prst="rect">
              <a:avLst/>
            </a:prstGeom>
          </p:spPr>
        </p:pic>
        <p:pic>
          <p:nvPicPr>
            <p:cNvPr id="203" name="object 203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836195" y="7357370"/>
              <a:ext cx="64237" cy="94108"/>
            </a:xfrm>
            <a:prstGeom prst="rect">
              <a:avLst/>
            </a:prstGeom>
          </p:spPr>
        </p:pic>
      </p:grpSp>
      <p:pic>
        <p:nvPicPr>
          <p:cNvPr id="204" name="object 204" descr="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2950898" y="7356006"/>
            <a:ext cx="279867" cy="117294"/>
          </a:xfrm>
          <a:prstGeom prst="rect">
            <a:avLst/>
          </a:prstGeom>
        </p:spPr>
      </p:pic>
      <p:pic>
        <p:nvPicPr>
          <p:cNvPr id="205" name="object 205" descr="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277602" y="6830907"/>
            <a:ext cx="460180" cy="124113"/>
          </a:xfrm>
          <a:prstGeom prst="rect">
            <a:avLst/>
          </a:prstGeom>
        </p:spPr>
      </p:pic>
      <p:grpSp>
        <p:nvGrpSpPr>
          <p:cNvPr id="206" name="object 206" descr=""/>
          <p:cNvGrpSpPr/>
          <p:nvPr/>
        </p:nvGrpSpPr>
        <p:grpSpPr>
          <a:xfrm>
            <a:off x="4004214" y="7008214"/>
            <a:ext cx="1002030" cy="95885"/>
            <a:chOff x="4004214" y="7008214"/>
            <a:chExt cx="1002030" cy="95885"/>
          </a:xfrm>
        </p:grpSpPr>
        <p:sp>
          <p:nvSpPr>
            <p:cNvPr id="207" name="object 207" descr=""/>
            <p:cNvSpPr/>
            <p:nvPr/>
          </p:nvSpPr>
          <p:spPr>
            <a:xfrm>
              <a:off x="4004208" y="7035502"/>
              <a:ext cx="532765" cy="68580"/>
            </a:xfrm>
            <a:custGeom>
              <a:avLst/>
              <a:gdLst/>
              <a:ahLst/>
              <a:cxnLst/>
              <a:rect l="l" t="t" r="r" b="b"/>
              <a:pathLst>
                <a:path w="532764" h="68579">
                  <a:moveTo>
                    <a:pt x="61239" y="66827"/>
                  </a:moveTo>
                  <a:lnTo>
                    <a:pt x="33832" y="33540"/>
                  </a:lnTo>
                  <a:lnTo>
                    <a:pt x="59461" y="1358"/>
                  </a:lnTo>
                  <a:lnTo>
                    <a:pt x="45288" y="1358"/>
                  </a:lnTo>
                  <a:lnTo>
                    <a:pt x="24142" y="28219"/>
                  </a:lnTo>
                  <a:lnTo>
                    <a:pt x="12141" y="28219"/>
                  </a:lnTo>
                  <a:lnTo>
                    <a:pt x="12141" y="1358"/>
                  </a:lnTo>
                  <a:lnTo>
                    <a:pt x="0" y="1358"/>
                  </a:lnTo>
                  <a:lnTo>
                    <a:pt x="0" y="66827"/>
                  </a:lnTo>
                  <a:lnTo>
                    <a:pt x="12141" y="66827"/>
                  </a:lnTo>
                  <a:lnTo>
                    <a:pt x="12141" y="38722"/>
                  </a:lnTo>
                  <a:lnTo>
                    <a:pt x="24142" y="38722"/>
                  </a:lnTo>
                  <a:lnTo>
                    <a:pt x="46786" y="66827"/>
                  </a:lnTo>
                  <a:lnTo>
                    <a:pt x="61239" y="66827"/>
                  </a:lnTo>
                  <a:close/>
                </a:path>
                <a:path w="532764" h="68579">
                  <a:moveTo>
                    <a:pt x="137883" y="34086"/>
                  </a:moveTo>
                  <a:lnTo>
                    <a:pt x="137274" y="26936"/>
                  </a:lnTo>
                  <a:lnTo>
                    <a:pt x="135445" y="20447"/>
                  </a:lnTo>
                  <a:lnTo>
                    <a:pt x="132397" y="14655"/>
                  </a:lnTo>
                  <a:lnTo>
                    <a:pt x="129616" y="11315"/>
                  </a:lnTo>
                  <a:lnTo>
                    <a:pt x="128143" y="9537"/>
                  </a:lnTo>
                  <a:lnTo>
                    <a:pt x="125336" y="7302"/>
                  </a:lnTo>
                  <a:lnTo>
                    <a:pt x="125336" y="27355"/>
                  </a:lnTo>
                  <a:lnTo>
                    <a:pt x="125336" y="40817"/>
                  </a:lnTo>
                  <a:lnTo>
                    <a:pt x="123266" y="46291"/>
                  </a:lnTo>
                  <a:lnTo>
                    <a:pt x="114998" y="54749"/>
                  </a:lnTo>
                  <a:lnTo>
                    <a:pt x="109651" y="56870"/>
                  </a:lnTo>
                  <a:lnTo>
                    <a:pt x="96558" y="56870"/>
                  </a:lnTo>
                  <a:lnTo>
                    <a:pt x="91224" y="54749"/>
                  </a:lnTo>
                  <a:lnTo>
                    <a:pt x="82943" y="46291"/>
                  </a:lnTo>
                  <a:lnTo>
                    <a:pt x="80873" y="40817"/>
                  </a:lnTo>
                  <a:lnTo>
                    <a:pt x="80873" y="27355"/>
                  </a:lnTo>
                  <a:lnTo>
                    <a:pt x="82943" y="21882"/>
                  </a:lnTo>
                  <a:lnTo>
                    <a:pt x="91224" y="13423"/>
                  </a:lnTo>
                  <a:lnTo>
                    <a:pt x="96558" y="11315"/>
                  </a:lnTo>
                  <a:lnTo>
                    <a:pt x="109651" y="11315"/>
                  </a:lnTo>
                  <a:lnTo>
                    <a:pt x="114998" y="13423"/>
                  </a:lnTo>
                  <a:lnTo>
                    <a:pt x="123266" y="21882"/>
                  </a:lnTo>
                  <a:lnTo>
                    <a:pt x="125336" y="27355"/>
                  </a:lnTo>
                  <a:lnTo>
                    <a:pt x="125336" y="7302"/>
                  </a:lnTo>
                  <a:lnTo>
                    <a:pt x="122923" y="5359"/>
                  </a:lnTo>
                  <a:lnTo>
                    <a:pt x="117005" y="2374"/>
                  </a:lnTo>
                  <a:lnTo>
                    <a:pt x="110401" y="596"/>
                  </a:lnTo>
                  <a:lnTo>
                    <a:pt x="103111" y="0"/>
                  </a:lnTo>
                  <a:lnTo>
                    <a:pt x="95821" y="596"/>
                  </a:lnTo>
                  <a:lnTo>
                    <a:pt x="68338" y="34086"/>
                  </a:lnTo>
                  <a:lnTo>
                    <a:pt x="68935" y="41249"/>
                  </a:lnTo>
                  <a:lnTo>
                    <a:pt x="103111" y="68186"/>
                  </a:lnTo>
                  <a:lnTo>
                    <a:pt x="110401" y="67589"/>
                  </a:lnTo>
                  <a:lnTo>
                    <a:pt x="137274" y="41249"/>
                  </a:lnTo>
                  <a:lnTo>
                    <a:pt x="137883" y="34086"/>
                  </a:lnTo>
                  <a:close/>
                </a:path>
                <a:path w="532764" h="68579">
                  <a:moveTo>
                    <a:pt x="207035" y="5854"/>
                  </a:moveTo>
                  <a:lnTo>
                    <a:pt x="201129" y="1943"/>
                  </a:lnTo>
                  <a:lnTo>
                    <a:pt x="194259" y="0"/>
                  </a:lnTo>
                  <a:lnTo>
                    <a:pt x="186448" y="0"/>
                  </a:lnTo>
                  <a:lnTo>
                    <a:pt x="153454" y="20447"/>
                  </a:lnTo>
                  <a:lnTo>
                    <a:pt x="150990" y="34086"/>
                  </a:lnTo>
                  <a:lnTo>
                    <a:pt x="151599" y="41249"/>
                  </a:lnTo>
                  <a:lnTo>
                    <a:pt x="186448" y="68186"/>
                  </a:lnTo>
                  <a:lnTo>
                    <a:pt x="194259" y="68186"/>
                  </a:lnTo>
                  <a:lnTo>
                    <a:pt x="201129" y="66230"/>
                  </a:lnTo>
                  <a:lnTo>
                    <a:pt x="207035" y="62318"/>
                  </a:lnTo>
                  <a:lnTo>
                    <a:pt x="207035" y="50723"/>
                  </a:lnTo>
                  <a:lnTo>
                    <a:pt x="202133" y="55092"/>
                  </a:lnTo>
                  <a:lnTo>
                    <a:pt x="196037" y="57277"/>
                  </a:lnTo>
                  <a:lnTo>
                    <a:pt x="181305" y="57277"/>
                  </a:lnTo>
                  <a:lnTo>
                    <a:pt x="175234" y="55118"/>
                  </a:lnTo>
                  <a:lnTo>
                    <a:pt x="165874" y="46482"/>
                  </a:lnTo>
                  <a:lnTo>
                    <a:pt x="163525" y="40906"/>
                  </a:lnTo>
                  <a:lnTo>
                    <a:pt x="163525" y="27266"/>
                  </a:lnTo>
                  <a:lnTo>
                    <a:pt x="165874" y="21704"/>
                  </a:lnTo>
                  <a:lnTo>
                    <a:pt x="175234" y="13068"/>
                  </a:lnTo>
                  <a:lnTo>
                    <a:pt x="181305" y="10909"/>
                  </a:lnTo>
                  <a:lnTo>
                    <a:pt x="196037" y="10909"/>
                  </a:lnTo>
                  <a:lnTo>
                    <a:pt x="202133" y="13081"/>
                  </a:lnTo>
                  <a:lnTo>
                    <a:pt x="207035" y="17449"/>
                  </a:lnTo>
                  <a:lnTo>
                    <a:pt x="207035" y="5854"/>
                  </a:lnTo>
                  <a:close/>
                </a:path>
                <a:path w="532764" h="68579">
                  <a:moveTo>
                    <a:pt x="300329" y="1358"/>
                  </a:moveTo>
                  <a:lnTo>
                    <a:pt x="292963" y="1358"/>
                  </a:lnTo>
                  <a:lnTo>
                    <a:pt x="262826" y="46913"/>
                  </a:lnTo>
                  <a:lnTo>
                    <a:pt x="232537" y="1358"/>
                  </a:lnTo>
                  <a:lnTo>
                    <a:pt x="225310" y="1358"/>
                  </a:lnTo>
                  <a:lnTo>
                    <a:pt x="225310" y="66827"/>
                  </a:lnTo>
                  <a:lnTo>
                    <a:pt x="236905" y="66827"/>
                  </a:lnTo>
                  <a:lnTo>
                    <a:pt x="236905" y="26733"/>
                  </a:lnTo>
                  <a:lnTo>
                    <a:pt x="259816" y="62052"/>
                  </a:lnTo>
                  <a:lnTo>
                    <a:pt x="265823" y="62052"/>
                  </a:lnTo>
                  <a:lnTo>
                    <a:pt x="288734" y="26733"/>
                  </a:lnTo>
                  <a:lnTo>
                    <a:pt x="288734" y="66827"/>
                  </a:lnTo>
                  <a:lnTo>
                    <a:pt x="300329" y="66827"/>
                  </a:lnTo>
                  <a:lnTo>
                    <a:pt x="300329" y="1358"/>
                  </a:lnTo>
                  <a:close/>
                </a:path>
                <a:path w="532764" h="68579">
                  <a:moveTo>
                    <a:pt x="382574" y="38049"/>
                  </a:moveTo>
                  <a:lnTo>
                    <a:pt x="374840" y="10629"/>
                  </a:lnTo>
                  <a:lnTo>
                    <a:pt x="370573" y="6527"/>
                  </a:lnTo>
                  <a:lnTo>
                    <a:pt x="370573" y="28092"/>
                  </a:lnTo>
                  <a:lnTo>
                    <a:pt x="329780" y="28092"/>
                  </a:lnTo>
                  <a:lnTo>
                    <a:pt x="330784" y="22809"/>
                  </a:lnTo>
                  <a:lnTo>
                    <a:pt x="333146" y="18592"/>
                  </a:lnTo>
                  <a:lnTo>
                    <a:pt x="340614" y="12217"/>
                  </a:lnTo>
                  <a:lnTo>
                    <a:pt x="345198" y="10629"/>
                  </a:lnTo>
                  <a:lnTo>
                    <a:pt x="356196" y="10629"/>
                  </a:lnTo>
                  <a:lnTo>
                    <a:pt x="360794" y="12217"/>
                  </a:lnTo>
                  <a:lnTo>
                    <a:pt x="368071" y="18592"/>
                  </a:lnTo>
                  <a:lnTo>
                    <a:pt x="370116" y="22809"/>
                  </a:lnTo>
                  <a:lnTo>
                    <a:pt x="370573" y="28092"/>
                  </a:lnTo>
                  <a:lnTo>
                    <a:pt x="370573" y="6527"/>
                  </a:lnTo>
                  <a:lnTo>
                    <a:pt x="369963" y="5943"/>
                  </a:lnTo>
                  <a:lnTo>
                    <a:pt x="364324" y="2641"/>
                  </a:lnTo>
                  <a:lnTo>
                    <a:pt x="357886" y="660"/>
                  </a:lnTo>
                  <a:lnTo>
                    <a:pt x="350659" y="0"/>
                  </a:lnTo>
                  <a:lnTo>
                    <a:pt x="343636" y="584"/>
                  </a:lnTo>
                  <a:lnTo>
                    <a:pt x="317512" y="33540"/>
                  </a:lnTo>
                  <a:lnTo>
                    <a:pt x="318173" y="40995"/>
                  </a:lnTo>
                  <a:lnTo>
                    <a:pt x="347814" y="67602"/>
                  </a:lnTo>
                  <a:lnTo>
                    <a:pt x="356108" y="68186"/>
                  </a:lnTo>
                  <a:lnTo>
                    <a:pt x="365112" y="68186"/>
                  </a:lnTo>
                  <a:lnTo>
                    <a:pt x="372884" y="66001"/>
                  </a:lnTo>
                  <a:lnTo>
                    <a:pt x="379437" y="61645"/>
                  </a:lnTo>
                  <a:lnTo>
                    <a:pt x="379437" y="57137"/>
                  </a:lnTo>
                  <a:lnTo>
                    <a:pt x="379437" y="50190"/>
                  </a:lnTo>
                  <a:lnTo>
                    <a:pt x="373976" y="54825"/>
                  </a:lnTo>
                  <a:lnTo>
                    <a:pt x="366839" y="57137"/>
                  </a:lnTo>
                  <a:lnTo>
                    <a:pt x="350380" y="57137"/>
                  </a:lnTo>
                  <a:lnTo>
                    <a:pt x="344081" y="55435"/>
                  </a:lnTo>
                  <a:lnTo>
                    <a:pt x="334175" y="48615"/>
                  </a:lnTo>
                  <a:lnTo>
                    <a:pt x="331101" y="43954"/>
                  </a:lnTo>
                  <a:lnTo>
                    <a:pt x="329920" y="38049"/>
                  </a:lnTo>
                  <a:lnTo>
                    <a:pt x="382574" y="38049"/>
                  </a:lnTo>
                  <a:close/>
                </a:path>
                <a:path w="532764" h="68579">
                  <a:moveTo>
                    <a:pt x="453771" y="1358"/>
                  </a:moveTo>
                  <a:lnTo>
                    <a:pt x="392112" y="1358"/>
                  </a:lnTo>
                  <a:lnTo>
                    <a:pt x="392112" y="12001"/>
                  </a:lnTo>
                  <a:lnTo>
                    <a:pt x="416801" y="12001"/>
                  </a:lnTo>
                  <a:lnTo>
                    <a:pt x="416801" y="66827"/>
                  </a:lnTo>
                  <a:lnTo>
                    <a:pt x="428942" y="66827"/>
                  </a:lnTo>
                  <a:lnTo>
                    <a:pt x="428942" y="12001"/>
                  </a:lnTo>
                  <a:lnTo>
                    <a:pt x="453771" y="12001"/>
                  </a:lnTo>
                  <a:lnTo>
                    <a:pt x="453771" y="1358"/>
                  </a:lnTo>
                  <a:close/>
                </a:path>
                <a:path w="532764" h="68579">
                  <a:moveTo>
                    <a:pt x="532193" y="1358"/>
                  </a:moveTo>
                  <a:lnTo>
                    <a:pt x="524954" y="1358"/>
                  </a:lnTo>
                  <a:lnTo>
                    <a:pt x="480085" y="46507"/>
                  </a:lnTo>
                  <a:lnTo>
                    <a:pt x="480085" y="1358"/>
                  </a:lnTo>
                  <a:lnTo>
                    <a:pt x="467956" y="1358"/>
                  </a:lnTo>
                  <a:lnTo>
                    <a:pt x="467956" y="66827"/>
                  </a:lnTo>
                  <a:lnTo>
                    <a:pt x="475183" y="66827"/>
                  </a:lnTo>
                  <a:lnTo>
                    <a:pt x="520052" y="21678"/>
                  </a:lnTo>
                  <a:lnTo>
                    <a:pt x="520052" y="66827"/>
                  </a:lnTo>
                  <a:lnTo>
                    <a:pt x="532193" y="66827"/>
                  </a:lnTo>
                  <a:lnTo>
                    <a:pt x="532193" y="13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8" name="object 208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55497" y="7008214"/>
              <a:ext cx="450220" cy="95470"/>
            </a:xfrm>
            <a:prstGeom prst="rect">
              <a:avLst/>
            </a:prstGeom>
          </p:spPr>
        </p:pic>
      </p:grpSp>
      <p:grpSp>
        <p:nvGrpSpPr>
          <p:cNvPr id="209" name="object 209" descr=""/>
          <p:cNvGrpSpPr/>
          <p:nvPr/>
        </p:nvGrpSpPr>
        <p:grpSpPr>
          <a:xfrm>
            <a:off x="3706269" y="7182791"/>
            <a:ext cx="564515" cy="95885"/>
            <a:chOff x="3706269" y="7182791"/>
            <a:chExt cx="564515" cy="95885"/>
          </a:xfrm>
        </p:grpSpPr>
        <p:pic>
          <p:nvPicPr>
            <p:cNvPr id="210" name="object 210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706269" y="7211432"/>
              <a:ext cx="67787" cy="66283"/>
            </a:xfrm>
            <a:prstGeom prst="rect">
              <a:avLst/>
            </a:prstGeom>
          </p:spPr>
        </p:pic>
        <p:pic>
          <p:nvPicPr>
            <p:cNvPr id="211" name="object 211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95468" y="7211432"/>
              <a:ext cx="64239" cy="65465"/>
            </a:xfrm>
            <a:prstGeom prst="rect">
              <a:avLst/>
            </a:prstGeom>
          </p:spPr>
        </p:pic>
        <p:pic>
          <p:nvPicPr>
            <p:cNvPr id="212" name="object 212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881257" y="7182791"/>
              <a:ext cx="227905" cy="95472"/>
            </a:xfrm>
            <a:prstGeom prst="rect">
              <a:avLst/>
            </a:prstGeom>
          </p:spPr>
        </p:pic>
        <p:pic>
          <p:nvPicPr>
            <p:cNvPr id="213" name="object 213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130712" y="7211432"/>
              <a:ext cx="139799" cy="65465"/>
            </a:xfrm>
            <a:prstGeom prst="rect">
              <a:avLst/>
            </a:prstGeom>
          </p:spPr>
        </p:pic>
      </p:grpSp>
      <p:grpSp>
        <p:nvGrpSpPr>
          <p:cNvPr id="214" name="object 214" descr=""/>
          <p:cNvGrpSpPr/>
          <p:nvPr/>
        </p:nvGrpSpPr>
        <p:grpSpPr>
          <a:xfrm>
            <a:off x="4323157" y="7180062"/>
            <a:ext cx="482600" cy="98425"/>
            <a:chOff x="4323157" y="7180062"/>
            <a:chExt cx="482600" cy="98425"/>
          </a:xfrm>
        </p:grpSpPr>
        <p:pic>
          <p:nvPicPr>
            <p:cNvPr id="215" name="object 215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323157" y="7180062"/>
              <a:ext cx="82922" cy="98201"/>
            </a:xfrm>
            <a:prstGeom prst="rect">
              <a:avLst/>
            </a:prstGeom>
          </p:spPr>
        </p:pic>
        <p:pic>
          <p:nvPicPr>
            <p:cNvPr id="216" name="object 216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427222" y="7181426"/>
              <a:ext cx="378482" cy="95472"/>
            </a:xfrm>
            <a:prstGeom prst="rect">
              <a:avLst/>
            </a:prstGeom>
          </p:spPr>
        </p:pic>
      </p:grpSp>
      <p:sp>
        <p:nvSpPr>
          <p:cNvPr id="217" name="object 217" descr=""/>
          <p:cNvSpPr/>
          <p:nvPr/>
        </p:nvSpPr>
        <p:spPr>
          <a:xfrm>
            <a:off x="4865987" y="7233609"/>
            <a:ext cx="13335" cy="43180"/>
          </a:xfrm>
          <a:custGeom>
            <a:avLst/>
            <a:gdLst/>
            <a:ahLst/>
            <a:cxnLst/>
            <a:rect l="l" t="t" r="r" b="b"/>
            <a:pathLst>
              <a:path w="13335" h="43179">
                <a:moveTo>
                  <a:pt x="0" y="43180"/>
                </a:moveTo>
                <a:lnTo>
                  <a:pt x="12819" y="43180"/>
                </a:lnTo>
                <a:lnTo>
                  <a:pt x="12819" y="0"/>
                </a:lnTo>
                <a:lnTo>
                  <a:pt x="0" y="0"/>
                </a:lnTo>
                <a:lnTo>
                  <a:pt x="0" y="4318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8" name="object 218" descr=""/>
          <p:cNvGrpSpPr/>
          <p:nvPr/>
        </p:nvGrpSpPr>
        <p:grpSpPr>
          <a:xfrm>
            <a:off x="4865987" y="7180062"/>
            <a:ext cx="434975" cy="98425"/>
            <a:chOff x="4865987" y="7180062"/>
            <a:chExt cx="434975" cy="98425"/>
          </a:xfrm>
        </p:grpSpPr>
        <p:sp>
          <p:nvSpPr>
            <p:cNvPr id="219" name="object 219" descr=""/>
            <p:cNvSpPr/>
            <p:nvPr/>
          </p:nvSpPr>
          <p:spPr>
            <a:xfrm>
              <a:off x="4865979" y="7181539"/>
              <a:ext cx="92075" cy="95250"/>
            </a:xfrm>
            <a:custGeom>
              <a:avLst/>
              <a:gdLst/>
              <a:ahLst/>
              <a:cxnLst/>
              <a:rect l="l" t="t" r="r" b="b"/>
              <a:pathLst>
                <a:path w="92075" h="95250">
                  <a:moveTo>
                    <a:pt x="91516" y="0"/>
                  </a:moveTo>
                  <a:lnTo>
                    <a:pt x="78562" y="0"/>
                  </a:lnTo>
                  <a:lnTo>
                    <a:pt x="78562" y="41910"/>
                  </a:lnTo>
                  <a:lnTo>
                    <a:pt x="12827" y="41910"/>
                  </a:lnTo>
                  <a:lnTo>
                    <a:pt x="12827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52070"/>
                  </a:lnTo>
                  <a:lnTo>
                    <a:pt x="78562" y="52070"/>
                  </a:lnTo>
                  <a:lnTo>
                    <a:pt x="78562" y="95250"/>
                  </a:lnTo>
                  <a:lnTo>
                    <a:pt x="91516" y="95250"/>
                  </a:lnTo>
                  <a:lnTo>
                    <a:pt x="91516" y="52070"/>
                  </a:lnTo>
                  <a:lnTo>
                    <a:pt x="91516" y="41910"/>
                  </a:lnTo>
                  <a:lnTo>
                    <a:pt x="9151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0" name="object 220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977550" y="7180062"/>
              <a:ext cx="99565" cy="98201"/>
            </a:xfrm>
            <a:prstGeom prst="rect">
              <a:avLst/>
            </a:prstGeom>
          </p:spPr>
        </p:pic>
        <p:pic>
          <p:nvPicPr>
            <p:cNvPr id="221" name="object 221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097167" y="7181153"/>
              <a:ext cx="107610" cy="95745"/>
            </a:xfrm>
            <a:prstGeom prst="rect">
              <a:avLst/>
            </a:prstGeom>
          </p:spPr>
        </p:pic>
        <p:pic>
          <p:nvPicPr>
            <p:cNvPr id="222" name="object 222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229057" y="7181426"/>
              <a:ext cx="71878" cy="95472"/>
            </a:xfrm>
            <a:prstGeom prst="rect">
              <a:avLst/>
            </a:prstGeom>
          </p:spPr>
        </p:pic>
      </p:grpSp>
      <p:grpSp>
        <p:nvGrpSpPr>
          <p:cNvPr id="223" name="object 223" descr=""/>
          <p:cNvGrpSpPr/>
          <p:nvPr/>
        </p:nvGrpSpPr>
        <p:grpSpPr>
          <a:xfrm>
            <a:off x="4005032" y="7356006"/>
            <a:ext cx="580390" cy="97155"/>
            <a:chOff x="4005032" y="7356006"/>
            <a:chExt cx="580390" cy="97155"/>
          </a:xfrm>
        </p:grpSpPr>
        <p:pic>
          <p:nvPicPr>
            <p:cNvPr id="224" name="object 224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005032" y="7356006"/>
              <a:ext cx="76513" cy="95472"/>
            </a:xfrm>
            <a:prstGeom prst="rect">
              <a:avLst/>
            </a:prstGeom>
          </p:spPr>
        </p:pic>
        <p:pic>
          <p:nvPicPr>
            <p:cNvPr id="225" name="object 225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102006" y="7356006"/>
              <a:ext cx="482954" cy="96836"/>
            </a:xfrm>
            <a:prstGeom prst="rect">
              <a:avLst/>
            </a:prstGeom>
          </p:spPr>
        </p:pic>
      </p:grpSp>
      <p:pic>
        <p:nvPicPr>
          <p:cNvPr id="226" name="object 226" descr="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629697" y="7354641"/>
            <a:ext cx="381481" cy="98201"/>
          </a:xfrm>
          <a:prstGeom prst="rect">
            <a:avLst/>
          </a:prstGeom>
        </p:spPr>
      </p:pic>
      <p:pic>
        <p:nvPicPr>
          <p:cNvPr id="227" name="object 227" descr="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460627" y="6832289"/>
            <a:ext cx="1467272" cy="445974"/>
          </a:xfrm>
          <a:prstGeom prst="rect">
            <a:avLst/>
          </a:prstGeom>
        </p:spPr>
      </p:pic>
      <p:grpSp>
        <p:nvGrpSpPr>
          <p:cNvPr id="228" name="object 228" descr=""/>
          <p:cNvGrpSpPr/>
          <p:nvPr/>
        </p:nvGrpSpPr>
        <p:grpSpPr>
          <a:xfrm>
            <a:off x="5717037" y="7354641"/>
            <a:ext cx="945515" cy="117475"/>
            <a:chOff x="5717037" y="7354641"/>
            <a:chExt cx="945515" cy="117475"/>
          </a:xfrm>
        </p:grpSpPr>
        <p:sp>
          <p:nvSpPr>
            <p:cNvPr id="229" name="object 229" descr=""/>
            <p:cNvSpPr/>
            <p:nvPr/>
          </p:nvSpPr>
          <p:spPr>
            <a:xfrm>
              <a:off x="5717032" y="7354640"/>
              <a:ext cx="509905" cy="117475"/>
            </a:xfrm>
            <a:custGeom>
              <a:avLst/>
              <a:gdLst/>
              <a:ahLst/>
              <a:cxnLst/>
              <a:rect l="l" t="t" r="r" b="b"/>
              <a:pathLst>
                <a:path w="509904" h="117475">
                  <a:moveTo>
                    <a:pt x="102704" y="96837"/>
                  </a:moveTo>
                  <a:lnTo>
                    <a:pt x="91986" y="75704"/>
                  </a:lnTo>
                  <a:lnTo>
                    <a:pt x="86309" y="64516"/>
                  </a:lnTo>
                  <a:lnTo>
                    <a:pt x="72428" y="37160"/>
                  </a:lnTo>
                  <a:lnTo>
                    <a:pt x="72428" y="64516"/>
                  </a:lnTo>
                  <a:lnTo>
                    <a:pt x="30137" y="64516"/>
                  </a:lnTo>
                  <a:lnTo>
                    <a:pt x="51282" y="21424"/>
                  </a:lnTo>
                  <a:lnTo>
                    <a:pt x="72428" y="64516"/>
                  </a:lnTo>
                  <a:lnTo>
                    <a:pt x="72428" y="37160"/>
                  </a:lnTo>
                  <a:lnTo>
                    <a:pt x="64452" y="21424"/>
                  </a:lnTo>
                  <a:lnTo>
                    <a:pt x="54279" y="1371"/>
                  </a:lnTo>
                  <a:lnTo>
                    <a:pt x="48285" y="1371"/>
                  </a:lnTo>
                  <a:lnTo>
                    <a:pt x="0" y="96837"/>
                  </a:lnTo>
                  <a:lnTo>
                    <a:pt x="14325" y="96837"/>
                  </a:lnTo>
                  <a:lnTo>
                    <a:pt x="24688" y="75704"/>
                  </a:lnTo>
                  <a:lnTo>
                    <a:pt x="77876" y="75704"/>
                  </a:lnTo>
                  <a:lnTo>
                    <a:pt x="88252" y="96837"/>
                  </a:lnTo>
                  <a:lnTo>
                    <a:pt x="102704" y="96837"/>
                  </a:lnTo>
                  <a:close/>
                </a:path>
                <a:path w="509904" h="117475">
                  <a:moveTo>
                    <a:pt x="207175" y="49110"/>
                  </a:moveTo>
                  <a:lnTo>
                    <a:pt x="206311" y="38760"/>
                  </a:lnTo>
                  <a:lnTo>
                    <a:pt x="203695" y="29413"/>
                  </a:lnTo>
                  <a:lnTo>
                    <a:pt x="199351" y="21069"/>
                  </a:lnTo>
                  <a:lnTo>
                    <a:pt x="193941" y="14541"/>
                  </a:lnTo>
                  <a:lnTo>
                    <a:pt x="193941" y="49110"/>
                  </a:lnTo>
                  <a:lnTo>
                    <a:pt x="193306" y="56972"/>
                  </a:lnTo>
                  <a:lnTo>
                    <a:pt x="165125" y="85699"/>
                  </a:lnTo>
                  <a:lnTo>
                    <a:pt x="157391" y="86347"/>
                  </a:lnTo>
                  <a:lnTo>
                    <a:pt x="149656" y="85699"/>
                  </a:lnTo>
                  <a:lnTo>
                    <a:pt x="121475" y="56972"/>
                  </a:lnTo>
                  <a:lnTo>
                    <a:pt x="120840" y="49110"/>
                  </a:lnTo>
                  <a:lnTo>
                    <a:pt x="121475" y="41236"/>
                  </a:lnTo>
                  <a:lnTo>
                    <a:pt x="149656" y="12522"/>
                  </a:lnTo>
                  <a:lnTo>
                    <a:pt x="157391" y="11874"/>
                  </a:lnTo>
                  <a:lnTo>
                    <a:pt x="165125" y="12522"/>
                  </a:lnTo>
                  <a:lnTo>
                    <a:pt x="193306" y="41236"/>
                  </a:lnTo>
                  <a:lnTo>
                    <a:pt x="193941" y="49110"/>
                  </a:lnTo>
                  <a:lnTo>
                    <a:pt x="193941" y="14541"/>
                  </a:lnTo>
                  <a:lnTo>
                    <a:pt x="193268" y="13716"/>
                  </a:lnTo>
                  <a:lnTo>
                    <a:pt x="190969" y="11874"/>
                  </a:lnTo>
                  <a:lnTo>
                    <a:pt x="185801" y="7721"/>
                  </a:lnTo>
                  <a:lnTo>
                    <a:pt x="177342" y="3429"/>
                  </a:lnTo>
                  <a:lnTo>
                    <a:pt x="167868" y="863"/>
                  </a:lnTo>
                  <a:lnTo>
                    <a:pt x="157391" y="0"/>
                  </a:lnTo>
                  <a:lnTo>
                    <a:pt x="146913" y="863"/>
                  </a:lnTo>
                  <a:lnTo>
                    <a:pt x="111086" y="29413"/>
                  </a:lnTo>
                  <a:lnTo>
                    <a:pt x="107607" y="49110"/>
                  </a:lnTo>
                  <a:lnTo>
                    <a:pt x="108483" y="59448"/>
                  </a:lnTo>
                  <a:lnTo>
                    <a:pt x="137452" y="94780"/>
                  </a:lnTo>
                  <a:lnTo>
                    <a:pt x="157391" y="98209"/>
                  </a:lnTo>
                  <a:lnTo>
                    <a:pt x="161937" y="98209"/>
                  </a:lnTo>
                  <a:lnTo>
                    <a:pt x="166484" y="97701"/>
                  </a:lnTo>
                  <a:lnTo>
                    <a:pt x="171030" y="96710"/>
                  </a:lnTo>
                  <a:lnTo>
                    <a:pt x="182486" y="117297"/>
                  </a:lnTo>
                  <a:lnTo>
                    <a:pt x="197764" y="117297"/>
                  </a:lnTo>
                  <a:lnTo>
                    <a:pt x="184264" y="96710"/>
                  </a:lnTo>
                  <a:lnTo>
                    <a:pt x="181673" y="92748"/>
                  </a:lnTo>
                  <a:lnTo>
                    <a:pt x="206756" y="56324"/>
                  </a:lnTo>
                  <a:lnTo>
                    <a:pt x="207175" y="49110"/>
                  </a:lnTo>
                  <a:close/>
                </a:path>
                <a:path w="509904" h="117475">
                  <a:moveTo>
                    <a:pt x="315341" y="1371"/>
                  </a:moveTo>
                  <a:lnTo>
                    <a:pt x="302514" y="1371"/>
                  </a:lnTo>
                  <a:lnTo>
                    <a:pt x="302514" y="64020"/>
                  </a:lnTo>
                  <a:lnTo>
                    <a:pt x="299605" y="71678"/>
                  </a:lnTo>
                  <a:lnTo>
                    <a:pt x="287972" y="83413"/>
                  </a:lnTo>
                  <a:lnTo>
                    <a:pt x="280377" y="86347"/>
                  </a:lnTo>
                  <a:lnTo>
                    <a:pt x="261556" y="86347"/>
                  </a:lnTo>
                  <a:lnTo>
                    <a:pt x="253873" y="83388"/>
                  </a:lnTo>
                  <a:lnTo>
                    <a:pt x="242049" y="71564"/>
                  </a:lnTo>
                  <a:lnTo>
                    <a:pt x="239090" y="63931"/>
                  </a:lnTo>
                  <a:lnTo>
                    <a:pt x="239090" y="1371"/>
                  </a:lnTo>
                  <a:lnTo>
                    <a:pt x="226136" y="1371"/>
                  </a:lnTo>
                  <a:lnTo>
                    <a:pt x="226136" y="55105"/>
                  </a:lnTo>
                  <a:lnTo>
                    <a:pt x="226923" y="64211"/>
                  </a:lnTo>
                  <a:lnTo>
                    <a:pt x="253034" y="95211"/>
                  </a:lnTo>
                  <a:lnTo>
                    <a:pt x="271005" y="98209"/>
                  </a:lnTo>
                  <a:lnTo>
                    <a:pt x="280377" y="97459"/>
                  </a:lnTo>
                  <a:lnTo>
                    <a:pt x="312254" y="72428"/>
                  </a:lnTo>
                  <a:lnTo>
                    <a:pt x="315341" y="55105"/>
                  </a:lnTo>
                  <a:lnTo>
                    <a:pt x="315341" y="1371"/>
                  </a:lnTo>
                  <a:close/>
                </a:path>
                <a:path w="509904" h="117475">
                  <a:moveTo>
                    <a:pt x="426085" y="96837"/>
                  </a:moveTo>
                  <a:lnTo>
                    <a:pt x="415366" y="75704"/>
                  </a:lnTo>
                  <a:lnTo>
                    <a:pt x="409689" y="64516"/>
                  </a:lnTo>
                  <a:lnTo>
                    <a:pt x="395808" y="37160"/>
                  </a:lnTo>
                  <a:lnTo>
                    <a:pt x="395808" y="64516"/>
                  </a:lnTo>
                  <a:lnTo>
                    <a:pt x="353517" y="64516"/>
                  </a:lnTo>
                  <a:lnTo>
                    <a:pt x="374662" y="21424"/>
                  </a:lnTo>
                  <a:lnTo>
                    <a:pt x="395808" y="64516"/>
                  </a:lnTo>
                  <a:lnTo>
                    <a:pt x="395808" y="37160"/>
                  </a:lnTo>
                  <a:lnTo>
                    <a:pt x="387832" y="21424"/>
                  </a:lnTo>
                  <a:lnTo>
                    <a:pt x="377659" y="1371"/>
                  </a:lnTo>
                  <a:lnTo>
                    <a:pt x="371665" y="1371"/>
                  </a:lnTo>
                  <a:lnTo>
                    <a:pt x="323380" y="96837"/>
                  </a:lnTo>
                  <a:lnTo>
                    <a:pt x="337705" y="96837"/>
                  </a:lnTo>
                  <a:lnTo>
                    <a:pt x="348068" y="75704"/>
                  </a:lnTo>
                  <a:lnTo>
                    <a:pt x="401256" y="75704"/>
                  </a:lnTo>
                  <a:lnTo>
                    <a:pt x="411632" y="96837"/>
                  </a:lnTo>
                  <a:lnTo>
                    <a:pt x="426085" y="96837"/>
                  </a:lnTo>
                  <a:close/>
                </a:path>
                <a:path w="509904" h="117475">
                  <a:moveTo>
                    <a:pt x="509828" y="63474"/>
                  </a:moveTo>
                  <a:lnTo>
                    <a:pt x="465823" y="39928"/>
                  </a:lnTo>
                  <a:lnTo>
                    <a:pt x="459524" y="37693"/>
                  </a:lnTo>
                  <a:lnTo>
                    <a:pt x="451434" y="32423"/>
                  </a:lnTo>
                  <a:lnTo>
                    <a:pt x="449402" y="29146"/>
                  </a:lnTo>
                  <a:lnTo>
                    <a:pt x="449402" y="21056"/>
                  </a:lnTo>
                  <a:lnTo>
                    <a:pt x="451523" y="17780"/>
                  </a:lnTo>
                  <a:lnTo>
                    <a:pt x="459981" y="13055"/>
                  </a:lnTo>
                  <a:lnTo>
                    <a:pt x="465861" y="11874"/>
                  </a:lnTo>
                  <a:lnTo>
                    <a:pt x="473405" y="11874"/>
                  </a:lnTo>
                  <a:lnTo>
                    <a:pt x="482574" y="12471"/>
                  </a:lnTo>
                  <a:lnTo>
                    <a:pt x="490588" y="14262"/>
                  </a:lnTo>
                  <a:lnTo>
                    <a:pt x="497446" y="17246"/>
                  </a:lnTo>
                  <a:lnTo>
                    <a:pt x="503148" y="21424"/>
                  </a:lnTo>
                  <a:lnTo>
                    <a:pt x="503148" y="9969"/>
                  </a:lnTo>
                  <a:lnTo>
                    <a:pt x="496836" y="5613"/>
                  </a:lnTo>
                  <a:lnTo>
                    <a:pt x="489534" y="2501"/>
                  </a:lnTo>
                  <a:lnTo>
                    <a:pt x="481228" y="635"/>
                  </a:lnTo>
                  <a:lnTo>
                    <a:pt x="471906" y="0"/>
                  </a:lnTo>
                  <a:lnTo>
                    <a:pt x="464007" y="419"/>
                  </a:lnTo>
                  <a:lnTo>
                    <a:pt x="436994" y="17462"/>
                  </a:lnTo>
                  <a:lnTo>
                    <a:pt x="436994" y="25654"/>
                  </a:lnTo>
                  <a:lnTo>
                    <a:pt x="436994" y="33108"/>
                  </a:lnTo>
                  <a:lnTo>
                    <a:pt x="472046" y="54419"/>
                  </a:lnTo>
                  <a:lnTo>
                    <a:pt x="480860" y="56248"/>
                  </a:lnTo>
                  <a:lnTo>
                    <a:pt x="487324" y="58496"/>
                  </a:lnTo>
                  <a:lnTo>
                    <a:pt x="495503" y="63855"/>
                  </a:lnTo>
                  <a:lnTo>
                    <a:pt x="497547" y="67246"/>
                  </a:lnTo>
                  <a:lnTo>
                    <a:pt x="497547" y="75971"/>
                  </a:lnTo>
                  <a:lnTo>
                    <a:pt x="495096" y="79590"/>
                  </a:lnTo>
                  <a:lnTo>
                    <a:pt x="485279" y="84772"/>
                  </a:lnTo>
                  <a:lnTo>
                    <a:pt x="478548" y="86067"/>
                  </a:lnTo>
                  <a:lnTo>
                    <a:pt x="470001" y="86067"/>
                  </a:lnTo>
                  <a:lnTo>
                    <a:pt x="459968" y="85471"/>
                  </a:lnTo>
                  <a:lnTo>
                    <a:pt x="451142" y="83680"/>
                  </a:lnTo>
                  <a:lnTo>
                    <a:pt x="443534" y="80695"/>
                  </a:lnTo>
                  <a:lnTo>
                    <a:pt x="437134" y="76517"/>
                  </a:lnTo>
                  <a:lnTo>
                    <a:pt x="437134" y="87972"/>
                  </a:lnTo>
                  <a:lnTo>
                    <a:pt x="443979" y="92329"/>
                  </a:lnTo>
                  <a:lnTo>
                    <a:pt x="451993" y="95440"/>
                  </a:lnTo>
                  <a:lnTo>
                    <a:pt x="461162" y="97307"/>
                  </a:lnTo>
                  <a:lnTo>
                    <a:pt x="471500" y="97929"/>
                  </a:lnTo>
                  <a:lnTo>
                    <a:pt x="480174" y="97497"/>
                  </a:lnTo>
                  <a:lnTo>
                    <a:pt x="509828" y="79756"/>
                  </a:lnTo>
                  <a:lnTo>
                    <a:pt x="509828" y="634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0" name="object 230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6246366" y="7355731"/>
              <a:ext cx="415714" cy="95746"/>
            </a:xfrm>
            <a:prstGeom prst="rect">
              <a:avLst/>
            </a:prstGeom>
          </p:spPr>
        </p:pic>
      </p:grpSp>
      <p:pic>
        <p:nvPicPr>
          <p:cNvPr id="231" name="object 231" descr="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7139562" y="6832289"/>
            <a:ext cx="1467274" cy="471886"/>
          </a:xfrm>
          <a:prstGeom prst="rect">
            <a:avLst/>
          </a:prstGeom>
        </p:spPr>
      </p:pic>
      <p:grpSp>
        <p:nvGrpSpPr>
          <p:cNvPr id="232" name="object 232" descr=""/>
          <p:cNvGrpSpPr/>
          <p:nvPr/>
        </p:nvGrpSpPr>
        <p:grpSpPr>
          <a:xfrm>
            <a:off x="5856019" y="1898216"/>
            <a:ext cx="664845" cy="972185"/>
            <a:chOff x="5856019" y="1898216"/>
            <a:chExt cx="664845" cy="972185"/>
          </a:xfrm>
        </p:grpSpPr>
        <p:sp>
          <p:nvSpPr>
            <p:cNvPr id="233" name="object 233" descr=""/>
            <p:cNvSpPr/>
            <p:nvPr/>
          </p:nvSpPr>
          <p:spPr>
            <a:xfrm>
              <a:off x="5856019" y="2147744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4" h="567055">
                  <a:moveTo>
                    <a:pt x="283273" y="0"/>
                  </a:moveTo>
                  <a:lnTo>
                    <a:pt x="237324" y="3707"/>
                  </a:lnTo>
                  <a:lnTo>
                    <a:pt x="193736" y="14441"/>
                  </a:lnTo>
                  <a:lnTo>
                    <a:pt x="153091" y="31618"/>
                  </a:lnTo>
                  <a:lnTo>
                    <a:pt x="115974" y="54655"/>
                  </a:lnTo>
                  <a:lnTo>
                    <a:pt x="82967" y="82968"/>
                  </a:lnTo>
                  <a:lnTo>
                    <a:pt x="54654" y="115975"/>
                  </a:lnTo>
                  <a:lnTo>
                    <a:pt x="31618" y="153092"/>
                  </a:lnTo>
                  <a:lnTo>
                    <a:pt x="14441" y="193736"/>
                  </a:lnTo>
                  <a:lnTo>
                    <a:pt x="3707" y="237324"/>
                  </a:lnTo>
                  <a:lnTo>
                    <a:pt x="0" y="283273"/>
                  </a:lnTo>
                  <a:lnTo>
                    <a:pt x="3707" y="329222"/>
                  </a:lnTo>
                  <a:lnTo>
                    <a:pt x="14441" y="372810"/>
                  </a:lnTo>
                  <a:lnTo>
                    <a:pt x="31618" y="413454"/>
                  </a:lnTo>
                  <a:lnTo>
                    <a:pt x="54654" y="450571"/>
                  </a:lnTo>
                  <a:lnTo>
                    <a:pt x="82967" y="483578"/>
                  </a:lnTo>
                  <a:lnTo>
                    <a:pt x="115974" y="511891"/>
                  </a:lnTo>
                  <a:lnTo>
                    <a:pt x="153091" y="534928"/>
                  </a:lnTo>
                  <a:lnTo>
                    <a:pt x="193736" y="552105"/>
                  </a:lnTo>
                  <a:lnTo>
                    <a:pt x="237324" y="562839"/>
                  </a:lnTo>
                  <a:lnTo>
                    <a:pt x="283273" y="566547"/>
                  </a:lnTo>
                  <a:lnTo>
                    <a:pt x="329221" y="562839"/>
                  </a:lnTo>
                  <a:lnTo>
                    <a:pt x="372808" y="552105"/>
                  </a:lnTo>
                  <a:lnTo>
                    <a:pt x="413452" y="534928"/>
                  </a:lnTo>
                  <a:lnTo>
                    <a:pt x="450569" y="511891"/>
                  </a:lnTo>
                  <a:lnTo>
                    <a:pt x="483576" y="483578"/>
                  </a:lnTo>
                  <a:lnTo>
                    <a:pt x="511890" y="450571"/>
                  </a:lnTo>
                  <a:lnTo>
                    <a:pt x="534927" y="413454"/>
                  </a:lnTo>
                  <a:lnTo>
                    <a:pt x="552104" y="372810"/>
                  </a:lnTo>
                  <a:lnTo>
                    <a:pt x="562838" y="329222"/>
                  </a:lnTo>
                  <a:lnTo>
                    <a:pt x="566545" y="283273"/>
                  </a:lnTo>
                  <a:lnTo>
                    <a:pt x="562838" y="237324"/>
                  </a:lnTo>
                  <a:lnTo>
                    <a:pt x="552104" y="193736"/>
                  </a:lnTo>
                  <a:lnTo>
                    <a:pt x="534927" y="153092"/>
                  </a:lnTo>
                  <a:lnTo>
                    <a:pt x="511890" y="115975"/>
                  </a:lnTo>
                  <a:lnTo>
                    <a:pt x="483576" y="82968"/>
                  </a:lnTo>
                  <a:lnTo>
                    <a:pt x="450569" y="54655"/>
                  </a:lnTo>
                  <a:lnTo>
                    <a:pt x="413452" y="31618"/>
                  </a:lnTo>
                  <a:lnTo>
                    <a:pt x="372808" y="14441"/>
                  </a:lnTo>
                  <a:lnTo>
                    <a:pt x="329221" y="3707"/>
                  </a:lnTo>
                  <a:lnTo>
                    <a:pt x="283273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4" name="object 234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910017" y="1952853"/>
              <a:ext cx="292950" cy="899998"/>
            </a:xfrm>
            <a:prstGeom prst="rect">
              <a:avLst/>
            </a:prstGeom>
          </p:spPr>
        </p:pic>
        <p:pic>
          <p:nvPicPr>
            <p:cNvPr id="235" name="object 235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182603" y="1898216"/>
              <a:ext cx="338176" cy="971998"/>
            </a:xfrm>
            <a:prstGeom prst="rect">
              <a:avLst/>
            </a:prstGeom>
          </p:spPr>
        </p:pic>
      </p:grpSp>
      <p:grpSp>
        <p:nvGrpSpPr>
          <p:cNvPr id="236" name="object 236" descr=""/>
          <p:cNvGrpSpPr/>
          <p:nvPr/>
        </p:nvGrpSpPr>
        <p:grpSpPr>
          <a:xfrm>
            <a:off x="806626" y="6196921"/>
            <a:ext cx="655320" cy="312420"/>
            <a:chOff x="806626" y="6196921"/>
            <a:chExt cx="655320" cy="312420"/>
          </a:xfrm>
        </p:grpSpPr>
        <p:sp>
          <p:nvSpPr>
            <p:cNvPr id="237" name="object 237" descr=""/>
            <p:cNvSpPr/>
            <p:nvPr/>
          </p:nvSpPr>
          <p:spPr>
            <a:xfrm>
              <a:off x="926236" y="6214929"/>
              <a:ext cx="517525" cy="276860"/>
            </a:xfrm>
            <a:custGeom>
              <a:avLst/>
              <a:gdLst/>
              <a:ahLst/>
              <a:cxnLst/>
              <a:rect l="l" t="t" r="r" b="b"/>
              <a:pathLst>
                <a:path w="517525" h="276860">
                  <a:moveTo>
                    <a:pt x="212648" y="189306"/>
                  </a:moveTo>
                  <a:lnTo>
                    <a:pt x="198894" y="141528"/>
                  </a:lnTo>
                  <a:lnTo>
                    <a:pt x="157137" y="110744"/>
                  </a:lnTo>
                  <a:lnTo>
                    <a:pt x="94640" y="95313"/>
                  </a:lnTo>
                  <a:lnTo>
                    <a:pt x="81584" y="91071"/>
                  </a:lnTo>
                  <a:lnTo>
                    <a:pt x="73748" y="86283"/>
                  </a:lnTo>
                  <a:lnTo>
                    <a:pt x="71132" y="80911"/>
                  </a:lnTo>
                  <a:lnTo>
                    <a:pt x="73825" y="75323"/>
                  </a:lnTo>
                  <a:lnTo>
                    <a:pt x="81864" y="71323"/>
                  </a:lnTo>
                  <a:lnTo>
                    <a:pt x="95275" y="68922"/>
                  </a:lnTo>
                  <a:lnTo>
                    <a:pt x="114046" y="68122"/>
                  </a:lnTo>
                  <a:lnTo>
                    <a:pt x="138811" y="69532"/>
                  </a:lnTo>
                  <a:lnTo>
                    <a:pt x="159677" y="73761"/>
                  </a:lnTo>
                  <a:lnTo>
                    <a:pt x="176631" y="80822"/>
                  </a:lnTo>
                  <a:lnTo>
                    <a:pt x="189687" y="90703"/>
                  </a:lnTo>
                  <a:lnTo>
                    <a:pt x="189687" y="26720"/>
                  </a:lnTo>
                  <a:lnTo>
                    <a:pt x="172872" y="15024"/>
                  </a:lnTo>
                  <a:lnTo>
                    <a:pt x="152908" y="6680"/>
                  </a:lnTo>
                  <a:lnTo>
                    <a:pt x="129781" y="1663"/>
                  </a:lnTo>
                  <a:lnTo>
                    <a:pt x="103505" y="0"/>
                  </a:lnTo>
                  <a:lnTo>
                    <a:pt x="79629" y="1333"/>
                  </a:lnTo>
                  <a:lnTo>
                    <a:pt x="41046" y="12065"/>
                  </a:lnTo>
                  <a:lnTo>
                    <a:pt x="6591" y="47701"/>
                  </a:lnTo>
                  <a:lnTo>
                    <a:pt x="0" y="83553"/>
                  </a:lnTo>
                  <a:lnTo>
                    <a:pt x="1473" y="101333"/>
                  </a:lnTo>
                  <a:lnTo>
                    <a:pt x="23533" y="142265"/>
                  </a:lnTo>
                  <a:lnTo>
                    <a:pt x="74155" y="166890"/>
                  </a:lnTo>
                  <a:lnTo>
                    <a:pt x="117132" y="175717"/>
                  </a:lnTo>
                  <a:lnTo>
                    <a:pt x="130886" y="180086"/>
                  </a:lnTo>
                  <a:lnTo>
                    <a:pt x="139141" y="185115"/>
                  </a:lnTo>
                  <a:lnTo>
                    <a:pt x="141897" y="190817"/>
                  </a:lnTo>
                  <a:lnTo>
                    <a:pt x="141897" y="195834"/>
                  </a:lnTo>
                  <a:lnTo>
                    <a:pt x="99491" y="206362"/>
                  </a:lnTo>
                  <a:lnTo>
                    <a:pt x="87706" y="206616"/>
                  </a:lnTo>
                  <a:lnTo>
                    <a:pt x="61493" y="205232"/>
                  </a:lnTo>
                  <a:lnTo>
                    <a:pt x="38963" y="201066"/>
                  </a:lnTo>
                  <a:lnTo>
                    <a:pt x="20091" y="194132"/>
                  </a:lnTo>
                  <a:lnTo>
                    <a:pt x="4902" y="184416"/>
                  </a:lnTo>
                  <a:lnTo>
                    <a:pt x="4902" y="248399"/>
                  </a:lnTo>
                  <a:lnTo>
                    <a:pt x="23456" y="259918"/>
                  </a:lnTo>
                  <a:lnTo>
                    <a:pt x="45262" y="268160"/>
                  </a:lnTo>
                  <a:lnTo>
                    <a:pt x="70319" y="273100"/>
                  </a:lnTo>
                  <a:lnTo>
                    <a:pt x="98615" y="274739"/>
                  </a:lnTo>
                  <a:lnTo>
                    <a:pt x="125107" y="273380"/>
                  </a:lnTo>
                  <a:lnTo>
                    <a:pt x="167741" y="262458"/>
                  </a:lnTo>
                  <a:lnTo>
                    <a:pt x="205460" y="226098"/>
                  </a:lnTo>
                  <a:lnTo>
                    <a:pt x="210858" y="208953"/>
                  </a:lnTo>
                  <a:lnTo>
                    <a:pt x="212648" y="189306"/>
                  </a:lnTo>
                  <a:close/>
                </a:path>
                <a:path w="517525" h="276860">
                  <a:moveTo>
                    <a:pt x="517131" y="138125"/>
                  </a:moveTo>
                  <a:lnTo>
                    <a:pt x="507199" y="82753"/>
                  </a:lnTo>
                  <a:lnTo>
                    <a:pt x="477431" y="38569"/>
                  </a:lnTo>
                  <a:lnTo>
                    <a:pt x="440728" y="14033"/>
                  </a:lnTo>
                  <a:lnTo>
                    <a:pt x="440728" y="138125"/>
                  </a:lnTo>
                  <a:lnTo>
                    <a:pt x="439572" y="152844"/>
                  </a:lnTo>
                  <a:lnTo>
                    <a:pt x="422287" y="188556"/>
                  </a:lnTo>
                  <a:lnTo>
                    <a:pt x="388696" y="206908"/>
                  </a:lnTo>
                  <a:lnTo>
                    <a:pt x="374865" y="208127"/>
                  </a:lnTo>
                  <a:lnTo>
                    <a:pt x="361048" y="206908"/>
                  </a:lnTo>
                  <a:lnTo>
                    <a:pt x="327634" y="188556"/>
                  </a:lnTo>
                  <a:lnTo>
                    <a:pt x="310515" y="152844"/>
                  </a:lnTo>
                  <a:lnTo>
                    <a:pt x="309372" y="138125"/>
                  </a:lnTo>
                  <a:lnTo>
                    <a:pt x="310515" y="123393"/>
                  </a:lnTo>
                  <a:lnTo>
                    <a:pt x="327634" y="87693"/>
                  </a:lnTo>
                  <a:lnTo>
                    <a:pt x="361048" y="69342"/>
                  </a:lnTo>
                  <a:lnTo>
                    <a:pt x="374865" y="68122"/>
                  </a:lnTo>
                  <a:lnTo>
                    <a:pt x="388696" y="69342"/>
                  </a:lnTo>
                  <a:lnTo>
                    <a:pt x="422287" y="87693"/>
                  </a:lnTo>
                  <a:lnTo>
                    <a:pt x="439572" y="123393"/>
                  </a:lnTo>
                  <a:lnTo>
                    <a:pt x="440728" y="138125"/>
                  </a:lnTo>
                  <a:lnTo>
                    <a:pt x="440728" y="14033"/>
                  </a:lnTo>
                  <a:lnTo>
                    <a:pt x="431927" y="9639"/>
                  </a:lnTo>
                  <a:lnTo>
                    <a:pt x="404837" y="2413"/>
                  </a:lnTo>
                  <a:lnTo>
                    <a:pt x="374865" y="0"/>
                  </a:lnTo>
                  <a:lnTo>
                    <a:pt x="344881" y="2413"/>
                  </a:lnTo>
                  <a:lnTo>
                    <a:pt x="293611" y="21691"/>
                  </a:lnTo>
                  <a:lnTo>
                    <a:pt x="254927" y="59258"/>
                  </a:lnTo>
                  <a:lnTo>
                    <a:pt x="235077" y="109042"/>
                  </a:lnTo>
                  <a:lnTo>
                    <a:pt x="232600" y="138125"/>
                  </a:lnTo>
                  <a:lnTo>
                    <a:pt x="235077" y="167208"/>
                  </a:lnTo>
                  <a:lnTo>
                    <a:pt x="254927" y="216979"/>
                  </a:lnTo>
                  <a:lnTo>
                    <a:pt x="293611" y="254546"/>
                  </a:lnTo>
                  <a:lnTo>
                    <a:pt x="344881" y="273837"/>
                  </a:lnTo>
                  <a:lnTo>
                    <a:pt x="374865" y="276250"/>
                  </a:lnTo>
                  <a:lnTo>
                    <a:pt x="404837" y="273837"/>
                  </a:lnTo>
                  <a:lnTo>
                    <a:pt x="456120" y="254546"/>
                  </a:lnTo>
                  <a:lnTo>
                    <a:pt x="494792" y="216979"/>
                  </a:lnTo>
                  <a:lnTo>
                    <a:pt x="514654" y="167208"/>
                  </a:lnTo>
                  <a:lnTo>
                    <a:pt x="517131" y="138125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824626" y="6214921"/>
              <a:ext cx="619125" cy="276860"/>
            </a:xfrm>
            <a:custGeom>
              <a:avLst/>
              <a:gdLst/>
              <a:ahLst/>
              <a:cxnLst/>
              <a:rect l="l" t="t" r="r" b="b"/>
              <a:pathLst>
                <a:path w="619125" h="276860">
                  <a:moveTo>
                    <a:pt x="0" y="6400"/>
                  </a:moveTo>
                  <a:lnTo>
                    <a:pt x="74142" y="6400"/>
                  </a:lnTo>
                  <a:lnTo>
                    <a:pt x="74142" y="269852"/>
                  </a:lnTo>
                  <a:lnTo>
                    <a:pt x="0" y="269852"/>
                  </a:lnTo>
                  <a:lnTo>
                    <a:pt x="0" y="6400"/>
                  </a:lnTo>
                  <a:close/>
                </a:path>
                <a:path w="619125" h="276860">
                  <a:moveTo>
                    <a:pt x="199476" y="171997"/>
                  </a:moveTo>
                  <a:lnTo>
                    <a:pt x="155487" y="160235"/>
                  </a:lnTo>
                  <a:lnTo>
                    <a:pt x="114852" y="130691"/>
                  </a:lnTo>
                  <a:lnTo>
                    <a:pt x="101621" y="83552"/>
                  </a:lnTo>
                  <a:lnTo>
                    <a:pt x="103268" y="64428"/>
                  </a:lnTo>
                  <a:lnTo>
                    <a:pt x="127966" y="21451"/>
                  </a:lnTo>
                  <a:lnTo>
                    <a:pt x="181247" y="1341"/>
                  </a:lnTo>
                  <a:lnTo>
                    <a:pt x="205125" y="0"/>
                  </a:lnTo>
                  <a:lnTo>
                    <a:pt x="231399" y="1670"/>
                  </a:lnTo>
                  <a:lnTo>
                    <a:pt x="254521" y="6680"/>
                  </a:lnTo>
                  <a:lnTo>
                    <a:pt x="274491" y="15030"/>
                  </a:lnTo>
                  <a:lnTo>
                    <a:pt x="291308" y="26722"/>
                  </a:lnTo>
                  <a:lnTo>
                    <a:pt x="291308" y="90705"/>
                  </a:lnTo>
                  <a:lnTo>
                    <a:pt x="278254" y="80825"/>
                  </a:lnTo>
                  <a:lnTo>
                    <a:pt x="261295" y="73768"/>
                  </a:lnTo>
                  <a:lnTo>
                    <a:pt x="240431" y="69534"/>
                  </a:lnTo>
                  <a:lnTo>
                    <a:pt x="215662" y="68122"/>
                  </a:lnTo>
                  <a:lnTo>
                    <a:pt x="196890" y="68922"/>
                  </a:lnTo>
                  <a:lnTo>
                    <a:pt x="183481" y="71321"/>
                  </a:lnTo>
                  <a:lnTo>
                    <a:pt x="175436" y="75319"/>
                  </a:lnTo>
                  <a:lnTo>
                    <a:pt x="172754" y="80916"/>
                  </a:lnTo>
                  <a:lnTo>
                    <a:pt x="175365" y="86280"/>
                  </a:lnTo>
                  <a:lnTo>
                    <a:pt x="183199" y="91079"/>
                  </a:lnTo>
                  <a:lnTo>
                    <a:pt x="196255" y="95314"/>
                  </a:lnTo>
                  <a:lnTo>
                    <a:pt x="214532" y="98985"/>
                  </a:lnTo>
                  <a:lnTo>
                    <a:pt x="238289" y="103995"/>
                  </a:lnTo>
                  <a:lnTo>
                    <a:pt x="275925" y="119237"/>
                  </a:lnTo>
                  <a:lnTo>
                    <a:pt x="308152" y="155532"/>
                  </a:lnTo>
                  <a:lnTo>
                    <a:pt x="314270" y="189310"/>
                  </a:lnTo>
                  <a:lnTo>
                    <a:pt x="312470" y="208952"/>
                  </a:lnTo>
                  <a:lnTo>
                    <a:pt x="285476" y="252914"/>
                  </a:lnTo>
                  <a:lnTo>
                    <a:pt x="249769" y="269287"/>
                  </a:lnTo>
                  <a:lnTo>
                    <a:pt x="200232" y="274744"/>
                  </a:lnTo>
                  <a:lnTo>
                    <a:pt x="171931" y="273097"/>
                  </a:lnTo>
                  <a:lnTo>
                    <a:pt x="146878" y="268158"/>
                  </a:lnTo>
                  <a:lnTo>
                    <a:pt x="125072" y="259926"/>
                  </a:lnTo>
                  <a:lnTo>
                    <a:pt x="106513" y="248399"/>
                  </a:lnTo>
                  <a:lnTo>
                    <a:pt x="106513" y="184416"/>
                  </a:lnTo>
                  <a:lnTo>
                    <a:pt x="121708" y="194131"/>
                  </a:lnTo>
                  <a:lnTo>
                    <a:pt x="140574" y="201070"/>
                  </a:lnTo>
                  <a:lnTo>
                    <a:pt x="163110" y="205233"/>
                  </a:lnTo>
                  <a:lnTo>
                    <a:pt x="189317" y="206621"/>
                  </a:lnTo>
                  <a:lnTo>
                    <a:pt x="201102" y="206362"/>
                  </a:lnTo>
                  <a:lnTo>
                    <a:pt x="243512" y="195832"/>
                  </a:lnTo>
                  <a:lnTo>
                    <a:pt x="243512" y="190817"/>
                  </a:lnTo>
                  <a:lnTo>
                    <a:pt x="240760" y="185123"/>
                  </a:lnTo>
                  <a:lnTo>
                    <a:pt x="232503" y="180089"/>
                  </a:lnTo>
                  <a:lnTo>
                    <a:pt x="218742" y="175714"/>
                  </a:lnTo>
                  <a:lnTo>
                    <a:pt x="199476" y="171997"/>
                  </a:lnTo>
                  <a:close/>
                </a:path>
                <a:path w="619125" h="276860">
                  <a:moveTo>
                    <a:pt x="373922" y="38577"/>
                  </a:moveTo>
                  <a:lnTo>
                    <a:pt x="395221" y="21699"/>
                  </a:lnTo>
                  <a:lnTo>
                    <a:pt x="419414" y="9644"/>
                  </a:lnTo>
                  <a:lnTo>
                    <a:pt x="446500" y="2411"/>
                  </a:lnTo>
                  <a:lnTo>
                    <a:pt x="476478" y="0"/>
                  </a:lnTo>
                  <a:lnTo>
                    <a:pt x="506459" y="2411"/>
                  </a:lnTo>
                  <a:lnTo>
                    <a:pt x="557742" y="21699"/>
                  </a:lnTo>
                  <a:lnTo>
                    <a:pt x="596413" y="59265"/>
                  </a:lnTo>
                  <a:lnTo>
                    <a:pt x="616265" y="109039"/>
                  </a:lnTo>
                  <a:lnTo>
                    <a:pt x="618746" y="138125"/>
                  </a:lnTo>
                  <a:lnTo>
                    <a:pt x="616265" y="167210"/>
                  </a:lnTo>
                  <a:lnTo>
                    <a:pt x="596413" y="216983"/>
                  </a:lnTo>
                  <a:lnTo>
                    <a:pt x="557742" y="254549"/>
                  </a:lnTo>
                  <a:lnTo>
                    <a:pt x="506459" y="273838"/>
                  </a:lnTo>
                  <a:lnTo>
                    <a:pt x="476478" y="276249"/>
                  </a:lnTo>
                  <a:lnTo>
                    <a:pt x="446500" y="273838"/>
                  </a:lnTo>
                  <a:lnTo>
                    <a:pt x="395221" y="254549"/>
                  </a:lnTo>
                  <a:lnTo>
                    <a:pt x="356549" y="216983"/>
                  </a:lnTo>
                  <a:lnTo>
                    <a:pt x="336695" y="167210"/>
                  </a:lnTo>
                  <a:lnTo>
                    <a:pt x="334213" y="138125"/>
                  </a:lnTo>
                  <a:lnTo>
                    <a:pt x="336695" y="109039"/>
                  </a:lnTo>
                  <a:lnTo>
                    <a:pt x="344140" y="82753"/>
                  </a:lnTo>
                  <a:lnTo>
                    <a:pt x="356549" y="59265"/>
                  </a:lnTo>
                  <a:lnTo>
                    <a:pt x="373922" y="38577"/>
                  </a:lnTo>
                  <a:close/>
                </a:path>
              </a:pathLst>
            </a:custGeom>
            <a:ln w="35999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9" name="object 239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17617" y="6265044"/>
              <a:ext cx="167355" cy="176006"/>
            </a:xfrm>
            <a:prstGeom prst="rect">
              <a:avLst/>
            </a:prstGeom>
          </p:spPr>
        </p:pic>
        <p:sp>
          <p:nvSpPr>
            <p:cNvPr id="240" name="object 240" descr=""/>
            <p:cNvSpPr/>
            <p:nvPr/>
          </p:nvSpPr>
          <p:spPr>
            <a:xfrm>
              <a:off x="824623" y="6214929"/>
              <a:ext cx="619125" cy="276860"/>
            </a:xfrm>
            <a:custGeom>
              <a:avLst/>
              <a:gdLst/>
              <a:ahLst/>
              <a:cxnLst/>
              <a:rect l="l" t="t" r="r" b="b"/>
              <a:pathLst>
                <a:path w="619125" h="276860">
                  <a:moveTo>
                    <a:pt x="74142" y="6400"/>
                  </a:moveTo>
                  <a:lnTo>
                    <a:pt x="0" y="6400"/>
                  </a:lnTo>
                  <a:lnTo>
                    <a:pt x="0" y="269849"/>
                  </a:lnTo>
                  <a:lnTo>
                    <a:pt x="74142" y="269849"/>
                  </a:lnTo>
                  <a:lnTo>
                    <a:pt x="74142" y="6400"/>
                  </a:lnTo>
                  <a:close/>
                </a:path>
                <a:path w="619125" h="276860">
                  <a:moveTo>
                    <a:pt x="314261" y="189306"/>
                  </a:moveTo>
                  <a:lnTo>
                    <a:pt x="300507" y="141528"/>
                  </a:lnTo>
                  <a:lnTo>
                    <a:pt x="258749" y="110744"/>
                  </a:lnTo>
                  <a:lnTo>
                    <a:pt x="196253" y="95313"/>
                  </a:lnTo>
                  <a:lnTo>
                    <a:pt x="183197" y="91071"/>
                  </a:lnTo>
                  <a:lnTo>
                    <a:pt x="175361" y="86283"/>
                  </a:lnTo>
                  <a:lnTo>
                    <a:pt x="172745" y="80911"/>
                  </a:lnTo>
                  <a:lnTo>
                    <a:pt x="175437" y="75323"/>
                  </a:lnTo>
                  <a:lnTo>
                    <a:pt x="183476" y="71323"/>
                  </a:lnTo>
                  <a:lnTo>
                    <a:pt x="196888" y="68922"/>
                  </a:lnTo>
                  <a:lnTo>
                    <a:pt x="215658" y="68122"/>
                  </a:lnTo>
                  <a:lnTo>
                    <a:pt x="240423" y="69532"/>
                  </a:lnTo>
                  <a:lnTo>
                    <a:pt x="261289" y="73761"/>
                  </a:lnTo>
                  <a:lnTo>
                    <a:pt x="278244" y="80822"/>
                  </a:lnTo>
                  <a:lnTo>
                    <a:pt x="291299" y="90703"/>
                  </a:lnTo>
                  <a:lnTo>
                    <a:pt x="291299" y="26720"/>
                  </a:lnTo>
                  <a:lnTo>
                    <a:pt x="274485" y="15024"/>
                  </a:lnTo>
                  <a:lnTo>
                    <a:pt x="254520" y="6680"/>
                  </a:lnTo>
                  <a:lnTo>
                    <a:pt x="231394" y="1663"/>
                  </a:lnTo>
                  <a:lnTo>
                    <a:pt x="205117" y="0"/>
                  </a:lnTo>
                  <a:lnTo>
                    <a:pt x="181241" y="1333"/>
                  </a:lnTo>
                  <a:lnTo>
                    <a:pt x="142659" y="12065"/>
                  </a:lnTo>
                  <a:lnTo>
                    <a:pt x="108204" y="47701"/>
                  </a:lnTo>
                  <a:lnTo>
                    <a:pt x="101612" y="83553"/>
                  </a:lnTo>
                  <a:lnTo>
                    <a:pt x="103085" y="101333"/>
                  </a:lnTo>
                  <a:lnTo>
                    <a:pt x="125145" y="142265"/>
                  </a:lnTo>
                  <a:lnTo>
                    <a:pt x="175768" y="166890"/>
                  </a:lnTo>
                  <a:lnTo>
                    <a:pt x="218744" y="175717"/>
                  </a:lnTo>
                  <a:lnTo>
                    <a:pt x="232498" y="180086"/>
                  </a:lnTo>
                  <a:lnTo>
                    <a:pt x="240753" y="185115"/>
                  </a:lnTo>
                  <a:lnTo>
                    <a:pt x="243509" y="190817"/>
                  </a:lnTo>
                  <a:lnTo>
                    <a:pt x="243509" y="195834"/>
                  </a:lnTo>
                  <a:lnTo>
                    <a:pt x="201104" y="206362"/>
                  </a:lnTo>
                  <a:lnTo>
                    <a:pt x="189318" y="206616"/>
                  </a:lnTo>
                  <a:lnTo>
                    <a:pt x="163106" y="205232"/>
                  </a:lnTo>
                  <a:lnTo>
                    <a:pt x="140576" y="201066"/>
                  </a:lnTo>
                  <a:lnTo>
                    <a:pt x="121704" y="194132"/>
                  </a:lnTo>
                  <a:lnTo>
                    <a:pt x="106514" y="184416"/>
                  </a:lnTo>
                  <a:lnTo>
                    <a:pt x="106514" y="248399"/>
                  </a:lnTo>
                  <a:lnTo>
                    <a:pt x="125069" y="259918"/>
                  </a:lnTo>
                  <a:lnTo>
                    <a:pt x="146875" y="268160"/>
                  </a:lnTo>
                  <a:lnTo>
                    <a:pt x="171932" y="273100"/>
                  </a:lnTo>
                  <a:lnTo>
                    <a:pt x="200228" y="274739"/>
                  </a:lnTo>
                  <a:lnTo>
                    <a:pt x="226720" y="273380"/>
                  </a:lnTo>
                  <a:lnTo>
                    <a:pt x="269354" y="262458"/>
                  </a:lnTo>
                  <a:lnTo>
                    <a:pt x="307073" y="226098"/>
                  </a:lnTo>
                  <a:lnTo>
                    <a:pt x="312470" y="208953"/>
                  </a:lnTo>
                  <a:lnTo>
                    <a:pt x="314261" y="189306"/>
                  </a:lnTo>
                  <a:close/>
                </a:path>
                <a:path w="619125" h="276860">
                  <a:moveTo>
                    <a:pt x="618744" y="138125"/>
                  </a:moveTo>
                  <a:lnTo>
                    <a:pt x="608812" y="82753"/>
                  </a:lnTo>
                  <a:lnTo>
                    <a:pt x="579043" y="38569"/>
                  </a:lnTo>
                  <a:lnTo>
                    <a:pt x="542340" y="14033"/>
                  </a:lnTo>
                  <a:lnTo>
                    <a:pt x="542340" y="138125"/>
                  </a:lnTo>
                  <a:lnTo>
                    <a:pt x="541185" y="152844"/>
                  </a:lnTo>
                  <a:lnTo>
                    <a:pt x="523900" y="188556"/>
                  </a:lnTo>
                  <a:lnTo>
                    <a:pt x="490308" y="206908"/>
                  </a:lnTo>
                  <a:lnTo>
                    <a:pt x="476478" y="208127"/>
                  </a:lnTo>
                  <a:lnTo>
                    <a:pt x="462661" y="206908"/>
                  </a:lnTo>
                  <a:lnTo>
                    <a:pt x="429247" y="188556"/>
                  </a:lnTo>
                  <a:lnTo>
                    <a:pt x="412127" y="152844"/>
                  </a:lnTo>
                  <a:lnTo>
                    <a:pt x="410984" y="138125"/>
                  </a:lnTo>
                  <a:lnTo>
                    <a:pt x="412127" y="123393"/>
                  </a:lnTo>
                  <a:lnTo>
                    <a:pt x="429247" y="87693"/>
                  </a:lnTo>
                  <a:lnTo>
                    <a:pt x="462661" y="69342"/>
                  </a:lnTo>
                  <a:lnTo>
                    <a:pt x="476478" y="68122"/>
                  </a:lnTo>
                  <a:lnTo>
                    <a:pt x="490308" y="69342"/>
                  </a:lnTo>
                  <a:lnTo>
                    <a:pt x="523900" y="87693"/>
                  </a:lnTo>
                  <a:lnTo>
                    <a:pt x="541185" y="123393"/>
                  </a:lnTo>
                  <a:lnTo>
                    <a:pt x="542340" y="138125"/>
                  </a:lnTo>
                  <a:lnTo>
                    <a:pt x="542340" y="14033"/>
                  </a:lnTo>
                  <a:lnTo>
                    <a:pt x="533539" y="9639"/>
                  </a:lnTo>
                  <a:lnTo>
                    <a:pt x="506450" y="2413"/>
                  </a:lnTo>
                  <a:lnTo>
                    <a:pt x="476478" y="0"/>
                  </a:lnTo>
                  <a:lnTo>
                    <a:pt x="446493" y="2413"/>
                  </a:lnTo>
                  <a:lnTo>
                    <a:pt x="395224" y="21691"/>
                  </a:lnTo>
                  <a:lnTo>
                    <a:pt x="356539" y="59258"/>
                  </a:lnTo>
                  <a:lnTo>
                    <a:pt x="336689" y="109042"/>
                  </a:lnTo>
                  <a:lnTo>
                    <a:pt x="334213" y="138125"/>
                  </a:lnTo>
                  <a:lnTo>
                    <a:pt x="336689" y="167208"/>
                  </a:lnTo>
                  <a:lnTo>
                    <a:pt x="356539" y="216979"/>
                  </a:lnTo>
                  <a:lnTo>
                    <a:pt x="395224" y="254546"/>
                  </a:lnTo>
                  <a:lnTo>
                    <a:pt x="446493" y="273837"/>
                  </a:lnTo>
                  <a:lnTo>
                    <a:pt x="476478" y="276250"/>
                  </a:lnTo>
                  <a:lnTo>
                    <a:pt x="506450" y="273837"/>
                  </a:lnTo>
                  <a:lnTo>
                    <a:pt x="557733" y="254546"/>
                  </a:lnTo>
                  <a:lnTo>
                    <a:pt x="596404" y="216979"/>
                  </a:lnTo>
                  <a:lnTo>
                    <a:pt x="616267" y="167208"/>
                  </a:lnTo>
                  <a:lnTo>
                    <a:pt x="618744" y="138125"/>
                  </a:lnTo>
                  <a:close/>
                </a:path>
              </a:pathLst>
            </a:custGeom>
            <a:solidFill>
              <a:srgbClr val="0054B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1" name="object 241" descr=""/>
          <p:cNvGrpSpPr/>
          <p:nvPr/>
        </p:nvGrpSpPr>
        <p:grpSpPr>
          <a:xfrm>
            <a:off x="2188800" y="4042879"/>
            <a:ext cx="1260475" cy="630555"/>
            <a:chOff x="2188800" y="4042879"/>
            <a:chExt cx="1260475" cy="630555"/>
          </a:xfrm>
        </p:grpSpPr>
        <p:pic>
          <p:nvPicPr>
            <p:cNvPr id="242" name="object 242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188800" y="4042879"/>
              <a:ext cx="1260000" cy="578095"/>
            </a:xfrm>
            <a:prstGeom prst="rect">
              <a:avLst/>
            </a:prstGeom>
          </p:spPr>
        </p:pic>
        <p:sp>
          <p:nvSpPr>
            <p:cNvPr id="243" name="object 243" descr=""/>
            <p:cNvSpPr/>
            <p:nvPr/>
          </p:nvSpPr>
          <p:spPr>
            <a:xfrm>
              <a:off x="2215428" y="4069022"/>
              <a:ext cx="1207135" cy="525780"/>
            </a:xfrm>
            <a:custGeom>
              <a:avLst/>
              <a:gdLst/>
              <a:ahLst/>
              <a:cxnLst/>
              <a:rect l="l" t="t" r="r" b="b"/>
              <a:pathLst>
                <a:path w="1207135" h="525779">
                  <a:moveTo>
                    <a:pt x="595199" y="0"/>
                  </a:moveTo>
                  <a:lnTo>
                    <a:pt x="530836" y="6292"/>
                  </a:lnTo>
                  <a:lnTo>
                    <a:pt x="471741" y="24922"/>
                  </a:lnTo>
                  <a:lnTo>
                    <a:pt x="436573" y="43969"/>
                  </a:lnTo>
                  <a:lnTo>
                    <a:pt x="395972" y="71902"/>
                  </a:lnTo>
                  <a:lnTo>
                    <a:pt x="395730" y="71902"/>
                  </a:lnTo>
                  <a:lnTo>
                    <a:pt x="380524" y="82671"/>
                  </a:lnTo>
                  <a:lnTo>
                    <a:pt x="368615" y="90316"/>
                  </a:lnTo>
                  <a:lnTo>
                    <a:pt x="360283" y="94652"/>
                  </a:lnTo>
                  <a:lnTo>
                    <a:pt x="355287" y="95766"/>
                  </a:lnTo>
                  <a:lnTo>
                    <a:pt x="122972" y="95766"/>
                  </a:lnTo>
                  <a:lnTo>
                    <a:pt x="101768" y="98578"/>
                  </a:lnTo>
                  <a:lnTo>
                    <a:pt x="62623" y="120666"/>
                  </a:lnTo>
                  <a:lnTo>
                    <a:pt x="34755" y="152665"/>
                  </a:lnTo>
                  <a:lnTo>
                    <a:pt x="12589" y="193189"/>
                  </a:lnTo>
                  <a:lnTo>
                    <a:pt x="12589" y="193423"/>
                  </a:lnTo>
                  <a:lnTo>
                    <a:pt x="7152" y="209719"/>
                  </a:lnTo>
                  <a:lnTo>
                    <a:pt x="3210" y="226289"/>
                  </a:lnTo>
                  <a:lnTo>
                    <a:pt x="810" y="243131"/>
                  </a:lnTo>
                  <a:lnTo>
                    <a:pt x="0" y="260247"/>
                  </a:lnTo>
                  <a:lnTo>
                    <a:pt x="858" y="278169"/>
                  </a:lnTo>
                  <a:lnTo>
                    <a:pt x="13564" y="329230"/>
                  </a:lnTo>
                  <a:lnTo>
                    <a:pt x="34897" y="371392"/>
                  </a:lnTo>
                  <a:lnTo>
                    <a:pt x="59678" y="401902"/>
                  </a:lnTo>
                  <a:lnTo>
                    <a:pt x="119589" y="427356"/>
                  </a:lnTo>
                  <a:lnTo>
                    <a:pt x="356505" y="427356"/>
                  </a:lnTo>
                  <a:lnTo>
                    <a:pt x="361226" y="428563"/>
                  </a:lnTo>
                  <a:lnTo>
                    <a:pt x="368852" y="432886"/>
                  </a:lnTo>
                  <a:lnTo>
                    <a:pt x="379382" y="440295"/>
                  </a:lnTo>
                  <a:lnTo>
                    <a:pt x="392818" y="450762"/>
                  </a:lnTo>
                  <a:lnTo>
                    <a:pt x="413722" y="466364"/>
                  </a:lnTo>
                  <a:lnTo>
                    <a:pt x="451987" y="490763"/>
                  </a:lnTo>
                  <a:lnTo>
                    <a:pt x="498214" y="510722"/>
                  </a:lnTo>
                  <a:lnTo>
                    <a:pt x="561297" y="523693"/>
                  </a:lnTo>
                  <a:lnTo>
                    <a:pt x="595199" y="525322"/>
                  </a:lnTo>
                  <a:lnTo>
                    <a:pt x="628150" y="523733"/>
                  </a:lnTo>
                  <a:lnTo>
                    <a:pt x="659807" y="518968"/>
                  </a:lnTo>
                  <a:lnTo>
                    <a:pt x="690145" y="511026"/>
                  </a:lnTo>
                  <a:lnTo>
                    <a:pt x="704661" y="505461"/>
                  </a:lnTo>
                  <a:lnTo>
                    <a:pt x="595199" y="505461"/>
                  </a:lnTo>
                  <a:lnTo>
                    <a:pt x="551525" y="502316"/>
                  </a:lnTo>
                  <a:lnTo>
                    <a:pt x="510168" y="493001"/>
                  </a:lnTo>
                  <a:lnTo>
                    <a:pt x="471081" y="477698"/>
                  </a:lnTo>
                  <a:lnTo>
                    <a:pt x="434218" y="456587"/>
                  </a:lnTo>
                  <a:lnTo>
                    <a:pt x="407134" y="435844"/>
                  </a:lnTo>
                  <a:lnTo>
                    <a:pt x="397213" y="428416"/>
                  </a:lnTo>
                  <a:lnTo>
                    <a:pt x="362401" y="407969"/>
                  </a:lnTo>
                  <a:lnTo>
                    <a:pt x="355287" y="406935"/>
                  </a:lnTo>
                  <a:lnTo>
                    <a:pt x="119350" y="406935"/>
                  </a:lnTo>
                  <a:lnTo>
                    <a:pt x="94327" y="401547"/>
                  </a:lnTo>
                  <a:lnTo>
                    <a:pt x="50721" y="358636"/>
                  </a:lnTo>
                  <a:lnTo>
                    <a:pt x="31958" y="321245"/>
                  </a:lnTo>
                  <a:lnTo>
                    <a:pt x="19551" y="261145"/>
                  </a:lnTo>
                  <a:lnTo>
                    <a:pt x="22498" y="230959"/>
                  </a:lnTo>
                  <a:lnTo>
                    <a:pt x="37435" y="187296"/>
                  </a:lnTo>
                  <a:lnTo>
                    <a:pt x="61743" y="150328"/>
                  </a:lnTo>
                  <a:lnTo>
                    <a:pt x="91358" y="124459"/>
                  </a:lnTo>
                  <a:lnTo>
                    <a:pt x="122972" y="115653"/>
                  </a:lnTo>
                  <a:lnTo>
                    <a:pt x="354319" y="115653"/>
                  </a:lnTo>
                  <a:lnTo>
                    <a:pt x="362034" y="114710"/>
                  </a:lnTo>
                  <a:lnTo>
                    <a:pt x="397889" y="95253"/>
                  </a:lnTo>
                  <a:lnTo>
                    <a:pt x="435917" y="67773"/>
                  </a:lnTo>
                  <a:lnTo>
                    <a:pt x="472752" y="46907"/>
                  </a:lnTo>
                  <a:lnTo>
                    <a:pt x="511653" y="31916"/>
                  </a:lnTo>
                  <a:lnTo>
                    <a:pt x="552506" y="22869"/>
                  </a:lnTo>
                  <a:lnTo>
                    <a:pt x="595199" y="19838"/>
                  </a:lnTo>
                  <a:lnTo>
                    <a:pt x="703710" y="19838"/>
                  </a:lnTo>
                  <a:lnTo>
                    <a:pt x="687586" y="13785"/>
                  </a:lnTo>
                  <a:lnTo>
                    <a:pt x="657955" y="6141"/>
                  </a:lnTo>
                  <a:lnTo>
                    <a:pt x="627145" y="1538"/>
                  </a:lnTo>
                  <a:lnTo>
                    <a:pt x="595199" y="0"/>
                  </a:lnTo>
                  <a:close/>
                </a:path>
                <a:path w="1207135" h="525779">
                  <a:moveTo>
                    <a:pt x="839697" y="408872"/>
                  </a:moveTo>
                  <a:lnTo>
                    <a:pt x="801932" y="422920"/>
                  </a:lnTo>
                  <a:lnTo>
                    <a:pt x="788447" y="433014"/>
                  </a:lnTo>
                  <a:lnTo>
                    <a:pt x="776277" y="441931"/>
                  </a:lnTo>
                  <a:lnTo>
                    <a:pt x="718304" y="477698"/>
                  </a:lnTo>
                  <a:lnTo>
                    <a:pt x="679084" y="493001"/>
                  </a:lnTo>
                  <a:lnTo>
                    <a:pt x="638048" y="502316"/>
                  </a:lnTo>
                  <a:lnTo>
                    <a:pt x="595199" y="505461"/>
                  </a:lnTo>
                  <a:lnTo>
                    <a:pt x="704661" y="505461"/>
                  </a:lnTo>
                  <a:lnTo>
                    <a:pt x="754579" y="480724"/>
                  </a:lnTo>
                  <a:lnTo>
                    <a:pt x="795639" y="452447"/>
                  </a:lnTo>
                  <a:lnTo>
                    <a:pt x="795639" y="452213"/>
                  </a:lnTo>
                  <a:lnTo>
                    <a:pt x="811674" y="440807"/>
                  </a:lnTo>
                  <a:lnTo>
                    <a:pt x="824236" y="432784"/>
                  </a:lnTo>
                  <a:lnTo>
                    <a:pt x="833395" y="428212"/>
                  </a:lnTo>
                  <a:lnTo>
                    <a:pt x="839222" y="427158"/>
                  </a:lnTo>
                  <a:lnTo>
                    <a:pt x="1094534" y="427158"/>
                  </a:lnTo>
                  <a:lnTo>
                    <a:pt x="1109984" y="425529"/>
                  </a:lnTo>
                  <a:lnTo>
                    <a:pt x="1124747" y="420768"/>
                  </a:lnTo>
                  <a:lnTo>
                    <a:pt x="1138870" y="413060"/>
                  </a:lnTo>
                  <a:lnTo>
                    <a:pt x="1143918" y="409156"/>
                  </a:lnTo>
                  <a:lnTo>
                    <a:pt x="984884" y="409156"/>
                  </a:lnTo>
                  <a:lnTo>
                    <a:pt x="839697" y="408872"/>
                  </a:lnTo>
                  <a:close/>
                </a:path>
                <a:path w="1207135" h="525779">
                  <a:moveTo>
                    <a:pt x="1143971" y="115445"/>
                  </a:moveTo>
                  <a:lnTo>
                    <a:pt x="945487" y="115445"/>
                  </a:lnTo>
                  <a:lnTo>
                    <a:pt x="1091161" y="115653"/>
                  </a:lnTo>
                  <a:lnTo>
                    <a:pt x="1104675" y="117244"/>
                  </a:lnTo>
                  <a:lnTo>
                    <a:pt x="1143443" y="140644"/>
                  </a:lnTo>
                  <a:lnTo>
                    <a:pt x="1172042" y="183267"/>
                  </a:lnTo>
                  <a:lnTo>
                    <a:pt x="1185567" y="229552"/>
                  </a:lnTo>
                  <a:lnTo>
                    <a:pt x="1186810" y="245495"/>
                  </a:lnTo>
                  <a:lnTo>
                    <a:pt x="1186773" y="263145"/>
                  </a:lnTo>
                  <a:lnTo>
                    <a:pt x="1180317" y="310049"/>
                  </a:lnTo>
                  <a:lnTo>
                    <a:pt x="1164597" y="352295"/>
                  </a:lnTo>
                  <a:lnTo>
                    <a:pt x="1136341" y="389059"/>
                  </a:lnTo>
                  <a:lnTo>
                    <a:pt x="1100627" y="406663"/>
                  </a:lnTo>
                  <a:lnTo>
                    <a:pt x="984884" y="409156"/>
                  </a:lnTo>
                  <a:lnTo>
                    <a:pt x="1143918" y="409156"/>
                  </a:lnTo>
                  <a:lnTo>
                    <a:pt x="1152404" y="402591"/>
                  </a:lnTo>
                  <a:lnTo>
                    <a:pt x="1152652" y="402591"/>
                  </a:lnTo>
                  <a:lnTo>
                    <a:pt x="1165431" y="388326"/>
                  </a:lnTo>
                  <a:lnTo>
                    <a:pt x="1176851" y="371631"/>
                  </a:lnTo>
                  <a:lnTo>
                    <a:pt x="1186820" y="352437"/>
                  </a:lnTo>
                  <a:lnTo>
                    <a:pt x="1195250" y="330673"/>
                  </a:lnTo>
                  <a:lnTo>
                    <a:pt x="1195390" y="330673"/>
                  </a:lnTo>
                  <a:lnTo>
                    <a:pt x="1205367" y="282423"/>
                  </a:lnTo>
                  <a:lnTo>
                    <a:pt x="1206673" y="245495"/>
                  </a:lnTo>
                  <a:lnTo>
                    <a:pt x="1205330" y="227374"/>
                  </a:lnTo>
                  <a:lnTo>
                    <a:pt x="1189512" y="173005"/>
                  </a:lnTo>
                  <a:lnTo>
                    <a:pt x="1166464" y="136557"/>
                  </a:lnTo>
                  <a:lnTo>
                    <a:pt x="1152357" y="121977"/>
                  </a:lnTo>
                  <a:lnTo>
                    <a:pt x="1143971" y="115445"/>
                  </a:lnTo>
                  <a:close/>
                </a:path>
                <a:path w="1207135" h="525779">
                  <a:moveTo>
                    <a:pt x="219397" y="406726"/>
                  </a:moveTo>
                  <a:lnTo>
                    <a:pt x="119350" y="406935"/>
                  </a:lnTo>
                  <a:lnTo>
                    <a:pt x="355287" y="406935"/>
                  </a:lnTo>
                  <a:lnTo>
                    <a:pt x="219397" y="406726"/>
                  </a:lnTo>
                  <a:close/>
                </a:path>
                <a:path w="1207135" h="525779">
                  <a:moveTo>
                    <a:pt x="1195390" y="330673"/>
                  </a:moveTo>
                  <a:lnTo>
                    <a:pt x="1195250" y="330673"/>
                  </a:lnTo>
                  <a:lnTo>
                    <a:pt x="1195250" y="331174"/>
                  </a:lnTo>
                  <a:lnTo>
                    <a:pt x="1195390" y="330673"/>
                  </a:lnTo>
                  <a:close/>
                </a:path>
                <a:path w="1207135" h="525779">
                  <a:moveTo>
                    <a:pt x="703710" y="19838"/>
                  </a:moveTo>
                  <a:lnTo>
                    <a:pt x="595199" y="19838"/>
                  </a:lnTo>
                  <a:lnTo>
                    <a:pt x="637127" y="22869"/>
                  </a:lnTo>
                  <a:lnTo>
                    <a:pt x="677511" y="31916"/>
                  </a:lnTo>
                  <a:lnTo>
                    <a:pt x="716258" y="46907"/>
                  </a:lnTo>
                  <a:lnTo>
                    <a:pt x="753275" y="67773"/>
                  </a:lnTo>
                  <a:lnTo>
                    <a:pt x="786432" y="90316"/>
                  </a:lnTo>
                  <a:lnTo>
                    <a:pt x="800237" y="99971"/>
                  </a:lnTo>
                  <a:lnTo>
                    <a:pt x="811014" y="106613"/>
                  </a:lnTo>
                  <a:lnTo>
                    <a:pt x="820881" y="111538"/>
                  </a:lnTo>
                  <a:lnTo>
                    <a:pt x="829931" y="114600"/>
                  </a:lnTo>
                  <a:lnTo>
                    <a:pt x="838257" y="115653"/>
                  </a:lnTo>
                  <a:lnTo>
                    <a:pt x="1143971" y="115445"/>
                  </a:lnTo>
                  <a:lnTo>
                    <a:pt x="1137694" y="110556"/>
                  </a:lnTo>
                  <a:lnTo>
                    <a:pt x="1122599" y="102351"/>
                  </a:lnTo>
                  <a:lnTo>
                    <a:pt x="1107095" y="97415"/>
                  </a:lnTo>
                  <a:lnTo>
                    <a:pt x="1091161" y="95766"/>
                  </a:lnTo>
                  <a:lnTo>
                    <a:pt x="838012" y="95766"/>
                  </a:lnTo>
                  <a:lnTo>
                    <a:pt x="831573" y="94588"/>
                  </a:lnTo>
                  <a:lnTo>
                    <a:pt x="821731" y="89730"/>
                  </a:lnTo>
                  <a:lnTo>
                    <a:pt x="808527" y="81380"/>
                  </a:lnTo>
                  <a:lnTo>
                    <a:pt x="792003" y="69724"/>
                  </a:lnTo>
                  <a:lnTo>
                    <a:pt x="770837" y="55196"/>
                  </a:lnTo>
                  <a:lnTo>
                    <a:pt x="751189" y="42822"/>
                  </a:lnTo>
                  <a:lnTo>
                    <a:pt x="732947" y="32581"/>
                  </a:lnTo>
                  <a:lnTo>
                    <a:pt x="715996" y="24451"/>
                  </a:lnTo>
                  <a:lnTo>
                    <a:pt x="703710" y="1983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2234980" y="4088861"/>
              <a:ext cx="1167765" cy="485775"/>
            </a:xfrm>
            <a:custGeom>
              <a:avLst/>
              <a:gdLst/>
              <a:ahLst/>
              <a:cxnLst/>
              <a:rect l="l" t="t" r="r" b="b"/>
              <a:pathLst>
                <a:path w="1167764" h="485775">
                  <a:moveTo>
                    <a:pt x="575647" y="0"/>
                  </a:moveTo>
                  <a:lnTo>
                    <a:pt x="532954" y="3031"/>
                  </a:lnTo>
                  <a:lnTo>
                    <a:pt x="492101" y="12077"/>
                  </a:lnTo>
                  <a:lnTo>
                    <a:pt x="453200" y="27069"/>
                  </a:lnTo>
                  <a:lnTo>
                    <a:pt x="416365" y="47934"/>
                  </a:lnTo>
                  <a:lnTo>
                    <a:pt x="378337" y="75415"/>
                  </a:lnTo>
                  <a:lnTo>
                    <a:pt x="360449" y="87288"/>
                  </a:lnTo>
                  <a:lnTo>
                    <a:pt x="351057" y="92033"/>
                  </a:lnTo>
                  <a:lnTo>
                    <a:pt x="342483" y="94871"/>
                  </a:lnTo>
                  <a:lnTo>
                    <a:pt x="334767" y="95815"/>
                  </a:lnTo>
                  <a:lnTo>
                    <a:pt x="103420" y="95815"/>
                  </a:lnTo>
                  <a:lnTo>
                    <a:pt x="87420" y="98033"/>
                  </a:lnTo>
                  <a:lnTo>
                    <a:pt x="42191" y="130489"/>
                  </a:lnTo>
                  <a:lnTo>
                    <a:pt x="17883" y="167457"/>
                  </a:lnTo>
                  <a:lnTo>
                    <a:pt x="2946" y="211120"/>
                  </a:lnTo>
                  <a:lnTo>
                    <a:pt x="0" y="241307"/>
                  </a:lnTo>
                  <a:lnTo>
                    <a:pt x="3138" y="271402"/>
                  </a:lnTo>
                  <a:lnTo>
                    <a:pt x="31169" y="338798"/>
                  </a:lnTo>
                  <a:lnTo>
                    <a:pt x="74775" y="381708"/>
                  </a:lnTo>
                  <a:lnTo>
                    <a:pt x="99798" y="387097"/>
                  </a:lnTo>
                  <a:lnTo>
                    <a:pt x="335735" y="387097"/>
                  </a:lnTo>
                  <a:lnTo>
                    <a:pt x="342849" y="388130"/>
                  </a:lnTo>
                  <a:lnTo>
                    <a:pt x="377662" y="408577"/>
                  </a:lnTo>
                  <a:lnTo>
                    <a:pt x="414666" y="436749"/>
                  </a:lnTo>
                  <a:lnTo>
                    <a:pt x="451529" y="457860"/>
                  </a:lnTo>
                  <a:lnTo>
                    <a:pt x="490616" y="473163"/>
                  </a:lnTo>
                  <a:lnTo>
                    <a:pt x="531973" y="482477"/>
                  </a:lnTo>
                  <a:lnTo>
                    <a:pt x="575647" y="485622"/>
                  </a:lnTo>
                  <a:lnTo>
                    <a:pt x="618496" y="482477"/>
                  </a:lnTo>
                  <a:lnTo>
                    <a:pt x="659532" y="473163"/>
                  </a:lnTo>
                  <a:lnTo>
                    <a:pt x="698752" y="457860"/>
                  </a:lnTo>
                  <a:lnTo>
                    <a:pt x="736156" y="436749"/>
                  </a:lnTo>
                  <a:lnTo>
                    <a:pt x="782380" y="403081"/>
                  </a:lnTo>
                  <a:lnTo>
                    <a:pt x="792781" y="396628"/>
                  </a:lnTo>
                  <a:lnTo>
                    <a:pt x="802540" y="392155"/>
                  </a:lnTo>
                  <a:lnTo>
                    <a:pt x="811660" y="389633"/>
                  </a:lnTo>
                  <a:lnTo>
                    <a:pt x="820145" y="389034"/>
                  </a:lnTo>
                  <a:lnTo>
                    <a:pt x="915954" y="389285"/>
                  </a:lnTo>
                  <a:lnTo>
                    <a:pt x="1064109" y="389034"/>
                  </a:lnTo>
                  <a:lnTo>
                    <a:pt x="1108410" y="375003"/>
                  </a:lnTo>
                  <a:lnTo>
                    <a:pt x="1138157" y="344591"/>
                  </a:lnTo>
                  <a:lnTo>
                    <a:pt x="1156583" y="304553"/>
                  </a:lnTo>
                  <a:lnTo>
                    <a:pt x="1166039" y="259544"/>
                  </a:lnTo>
                  <a:lnTo>
                    <a:pt x="1167278" y="225919"/>
                  </a:lnTo>
                  <a:lnTo>
                    <a:pt x="1166015" y="209713"/>
                  </a:lnTo>
                  <a:lnTo>
                    <a:pt x="1152490" y="163428"/>
                  </a:lnTo>
                  <a:lnTo>
                    <a:pt x="1123891" y="120806"/>
                  </a:lnTo>
                  <a:lnTo>
                    <a:pt x="1085123" y="97405"/>
                  </a:lnTo>
                  <a:lnTo>
                    <a:pt x="991736" y="95629"/>
                  </a:lnTo>
                  <a:lnTo>
                    <a:pt x="818705" y="95815"/>
                  </a:lnTo>
                  <a:lnTo>
                    <a:pt x="810379" y="94761"/>
                  </a:lnTo>
                  <a:lnTo>
                    <a:pt x="801329" y="91699"/>
                  </a:lnTo>
                  <a:lnTo>
                    <a:pt x="791462" y="86774"/>
                  </a:lnTo>
                  <a:lnTo>
                    <a:pt x="780685" y="80133"/>
                  </a:lnTo>
                  <a:lnTo>
                    <a:pt x="754482" y="61861"/>
                  </a:lnTo>
                  <a:lnTo>
                    <a:pt x="733723" y="47934"/>
                  </a:lnTo>
                  <a:lnTo>
                    <a:pt x="696706" y="27069"/>
                  </a:lnTo>
                  <a:lnTo>
                    <a:pt x="657959" y="12077"/>
                  </a:lnTo>
                  <a:lnTo>
                    <a:pt x="617575" y="3031"/>
                  </a:lnTo>
                  <a:lnTo>
                    <a:pt x="575647" y="0"/>
                  </a:lnTo>
                  <a:close/>
                </a:path>
              </a:pathLst>
            </a:custGeom>
            <a:solidFill>
              <a:srgbClr val="008D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5" name="object 245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240954" y="4094769"/>
              <a:ext cx="1155420" cy="473821"/>
            </a:xfrm>
            <a:prstGeom prst="rect">
              <a:avLst/>
            </a:prstGeom>
          </p:spPr>
        </p:pic>
        <p:pic>
          <p:nvPicPr>
            <p:cNvPr id="246" name="object 246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188800" y="4042879"/>
              <a:ext cx="1260000" cy="578095"/>
            </a:xfrm>
            <a:prstGeom prst="rect">
              <a:avLst/>
            </a:prstGeom>
          </p:spPr>
        </p:pic>
        <p:pic>
          <p:nvPicPr>
            <p:cNvPr id="247" name="object 247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240964" y="4094769"/>
              <a:ext cx="1132368" cy="421265"/>
            </a:xfrm>
            <a:prstGeom prst="rect">
              <a:avLst/>
            </a:prstGeom>
          </p:spPr>
        </p:pic>
        <p:pic>
          <p:nvPicPr>
            <p:cNvPr id="248" name="object 248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265944" y="4066548"/>
              <a:ext cx="1095239" cy="606463"/>
            </a:xfrm>
            <a:prstGeom prst="rect">
              <a:avLst/>
            </a:prstGeom>
          </p:spPr>
        </p:pic>
      </p:grpSp>
      <p:grpSp>
        <p:nvGrpSpPr>
          <p:cNvPr id="249" name="object 249" descr=""/>
          <p:cNvGrpSpPr/>
          <p:nvPr/>
        </p:nvGrpSpPr>
        <p:grpSpPr>
          <a:xfrm>
            <a:off x="7550794" y="1935489"/>
            <a:ext cx="645160" cy="972185"/>
            <a:chOff x="7550794" y="1935489"/>
            <a:chExt cx="645160" cy="972185"/>
          </a:xfrm>
        </p:grpSpPr>
        <p:sp>
          <p:nvSpPr>
            <p:cNvPr id="250" name="object 250" descr=""/>
            <p:cNvSpPr/>
            <p:nvPr/>
          </p:nvSpPr>
          <p:spPr>
            <a:xfrm>
              <a:off x="7550794" y="2074867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4" h="567055">
                  <a:moveTo>
                    <a:pt x="283272" y="0"/>
                  </a:moveTo>
                  <a:lnTo>
                    <a:pt x="237324" y="3707"/>
                  </a:lnTo>
                  <a:lnTo>
                    <a:pt x="193737" y="14441"/>
                  </a:lnTo>
                  <a:lnTo>
                    <a:pt x="153093" y="31618"/>
                  </a:lnTo>
                  <a:lnTo>
                    <a:pt x="115976" y="54655"/>
                  </a:lnTo>
                  <a:lnTo>
                    <a:pt x="82969" y="82968"/>
                  </a:lnTo>
                  <a:lnTo>
                    <a:pt x="54655" y="115975"/>
                  </a:lnTo>
                  <a:lnTo>
                    <a:pt x="31618" y="153092"/>
                  </a:lnTo>
                  <a:lnTo>
                    <a:pt x="14441" y="193736"/>
                  </a:lnTo>
                  <a:lnTo>
                    <a:pt x="3707" y="237324"/>
                  </a:lnTo>
                  <a:lnTo>
                    <a:pt x="0" y="283273"/>
                  </a:lnTo>
                  <a:lnTo>
                    <a:pt x="3707" y="329222"/>
                  </a:lnTo>
                  <a:lnTo>
                    <a:pt x="14441" y="372810"/>
                  </a:lnTo>
                  <a:lnTo>
                    <a:pt x="31618" y="413454"/>
                  </a:lnTo>
                  <a:lnTo>
                    <a:pt x="54655" y="450571"/>
                  </a:lnTo>
                  <a:lnTo>
                    <a:pt x="82969" y="483577"/>
                  </a:lnTo>
                  <a:lnTo>
                    <a:pt x="115976" y="511891"/>
                  </a:lnTo>
                  <a:lnTo>
                    <a:pt x="153093" y="534927"/>
                  </a:lnTo>
                  <a:lnTo>
                    <a:pt x="193737" y="552104"/>
                  </a:lnTo>
                  <a:lnTo>
                    <a:pt x="237324" y="562838"/>
                  </a:lnTo>
                  <a:lnTo>
                    <a:pt x="283272" y="566545"/>
                  </a:lnTo>
                  <a:lnTo>
                    <a:pt x="329221" y="562838"/>
                  </a:lnTo>
                  <a:lnTo>
                    <a:pt x="372809" y="552104"/>
                  </a:lnTo>
                  <a:lnTo>
                    <a:pt x="413453" y="534927"/>
                  </a:lnTo>
                  <a:lnTo>
                    <a:pt x="450570" y="511891"/>
                  </a:lnTo>
                  <a:lnTo>
                    <a:pt x="483577" y="483577"/>
                  </a:lnTo>
                  <a:lnTo>
                    <a:pt x="511891" y="450571"/>
                  </a:lnTo>
                  <a:lnTo>
                    <a:pt x="534927" y="413454"/>
                  </a:lnTo>
                  <a:lnTo>
                    <a:pt x="552104" y="372810"/>
                  </a:lnTo>
                  <a:lnTo>
                    <a:pt x="562838" y="329222"/>
                  </a:lnTo>
                  <a:lnTo>
                    <a:pt x="566545" y="283273"/>
                  </a:lnTo>
                  <a:lnTo>
                    <a:pt x="562838" y="237324"/>
                  </a:lnTo>
                  <a:lnTo>
                    <a:pt x="552104" y="193736"/>
                  </a:lnTo>
                  <a:lnTo>
                    <a:pt x="534927" y="153092"/>
                  </a:lnTo>
                  <a:lnTo>
                    <a:pt x="511891" y="115975"/>
                  </a:lnTo>
                  <a:lnTo>
                    <a:pt x="483577" y="82968"/>
                  </a:lnTo>
                  <a:lnTo>
                    <a:pt x="450570" y="54655"/>
                  </a:lnTo>
                  <a:lnTo>
                    <a:pt x="413453" y="31618"/>
                  </a:lnTo>
                  <a:lnTo>
                    <a:pt x="372809" y="14441"/>
                  </a:lnTo>
                  <a:lnTo>
                    <a:pt x="329221" y="3707"/>
                  </a:lnTo>
                  <a:lnTo>
                    <a:pt x="283272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1" name="object 251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659730" y="1935489"/>
              <a:ext cx="535877" cy="971999"/>
            </a:xfrm>
            <a:prstGeom prst="rect">
              <a:avLst/>
            </a:prstGeom>
          </p:spPr>
        </p:pic>
      </p:grpSp>
      <p:grpSp>
        <p:nvGrpSpPr>
          <p:cNvPr id="252" name="object 252" descr=""/>
          <p:cNvGrpSpPr/>
          <p:nvPr/>
        </p:nvGrpSpPr>
        <p:grpSpPr>
          <a:xfrm>
            <a:off x="3819599" y="3923546"/>
            <a:ext cx="1368425" cy="944244"/>
            <a:chOff x="3819599" y="3923546"/>
            <a:chExt cx="1368425" cy="944244"/>
          </a:xfrm>
        </p:grpSpPr>
        <p:sp>
          <p:nvSpPr>
            <p:cNvPr id="253" name="object 253" descr=""/>
            <p:cNvSpPr/>
            <p:nvPr/>
          </p:nvSpPr>
          <p:spPr>
            <a:xfrm>
              <a:off x="4216726" y="4066372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4" h="567054">
                  <a:moveTo>
                    <a:pt x="283273" y="0"/>
                  </a:moveTo>
                  <a:lnTo>
                    <a:pt x="237325" y="3707"/>
                  </a:lnTo>
                  <a:lnTo>
                    <a:pt x="193738" y="14441"/>
                  </a:lnTo>
                  <a:lnTo>
                    <a:pt x="153094" y="31618"/>
                  </a:lnTo>
                  <a:lnTo>
                    <a:pt x="115977" y="54655"/>
                  </a:lnTo>
                  <a:lnTo>
                    <a:pt x="82969" y="82968"/>
                  </a:lnTo>
                  <a:lnTo>
                    <a:pt x="54656" y="115975"/>
                  </a:lnTo>
                  <a:lnTo>
                    <a:pt x="31618" y="153092"/>
                  </a:lnTo>
                  <a:lnTo>
                    <a:pt x="14441" y="193736"/>
                  </a:lnTo>
                  <a:lnTo>
                    <a:pt x="3707" y="237324"/>
                  </a:lnTo>
                  <a:lnTo>
                    <a:pt x="0" y="283273"/>
                  </a:lnTo>
                  <a:lnTo>
                    <a:pt x="3707" y="329222"/>
                  </a:lnTo>
                  <a:lnTo>
                    <a:pt x="14441" y="372810"/>
                  </a:lnTo>
                  <a:lnTo>
                    <a:pt x="31618" y="413454"/>
                  </a:lnTo>
                  <a:lnTo>
                    <a:pt x="54656" y="450571"/>
                  </a:lnTo>
                  <a:lnTo>
                    <a:pt x="82969" y="483578"/>
                  </a:lnTo>
                  <a:lnTo>
                    <a:pt x="115977" y="511891"/>
                  </a:lnTo>
                  <a:lnTo>
                    <a:pt x="153094" y="534928"/>
                  </a:lnTo>
                  <a:lnTo>
                    <a:pt x="193738" y="552105"/>
                  </a:lnTo>
                  <a:lnTo>
                    <a:pt x="237325" y="562839"/>
                  </a:lnTo>
                  <a:lnTo>
                    <a:pt x="283273" y="566546"/>
                  </a:lnTo>
                  <a:lnTo>
                    <a:pt x="329222" y="562839"/>
                  </a:lnTo>
                  <a:lnTo>
                    <a:pt x="372810" y="552105"/>
                  </a:lnTo>
                  <a:lnTo>
                    <a:pt x="413454" y="534928"/>
                  </a:lnTo>
                  <a:lnTo>
                    <a:pt x="450571" y="511891"/>
                  </a:lnTo>
                  <a:lnTo>
                    <a:pt x="483578" y="483578"/>
                  </a:lnTo>
                  <a:lnTo>
                    <a:pt x="511891" y="450571"/>
                  </a:lnTo>
                  <a:lnTo>
                    <a:pt x="534928" y="413454"/>
                  </a:lnTo>
                  <a:lnTo>
                    <a:pt x="552105" y="372810"/>
                  </a:lnTo>
                  <a:lnTo>
                    <a:pt x="562839" y="329222"/>
                  </a:lnTo>
                  <a:lnTo>
                    <a:pt x="566547" y="283273"/>
                  </a:lnTo>
                  <a:lnTo>
                    <a:pt x="562839" y="237324"/>
                  </a:lnTo>
                  <a:lnTo>
                    <a:pt x="552105" y="193736"/>
                  </a:lnTo>
                  <a:lnTo>
                    <a:pt x="534928" y="153092"/>
                  </a:lnTo>
                  <a:lnTo>
                    <a:pt x="511891" y="115975"/>
                  </a:lnTo>
                  <a:lnTo>
                    <a:pt x="483578" y="82968"/>
                  </a:lnTo>
                  <a:lnTo>
                    <a:pt x="450571" y="54655"/>
                  </a:lnTo>
                  <a:lnTo>
                    <a:pt x="413454" y="31618"/>
                  </a:lnTo>
                  <a:lnTo>
                    <a:pt x="372810" y="14441"/>
                  </a:lnTo>
                  <a:lnTo>
                    <a:pt x="329222" y="3707"/>
                  </a:lnTo>
                  <a:lnTo>
                    <a:pt x="283273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4" name="object 254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819599" y="3923546"/>
              <a:ext cx="1367999" cy="943951"/>
            </a:xfrm>
            <a:prstGeom prst="rect">
              <a:avLst/>
            </a:prstGeom>
          </p:spPr>
        </p:pic>
      </p:grpSp>
      <p:grpSp>
        <p:nvGrpSpPr>
          <p:cNvPr id="255" name="object 255" descr=""/>
          <p:cNvGrpSpPr/>
          <p:nvPr/>
        </p:nvGrpSpPr>
        <p:grpSpPr>
          <a:xfrm>
            <a:off x="9233034" y="3871908"/>
            <a:ext cx="650240" cy="972185"/>
            <a:chOff x="9233034" y="3871908"/>
            <a:chExt cx="650240" cy="972185"/>
          </a:xfrm>
        </p:grpSpPr>
        <p:sp>
          <p:nvSpPr>
            <p:cNvPr id="256" name="object 256" descr=""/>
            <p:cNvSpPr/>
            <p:nvPr/>
          </p:nvSpPr>
          <p:spPr>
            <a:xfrm>
              <a:off x="9233034" y="4004916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4" h="567054">
                  <a:moveTo>
                    <a:pt x="283273" y="0"/>
                  </a:moveTo>
                  <a:lnTo>
                    <a:pt x="237325" y="3707"/>
                  </a:lnTo>
                  <a:lnTo>
                    <a:pt x="193738" y="14441"/>
                  </a:lnTo>
                  <a:lnTo>
                    <a:pt x="153094" y="31618"/>
                  </a:lnTo>
                  <a:lnTo>
                    <a:pt x="115977" y="54655"/>
                  </a:lnTo>
                  <a:lnTo>
                    <a:pt x="82969" y="82968"/>
                  </a:lnTo>
                  <a:lnTo>
                    <a:pt x="54656" y="115975"/>
                  </a:lnTo>
                  <a:lnTo>
                    <a:pt x="31618" y="153092"/>
                  </a:lnTo>
                  <a:lnTo>
                    <a:pt x="14441" y="193736"/>
                  </a:lnTo>
                  <a:lnTo>
                    <a:pt x="3707" y="237324"/>
                  </a:lnTo>
                  <a:lnTo>
                    <a:pt x="0" y="283273"/>
                  </a:lnTo>
                  <a:lnTo>
                    <a:pt x="3707" y="329222"/>
                  </a:lnTo>
                  <a:lnTo>
                    <a:pt x="14441" y="372810"/>
                  </a:lnTo>
                  <a:lnTo>
                    <a:pt x="31618" y="413454"/>
                  </a:lnTo>
                  <a:lnTo>
                    <a:pt x="54656" y="450571"/>
                  </a:lnTo>
                  <a:lnTo>
                    <a:pt x="82969" y="483578"/>
                  </a:lnTo>
                  <a:lnTo>
                    <a:pt x="115977" y="511891"/>
                  </a:lnTo>
                  <a:lnTo>
                    <a:pt x="153094" y="534928"/>
                  </a:lnTo>
                  <a:lnTo>
                    <a:pt x="193738" y="552105"/>
                  </a:lnTo>
                  <a:lnTo>
                    <a:pt x="237325" y="562839"/>
                  </a:lnTo>
                  <a:lnTo>
                    <a:pt x="283273" y="566546"/>
                  </a:lnTo>
                  <a:lnTo>
                    <a:pt x="329222" y="562839"/>
                  </a:lnTo>
                  <a:lnTo>
                    <a:pt x="372810" y="552105"/>
                  </a:lnTo>
                  <a:lnTo>
                    <a:pt x="413454" y="534928"/>
                  </a:lnTo>
                  <a:lnTo>
                    <a:pt x="450571" y="511891"/>
                  </a:lnTo>
                  <a:lnTo>
                    <a:pt x="483578" y="483578"/>
                  </a:lnTo>
                  <a:lnTo>
                    <a:pt x="511891" y="450571"/>
                  </a:lnTo>
                  <a:lnTo>
                    <a:pt x="534928" y="413454"/>
                  </a:lnTo>
                  <a:lnTo>
                    <a:pt x="552105" y="372810"/>
                  </a:lnTo>
                  <a:lnTo>
                    <a:pt x="562839" y="329222"/>
                  </a:lnTo>
                  <a:lnTo>
                    <a:pt x="566547" y="283273"/>
                  </a:lnTo>
                  <a:lnTo>
                    <a:pt x="562839" y="237324"/>
                  </a:lnTo>
                  <a:lnTo>
                    <a:pt x="552105" y="193736"/>
                  </a:lnTo>
                  <a:lnTo>
                    <a:pt x="534928" y="153092"/>
                  </a:lnTo>
                  <a:lnTo>
                    <a:pt x="511891" y="115975"/>
                  </a:lnTo>
                  <a:lnTo>
                    <a:pt x="483578" y="82968"/>
                  </a:lnTo>
                  <a:lnTo>
                    <a:pt x="450571" y="54655"/>
                  </a:lnTo>
                  <a:lnTo>
                    <a:pt x="413454" y="31618"/>
                  </a:lnTo>
                  <a:lnTo>
                    <a:pt x="372810" y="14441"/>
                  </a:lnTo>
                  <a:lnTo>
                    <a:pt x="329222" y="3707"/>
                  </a:lnTo>
                  <a:lnTo>
                    <a:pt x="283273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7" name="object 257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387248" y="3871908"/>
              <a:ext cx="495720" cy="971999"/>
            </a:xfrm>
            <a:prstGeom prst="rect">
              <a:avLst/>
            </a:prstGeom>
          </p:spPr>
        </p:pic>
      </p:grpSp>
      <p:pic>
        <p:nvPicPr>
          <p:cNvPr id="258" name="object 258" descr="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5987246" y="3871908"/>
            <a:ext cx="402310" cy="971999"/>
          </a:xfrm>
          <a:prstGeom prst="rect">
            <a:avLst/>
          </a:prstGeom>
        </p:spPr>
      </p:pic>
      <p:grpSp>
        <p:nvGrpSpPr>
          <p:cNvPr id="259" name="object 259" descr=""/>
          <p:cNvGrpSpPr/>
          <p:nvPr/>
        </p:nvGrpSpPr>
        <p:grpSpPr>
          <a:xfrm>
            <a:off x="7333199" y="3884731"/>
            <a:ext cx="1080135" cy="946785"/>
            <a:chOff x="7333199" y="3884731"/>
            <a:chExt cx="1080135" cy="946785"/>
          </a:xfrm>
        </p:grpSpPr>
        <p:sp>
          <p:nvSpPr>
            <p:cNvPr id="260" name="object 260" descr=""/>
            <p:cNvSpPr/>
            <p:nvPr/>
          </p:nvSpPr>
          <p:spPr>
            <a:xfrm>
              <a:off x="7586906" y="3884731"/>
              <a:ext cx="567055" cy="567055"/>
            </a:xfrm>
            <a:custGeom>
              <a:avLst/>
              <a:gdLst/>
              <a:ahLst/>
              <a:cxnLst/>
              <a:rect l="l" t="t" r="r" b="b"/>
              <a:pathLst>
                <a:path w="567054" h="567054">
                  <a:moveTo>
                    <a:pt x="283273" y="0"/>
                  </a:moveTo>
                  <a:lnTo>
                    <a:pt x="237324" y="3707"/>
                  </a:lnTo>
                  <a:lnTo>
                    <a:pt x="193736" y="14441"/>
                  </a:lnTo>
                  <a:lnTo>
                    <a:pt x="153092" y="31617"/>
                  </a:lnTo>
                  <a:lnTo>
                    <a:pt x="115975" y="54654"/>
                  </a:lnTo>
                  <a:lnTo>
                    <a:pt x="82968" y="82967"/>
                  </a:lnTo>
                  <a:lnTo>
                    <a:pt x="54655" y="115974"/>
                  </a:lnTo>
                  <a:lnTo>
                    <a:pt x="31618" y="153091"/>
                  </a:lnTo>
                  <a:lnTo>
                    <a:pt x="14441" y="193735"/>
                  </a:lnTo>
                  <a:lnTo>
                    <a:pt x="3707" y="237323"/>
                  </a:lnTo>
                  <a:lnTo>
                    <a:pt x="0" y="283272"/>
                  </a:lnTo>
                  <a:lnTo>
                    <a:pt x="3707" y="329220"/>
                  </a:lnTo>
                  <a:lnTo>
                    <a:pt x="14441" y="372808"/>
                  </a:lnTo>
                  <a:lnTo>
                    <a:pt x="31618" y="413453"/>
                  </a:lnTo>
                  <a:lnTo>
                    <a:pt x="54655" y="450570"/>
                  </a:lnTo>
                  <a:lnTo>
                    <a:pt x="82968" y="483577"/>
                  </a:lnTo>
                  <a:lnTo>
                    <a:pt x="115975" y="511890"/>
                  </a:lnTo>
                  <a:lnTo>
                    <a:pt x="153092" y="534927"/>
                  </a:lnTo>
                  <a:lnTo>
                    <a:pt x="193736" y="552104"/>
                  </a:lnTo>
                  <a:lnTo>
                    <a:pt x="237324" y="562838"/>
                  </a:lnTo>
                  <a:lnTo>
                    <a:pt x="283273" y="566545"/>
                  </a:lnTo>
                  <a:lnTo>
                    <a:pt x="329222" y="562838"/>
                  </a:lnTo>
                  <a:lnTo>
                    <a:pt x="372810" y="552104"/>
                  </a:lnTo>
                  <a:lnTo>
                    <a:pt x="413454" y="534927"/>
                  </a:lnTo>
                  <a:lnTo>
                    <a:pt x="450571" y="511890"/>
                  </a:lnTo>
                  <a:lnTo>
                    <a:pt x="483578" y="483577"/>
                  </a:lnTo>
                  <a:lnTo>
                    <a:pt x="511891" y="450570"/>
                  </a:lnTo>
                  <a:lnTo>
                    <a:pt x="534928" y="413453"/>
                  </a:lnTo>
                  <a:lnTo>
                    <a:pt x="552105" y="372808"/>
                  </a:lnTo>
                  <a:lnTo>
                    <a:pt x="562839" y="329220"/>
                  </a:lnTo>
                  <a:lnTo>
                    <a:pt x="566547" y="283272"/>
                  </a:lnTo>
                  <a:lnTo>
                    <a:pt x="562839" y="237323"/>
                  </a:lnTo>
                  <a:lnTo>
                    <a:pt x="552105" y="193735"/>
                  </a:lnTo>
                  <a:lnTo>
                    <a:pt x="534928" y="153091"/>
                  </a:lnTo>
                  <a:lnTo>
                    <a:pt x="511891" y="115974"/>
                  </a:lnTo>
                  <a:lnTo>
                    <a:pt x="483578" y="82967"/>
                  </a:lnTo>
                  <a:lnTo>
                    <a:pt x="450571" y="54654"/>
                  </a:lnTo>
                  <a:lnTo>
                    <a:pt x="413454" y="31617"/>
                  </a:lnTo>
                  <a:lnTo>
                    <a:pt x="372810" y="14441"/>
                  </a:lnTo>
                  <a:lnTo>
                    <a:pt x="329222" y="3707"/>
                  </a:lnTo>
                  <a:lnTo>
                    <a:pt x="283273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1" name="object 261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7333199" y="3994506"/>
              <a:ext cx="1080000" cy="836582"/>
            </a:xfrm>
            <a:prstGeom prst="rect">
              <a:avLst/>
            </a:prstGeom>
          </p:spPr>
        </p:pic>
      </p:grpSp>
      <p:grpSp>
        <p:nvGrpSpPr>
          <p:cNvPr id="262" name="object 262" descr=""/>
          <p:cNvGrpSpPr/>
          <p:nvPr/>
        </p:nvGrpSpPr>
        <p:grpSpPr>
          <a:xfrm>
            <a:off x="2326325" y="5911679"/>
            <a:ext cx="691515" cy="883285"/>
            <a:chOff x="2326325" y="5911679"/>
            <a:chExt cx="691515" cy="883285"/>
          </a:xfrm>
        </p:grpSpPr>
        <p:pic>
          <p:nvPicPr>
            <p:cNvPr id="263" name="object 263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334953" y="5911679"/>
              <a:ext cx="465999" cy="882732"/>
            </a:xfrm>
            <a:prstGeom prst="rect">
              <a:avLst/>
            </a:prstGeom>
          </p:spPr>
        </p:pic>
        <p:pic>
          <p:nvPicPr>
            <p:cNvPr id="264" name="object 264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2551348" y="5911679"/>
              <a:ext cx="466066" cy="882732"/>
            </a:xfrm>
            <a:prstGeom prst="rect">
              <a:avLst/>
            </a:prstGeom>
          </p:spPr>
        </p:pic>
        <p:pic>
          <p:nvPicPr>
            <p:cNvPr id="265" name="object 265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326325" y="6166868"/>
              <a:ext cx="289582" cy="590561"/>
            </a:xfrm>
            <a:prstGeom prst="rect">
              <a:avLst/>
            </a:prstGeom>
          </p:spPr>
        </p:pic>
      </p:grpSp>
      <p:sp>
        <p:nvSpPr>
          <p:cNvPr id="266" name="object 266" descr=""/>
          <p:cNvSpPr/>
          <p:nvPr/>
        </p:nvSpPr>
        <p:spPr>
          <a:xfrm>
            <a:off x="9274726" y="2074867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4" h="567055">
                <a:moveTo>
                  <a:pt x="283273" y="0"/>
                </a:moveTo>
                <a:lnTo>
                  <a:pt x="237325" y="3707"/>
                </a:lnTo>
                <a:lnTo>
                  <a:pt x="193738" y="14441"/>
                </a:lnTo>
                <a:lnTo>
                  <a:pt x="153094" y="31618"/>
                </a:lnTo>
                <a:lnTo>
                  <a:pt x="115977" y="54655"/>
                </a:lnTo>
                <a:lnTo>
                  <a:pt x="82969" y="82968"/>
                </a:lnTo>
                <a:lnTo>
                  <a:pt x="54656" y="115975"/>
                </a:lnTo>
                <a:lnTo>
                  <a:pt x="31618" y="153092"/>
                </a:lnTo>
                <a:lnTo>
                  <a:pt x="14441" y="193736"/>
                </a:lnTo>
                <a:lnTo>
                  <a:pt x="3707" y="237324"/>
                </a:lnTo>
                <a:lnTo>
                  <a:pt x="0" y="283273"/>
                </a:lnTo>
                <a:lnTo>
                  <a:pt x="3707" y="329222"/>
                </a:lnTo>
                <a:lnTo>
                  <a:pt x="14441" y="372810"/>
                </a:lnTo>
                <a:lnTo>
                  <a:pt x="31618" y="413454"/>
                </a:lnTo>
                <a:lnTo>
                  <a:pt x="54656" y="450571"/>
                </a:lnTo>
                <a:lnTo>
                  <a:pt x="82969" y="483577"/>
                </a:lnTo>
                <a:lnTo>
                  <a:pt x="115977" y="511891"/>
                </a:lnTo>
                <a:lnTo>
                  <a:pt x="153094" y="534927"/>
                </a:lnTo>
                <a:lnTo>
                  <a:pt x="193738" y="552104"/>
                </a:lnTo>
                <a:lnTo>
                  <a:pt x="237325" y="562838"/>
                </a:lnTo>
                <a:lnTo>
                  <a:pt x="283273" y="566545"/>
                </a:lnTo>
                <a:lnTo>
                  <a:pt x="329222" y="562838"/>
                </a:lnTo>
                <a:lnTo>
                  <a:pt x="372810" y="552104"/>
                </a:lnTo>
                <a:lnTo>
                  <a:pt x="413455" y="534927"/>
                </a:lnTo>
                <a:lnTo>
                  <a:pt x="450572" y="511891"/>
                </a:lnTo>
                <a:lnTo>
                  <a:pt x="483580" y="483577"/>
                </a:lnTo>
                <a:lnTo>
                  <a:pt x="511894" y="450571"/>
                </a:lnTo>
                <a:lnTo>
                  <a:pt x="534931" y="413454"/>
                </a:lnTo>
                <a:lnTo>
                  <a:pt x="552109" y="372810"/>
                </a:lnTo>
                <a:lnTo>
                  <a:pt x="562843" y="329222"/>
                </a:lnTo>
                <a:lnTo>
                  <a:pt x="566550" y="283273"/>
                </a:lnTo>
                <a:lnTo>
                  <a:pt x="562843" y="237324"/>
                </a:lnTo>
                <a:lnTo>
                  <a:pt x="552109" y="193736"/>
                </a:lnTo>
                <a:lnTo>
                  <a:pt x="534931" y="153092"/>
                </a:lnTo>
                <a:lnTo>
                  <a:pt x="511894" y="115975"/>
                </a:lnTo>
                <a:lnTo>
                  <a:pt x="483580" y="82968"/>
                </a:lnTo>
                <a:lnTo>
                  <a:pt x="450572" y="54655"/>
                </a:lnTo>
                <a:lnTo>
                  <a:pt x="413455" y="31618"/>
                </a:lnTo>
                <a:lnTo>
                  <a:pt x="372810" y="14441"/>
                </a:lnTo>
                <a:lnTo>
                  <a:pt x="329222" y="3707"/>
                </a:lnTo>
                <a:lnTo>
                  <a:pt x="283273" y="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7" name="object 267" descr="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534886" y="5823846"/>
            <a:ext cx="396415" cy="899999"/>
          </a:xfrm>
          <a:prstGeom prst="rect">
            <a:avLst/>
          </a:prstGeom>
        </p:spPr>
      </p:pic>
      <p:grpSp>
        <p:nvGrpSpPr>
          <p:cNvPr id="268" name="object 268" descr=""/>
          <p:cNvGrpSpPr/>
          <p:nvPr/>
        </p:nvGrpSpPr>
        <p:grpSpPr>
          <a:xfrm>
            <a:off x="4391925" y="5877648"/>
            <a:ext cx="873760" cy="900430"/>
            <a:chOff x="4391925" y="5877648"/>
            <a:chExt cx="873760" cy="900430"/>
          </a:xfrm>
        </p:grpSpPr>
        <p:pic>
          <p:nvPicPr>
            <p:cNvPr id="269" name="object 269" descr="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670729" y="5877648"/>
              <a:ext cx="594748" cy="899088"/>
            </a:xfrm>
            <a:prstGeom prst="rect">
              <a:avLst/>
            </a:prstGeom>
          </p:spPr>
        </p:pic>
        <p:pic>
          <p:nvPicPr>
            <p:cNvPr id="270" name="object 270" descr="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391925" y="5894877"/>
              <a:ext cx="587828" cy="882770"/>
            </a:xfrm>
            <a:prstGeom prst="rect">
              <a:avLst/>
            </a:prstGeom>
          </p:spPr>
        </p:pic>
      </p:grpSp>
      <p:grpSp>
        <p:nvGrpSpPr>
          <p:cNvPr id="271" name="object 271" descr=""/>
          <p:cNvGrpSpPr/>
          <p:nvPr/>
        </p:nvGrpSpPr>
        <p:grpSpPr>
          <a:xfrm>
            <a:off x="7388208" y="5916074"/>
            <a:ext cx="972185" cy="900430"/>
            <a:chOff x="7388208" y="5916074"/>
            <a:chExt cx="972185" cy="900430"/>
          </a:xfrm>
        </p:grpSpPr>
        <p:pic>
          <p:nvPicPr>
            <p:cNvPr id="272" name="object 272" descr="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555396" y="5916074"/>
              <a:ext cx="637620" cy="899999"/>
            </a:xfrm>
            <a:prstGeom prst="rect">
              <a:avLst/>
            </a:prstGeom>
          </p:spPr>
        </p:pic>
        <p:sp>
          <p:nvSpPr>
            <p:cNvPr id="273" name="object 273" descr=""/>
            <p:cNvSpPr/>
            <p:nvPr/>
          </p:nvSpPr>
          <p:spPr>
            <a:xfrm>
              <a:off x="7388208" y="6183737"/>
              <a:ext cx="972185" cy="365125"/>
            </a:xfrm>
            <a:custGeom>
              <a:avLst/>
              <a:gdLst/>
              <a:ahLst/>
              <a:cxnLst/>
              <a:rect l="l" t="t" r="r" b="b"/>
              <a:pathLst>
                <a:path w="972184" h="365125">
                  <a:moveTo>
                    <a:pt x="971999" y="0"/>
                  </a:moveTo>
                  <a:lnTo>
                    <a:pt x="0" y="0"/>
                  </a:lnTo>
                  <a:lnTo>
                    <a:pt x="0" y="364672"/>
                  </a:lnTo>
                  <a:lnTo>
                    <a:pt x="971999" y="364672"/>
                  </a:lnTo>
                  <a:lnTo>
                    <a:pt x="971999" y="0"/>
                  </a:lnTo>
                  <a:close/>
                </a:path>
              </a:pathLst>
            </a:custGeom>
            <a:solidFill>
              <a:srgbClr val="E193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7507846" y="6244724"/>
              <a:ext cx="732790" cy="267335"/>
            </a:xfrm>
            <a:custGeom>
              <a:avLst/>
              <a:gdLst/>
              <a:ahLst/>
              <a:cxnLst/>
              <a:rect l="l" t="t" r="r" b="b"/>
              <a:pathLst>
                <a:path w="732790" h="267334">
                  <a:moveTo>
                    <a:pt x="91605" y="2095"/>
                  </a:moveTo>
                  <a:lnTo>
                    <a:pt x="0" y="2095"/>
                  </a:lnTo>
                  <a:lnTo>
                    <a:pt x="0" y="23685"/>
                  </a:lnTo>
                  <a:lnTo>
                    <a:pt x="0" y="50355"/>
                  </a:lnTo>
                  <a:lnTo>
                    <a:pt x="0" y="71945"/>
                  </a:lnTo>
                  <a:lnTo>
                    <a:pt x="0" y="121475"/>
                  </a:lnTo>
                  <a:lnTo>
                    <a:pt x="25196" y="121475"/>
                  </a:lnTo>
                  <a:lnTo>
                    <a:pt x="25196" y="71945"/>
                  </a:lnTo>
                  <a:lnTo>
                    <a:pt x="78841" y="71945"/>
                  </a:lnTo>
                  <a:lnTo>
                    <a:pt x="78841" y="50355"/>
                  </a:lnTo>
                  <a:lnTo>
                    <a:pt x="25196" y="50355"/>
                  </a:lnTo>
                  <a:lnTo>
                    <a:pt x="25196" y="23685"/>
                  </a:lnTo>
                  <a:lnTo>
                    <a:pt x="91605" y="23685"/>
                  </a:lnTo>
                  <a:lnTo>
                    <a:pt x="91605" y="2095"/>
                  </a:lnTo>
                  <a:close/>
                </a:path>
                <a:path w="732790" h="267334">
                  <a:moveTo>
                    <a:pt x="200253" y="99885"/>
                  </a:moveTo>
                  <a:lnTo>
                    <a:pt x="132994" y="99885"/>
                  </a:lnTo>
                  <a:lnTo>
                    <a:pt x="132994" y="71945"/>
                  </a:lnTo>
                  <a:lnTo>
                    <a:pt x="186626" y="71945"/>
                  </a:lnTo>
                  <a:lnTo>
                    <a:pt x="186626" y="50355"/>
                  </a:lnTo>
                  <a:lnTo>
                    <a:pt x="132994" y="50355"/>
                  </a:lnTo>
                  <a:lnTo>
                    <a:pt x="132994" y="23685"/>
                  </a:lnTo>
                  <a:lnTo>
                    <a:pt x="199390" y="23685"/>
                  </a:lnTo>
                  <a:lnTo>
                    <a:pt x="199390" y="2095"/>
                  </a:lnTo>
                  <a:lnTo>
                    <a:pt x="107784" y="2095"/>
                  </a:lnTo>
                  <a:lnTo>
                    <a:pt x="107784" y="23685"/>
                  </a:lnTo>
                  <a:lnTo>
                    <a:pt x="107784" y="50355"/>
                  </a:lnTo>
                  <a:lnTo>
                    <a:pt x="107784" y="71945"/>
                  </a:lnTo>
                  <a:lnTo>
                    <a:pt x="107784" y="99885"/>
                  </a:lnTo>
                  <a:lnTo>
                    <a:pt x="107784" y="121475"/>
                  </a:lnTo>
                  <a:lnTo>
                    <a:pt x="200253" y="121475"/>
                  </a:lnTo>
                  <a:lnTo>
                    <a:pt x="200253" y="99885"/>
                  </a:lnTo>
                  <a:close/>
                </a:path>
                <a:path w="732790" h="267334">
                  <a:moveTo>
                    <a:pt x="290550" y="203034"/>
                  </a:moveTo>
                  <a:lnTo>
                    <a:pt x="270802" y="171310"/>
                  </a:lnTo>
                  <a:lnTo>
                    <a:pt x="270802" y="197827"/>
                  </a:lnTo>
                  <a:lnTo>
                    <a:pt x="270802" y="208241"/>
                  </a:lnTo>
                  <a:lnTo>
                    <a:pt x="269227" y="212496"/>
                  </a:lnTo>
                  <a:lnTo>
                    <a:pt x="262915" y="219075"/>
                  </a:lnTo>
                  <a:lnTo>
                    <a:pt x="258826" y="220726"/>
                  </a:lnTo>
                  <a:lnTo>
                    <a:pt x="249415" y="220726"/>
                  </a:lnTo>
                  <a:lnTo>
                    <a:pt x="245757" y="219494"/>
                  </a:lnTo>
                  <a:lnTo>
                    <a:pt x="242824" y="217017"/>
                  </a:lnTo>
                  <a:lnTo>
                    <a:pt x="242824" y="189039"/>
                  </a:lnTo>
                  <a:lnTo>
                    <a:pt x="245757" y="186575"/>
                  </a:lnTo>
                  <a:lnTo>
                    <a:pt x="249415" y="185343"/>
                  </a:lnTo>
                  <a:lnTo>
                    <a:pt x="258826" y="185343"/>
                  </a:lnTo>
                  <a:lnTo>
                    <a:pt x="262915" y="186982"/>
                  </a:lnTo>
                  <a:lnTo>
                    <a:pt x="269227" y="193573"/>
                  </a:lnTo>
                  <a:lnTo>
                    <a:pt x="270802" y="197827"/>
                  </a:lnTo>
                  <a:lnTo>
                    <a:pt x="270802" y="171310"/>
                  </a:lnTo>
                  <a:lnTo>
                    <a:pt x="264363" y="169468"/>
                  </a:lnTo>
                  <a:lnTo>
                    <a:pt x="257365" y="168884"/>
                  </a:lnTo>
                  <a:lnTo>
                    <a:pt x="251333" y="168884"/>
                  </a:lnTo>
                  <a:lnTo>
                    <a:pt x="245935" y="170205"/>
                  </a:lnTo>
                  <a:lnTo>
                    <a:pt x="241185" y="172859"/>
                  </a:lnTo>
                  <a:lnTo>
                    <a:pt x="240626" y="170116"/>
                  </a:lnTo>
                  <a:lnTo>
                    <a:pt x="223621" y="170116"/>
                  </a:lnTo>
                  <a:lnTo>
                    <a:pt x="223621" y="266877"/>
                  </a:lnTo>
                  <a:lnTo>
                    <a:pt x="242824" y="266877"/>
                  </a:lnTo>
                  <a:lnTo>
                    <a:pt x="242824" y="233895"/>
                  </a:lnTo>
                  <a:lnTo>
                    <a:pt x="247027" y="236093"/>
                  </a:lnTo>
                  <a:lnTo>
                    <a:pt x="251917" y="237185"/>
                  </a:lnTo>
                  <a:lnTo>
                    <a:pt x="257505" y="237185"/>
                  </a:lnTo>
                  <a:lnTo>
                    <a:pt x="289979" y="210235"/>
                  </a:lnTo>
                  <a:lnTo>
                    <a:pt x="290550" y="203034"/>
                  </a:lnTo>
                  <a:close/>
                </a:path>
                <a:path w="732790" h="267334">
                  <a:moveTo>
                    <a:pt x="330847" y="61823"/>
                  </a:moveTo>
                  <a:lnTo>
                    <a:pt x="317550" y="23837"/>
                  </a:lnTo>
                  <a:lnTo>
                    <a:pt x="304800" y="12293"/>
                  </a:lnTo>
                  <a:lnTo>
                    <a:pt x="304800" y="61823"/>
                  </a:lnTo>
                  <a:lnTo>
                    <a:pt x="304165" y="69773"/>
                  </a:lnTo>
                  <a:lnTo>
                    <a:pt x="276072" y="98958"/>
                  </a:lnTo>
                  <a:lnTo>
                    <a:pt x="268363" y="99618"/>
                  </a:lnTo>
                  <a:lnTo>
                    <a:pt x="242481" y="99618"/>
                  </a:lnTo>
                  <a:lnTo>
                    <a:pt x="242481" y="23837"/>
                  </a:lnTo>
                  <a:lnTo>
                    <a:pt x="268363" y="23837"/>
                  </a:lnTo>
                  <a:lnTo>
                    <a:pt x="302260" y="46634"/>
                  </a:lnTo>
                  <a:lnTo>
                    <a:pt x="304800" y="61823"/>
                  </a:lnTo>
                  <a:lnTo>
                    <a:pt x="304800" y="12293"/>
                  </a:lnTo>
                  <a:lnTo>
                    <a:pt x="303923" y="11607"/>
                  </a:lnTo>
                  <a:lnTo>
                    <a:pt x="293306" y="6388"/>
                  </a:lnTo>
                  <a:lnTo>
                    <a:pt x="281444" y="3263"/>
                  </a:lnTo>
                  <a:lnTo>
                    <a:pt x="268363" y="2222"/>
                  </a:lnTo>
                  <a:lnTo>
                    <a:pt x="217271" y="2222"/>
                  </a:lnTo>
                  <a:lnTo>
                    <a:pt x="217271" y="121412"/>
                  </a:lnTo>
                  <a:lnTo>
                    <a:pt x="268363" y="121412"/>
                  </a:lnTo>
                  <a:lnTo>
                    <a:pt x="313309" y="104736"/>
                  </a:lnTo>
                  <a:lnTo>
                    <a:pt x="329755" y="74333"/>
                  </a:lnTo>
                  <a:lnTo>
                    <a:pt x="330847" y="61823"/>
                  </a:lnTo>
                  <a:close/>
                </a:path>
                <a:path w="732790" h="267334">
                  <a:moveTo>
                    <a:pt x="345960" y="169291"/>
                  </a:moveTo>
                  <a:lnTo>
                    <a:pt x="343674" y="168833"/>
                  </a:lnTo>
                  <a:lnTo>
                    <a:pt x="341388" y="168605"/>
                  </a:lnTo>
                  <a:lnTo>
                    <a:pt x="331419" y="168605"/>
                  </a:lnTo>
                  <a:lnTo>
                    <a:pt x="325297" y="170992"/>
                  </a:lnTo>
                  <a:lnTo>
                    <a:pt x="320725" y="175742"/>
                  </a:lnTo>
                  <a:lnTo>
                    <a:pt x="319760" y="170116"/>
                  </a:lnTo>
                  <a:lnTo>
                    <a:pt x="302755" y="170116"/>
                  </a:lnTo>
                  <a:lnTo>
                    <a:pt x="302755" y="235953"/>
                  </a:lnTo>
                  <a:lnTo>
                    <a:pt x="321957" y="235953"/>
                  </a:lnTo>
                  <a:lnTo>
                    <a:pt x="321957" y="191643"/>
                  </a:lnTo>
                  <a:lnTo>
                    <a:pt x="325526" y="187261"/>
                  </a:lnTo>
                  <a:lnTo>
                    <a:pt x="330136" y="185064"/>
                  </a:lnTo>
                  <a:lnTo>
                    <a:pt x="339928" y="185064"/>
                  </a:lnTo>
                  <a:lnTo>
                    <a:pt x="343306" y="185940"/>
                  </a:lnTo>
                  <a:lnTo>
                    <a:pt x="345960" y="187667"/>
                  </a:lnTo>
                  <a:lnTo>
                    <a:pt x="345960" y="185064"/>
                  </a:lnTo>
                  <a:lnTo>
                    <a:pt x="345960" y="175742"/>
                  </a:lnTo>
                  <a:lnTo>
                    <a:pt x="345960" y="169291"/>
                  </a:lnTo>
                  <a:close/>
                </a:path>
                <a:path w="732790" h="267334">
                  <a:moveTo>
                    <a:pt x="424548" y="203034"/>
                  </a:moveTo>
                  <a:lnTo>
                    <a:pt x="404787" y="171615"/>
                  </a:lnTo>
                  <a:lnTo>
                    <a:pt x="404787" y="197916"/>
                  </a:lnTo>
                  <a:lnTo>
                    <a:pt x="404787" y="208153"/>
                  </a:lnTo>
                  <a:lnTo>
                    <a:pt x="403288" y="212318"/>
                  </a:lnTo>
                  <a:lnTo>
                    <a:pt x="397243" y="218706"/>
                  </a:lnTo>
                  <a:lnTo>
                    <a:pt x="393357" y="220306"/>
                  </a:lnTo>
                  <a:lnTo>
                    <a:pt x="383857" y="220306"/>
                  </a:lnTo>
                  <a:lnTo>
                    <a:pt x="379996" y="218706"/>
                  </a:lnTo>
                  <a:lnTo>
                    <a:pt x="374053" y="212318"/>
                  </a:lnTo>
                  <a:lnTo>
                    <a:pt x="372567" y="208153"/>
                  </a:lnTo>
                  <a:lnTo>
                    <a:pt x="372567" y="197916"/>
                  </a:lnTo>
                  <a:lnTo>
                    <a:pt x="374053" y="193751"/>
                  </a:lnTo>
                  <a:lnTo>
                    <a:pt x="379996" y="187350"/>
                  </a:lnTo>
                  <a:lnTo>
                    <a:pt x="383857" y="185750"/>
                  </a:lnTo>
                  <a:lnTo>
                    <a:pt x="393357" y="185750"/>
                  </a:lnTo>
                  <a:lnTo>
                    <a:pt x="397243" y="187350"/>
                  </a:lnTo>
                  <a:lnTo>
                    <a:pt x="403288" y="193751"/>
                  </a:lnTo>
                  <a:lnTo>
                    <a:pt x="404787" y="197916"/>
                  </a:lnTo>
                  <a:lnTo>
                    <a:pt x="404787" y="171615"/>
                  </a:lnTo>
                  <a:lnTo>
                    <a:pt x="403047" y="170751"/>
                  </a:lnTo>
                  <a:lnTo>
                    <a:pt x="396189" y="168948"/>
                  </a:lnTo>
                  <a:lnTo>
                    <a:pt x="388607" y="168338"/>
                  </a:lnTo>
                  <a:lnTo>
                    <a:pt x="381076" y="168948"/>
                  </a:lnTo>
                  <a:lnTo>
                    <a:pt x="353441" y="195707"/>
                  </a:lnTo>
                  <a:lnTo>
                    <a:pt x="352818" y="203034"/>
                  </a:lnTo>
                  <a:lnTo>
                    <a:pt x="353441" y="210362"/>
                  </a:lnTo>
                  <a:lnTo>
                    <a:pt x="381076" y="237134"/>
                  </a:lnTo>
                  <a:lnTo>
                    <a:pt x="388607" y="237731"/>
                  </a:lnTo>
                  <a:lnTo>
                    <a:pt x="396189" y="237134"/>
                  </a:lnTo>
                  <a:lnTo>
                    <a:pt x="423913" y="210362"/>
                  </a:lnTo>
                  <a:lnTo>
                    <a:pt x="424548" y="203034"/>
                  </a:lnTo>
                  <a:close/>
                </a:path>
                <a:path w="732790" h="267334">
                  <a:moveTo>
                    <a:pt x="471843" y="61810"/>
                  </a:moveTo>
                  <a:lnTo>
                    <a:pt x="458914" y="22987"/>
                  </a:lnTo>
                  <a:lnTo>
                    <a:pt x="445960" y="10782"/>
                  </a:lnTo>
                  <a:lnTo>
                    <a:pt x="445960" y="61810"/>
                  </a:lnTo>
                  <a:lnTo>
                    <a:pt x="445312" y="70015"/>
                  </a:lnTo>
                  <a:lnTo>
                    <a:pt x="416382" y="99796"/>
                  </a:lnTo>
                  <a:lnTo>
                    <a:pt x="408508" y="100469"/>
                  </a:lnTo>
                  <a:lnTo>
                    <a:pt x="400621" y="99796"/>
                  </a:lnTo>
                  <a:lnTo>
                    <a:pt x="371856" y="69938"/>
                  </a:lnTo>
                  <a:lnTo>
                    <a:pt x="371195" y="61810"/>
                  </a:lnTo>
                  <a:lnTo>
                    <a:pt x="371856" y="53619"/>
                  </a:lnTo>
                  <a:lnTo>
                    <a:pt x="400621" y="23672"/>
                  </a:lnTo>
                  <a:lnTo>
                    <a:pt x="408508" y="22987"/>
                  </a:lnTo>
                  <a:lnTo>
                    <a:pt x="416382" y="23672"/>
                  </a:lnTo>
                  <a:lnTo>
                    <a:pt x="445312" y="53619"/>
                  </a:lnTo>
                  <a:lnTo>
                    <a:pt x="445960" y="61810"/>
                  </a:lnTo>
                  <a:lnTo>
                    <a:pt x="445960" y="10782"/>
                  </a:lnTo>
                  <a:lnTo>
                    <a:pt x="444639" y="9728"/>
                  </a:lnTo>
                  <a:lnTo>
                    <a:pt x="433870" y="4330"/>
                  </a:lnTo>
                  <a:lnTo>
                    <a:pt x="421830" y="1079"/>
                  </a:lnTo>
                  <a:lnTo>
                    <a:pt x="408508" y="0"/>
                  </a:lnTo>
                  <a:lnTo>
                    <a:pt x="395160" y="1079"/>
                  </a:lnTo>
                  <a:lnTo>
                    <a:pt x="355231" y="26441"/>
                  </a:lnTo>
                  <a:lnTo>
                    <a:pt x="345325" y="61810"/>
                  </a:lnTo>
                  <a:lnTo>
                    <a:pt x="346430" y="74891"/>
                  </a:lnTo>
                  <a:lnTo>
                    <a:pt x="372402" y="113957"/>
                  </a:lnTo>
                  <a:lnTo>
                    <a:pt x="408508" y="123621"/>
                  </a:lnTo>
                  <a:lnTo>
                    <a:pt x="421830" y="122542"/>
                  </a:lnTo>
                  <a:lnTo>
                    <a:pt x="459054" y="100469"/>
                  </a:lnTo>
                  <a:lnTo>
                    <a:pt x="470738" y="74815"/>
                  </a:lnTo>
                  <a:lnTo>
                    <a:pt x="471843" y="61810"/>
                  </a:lnTo>
                  <a:close/>
                </a:path>
                <a:path w="732790" h="267334">
                  <a:moveTo>
                    <a:pt x="478574" y="138442"/>
                  </a:moveTo>
                  <a:lnTo>
                    <a:pt x="474827" y="136423"/>
                  </a:lnTo>
                  <a:lnTo>
                    <a:pt x="470623" y="135420"/>
                  </a:lnTo>
                  <a:lnTo>
                    <a:pt x="458825" y="135420"/>
                  </a:lnTo>
                  <a:lnTo>
                    <a:pt x="452996" y="137617"/>
                  </a:lnTo>
                  <a:lnTo>
                    <a:pt x="443941" y="146392"/>
                  </a:lnTo>
                  <a:lnTo>
                    <a:pt x="441680" y="152107"/>
                  </a:lnTo>
                  <a:lnTo>
                    <a:pt x="441680" y="170116"/>
                  </a:lnTo>
                  <a:lnTo>
                    <a:pt x="430707" y="170116"/>
                  </a:lnTo>
                  <a:lnTo>
                    <a:pt x="430707" y="186436"/>
                  </a:lnTo>
                  <a:lnTo>
                    <a:pt x="441680" y="186436"/>
                  </a:lnTo>
                  <a:lnTo>
                    <a:pt x="441680" y="235953"/>
                  </a:lnTo>
                  <a:lnTo>
                    <a:pt x="460743" y="235953"/>
                  </a:lnTo>
                  <a:lnTo>
                    <a:pt x="460743" y="186436"/>
                  </a:lnTo>
                  <a:lnTo>
                    <a:pt x="478574" y="186436"/>
                  </a:lnTo>
                  <a:lnTo>
                    <a:pt x="478574" y="170116"/>
                  </a:lnTo>
                  <a:lnTo>
                    <a:pt x="460743" y="170116"/>
                  </a:lnTo>
                  <a:lnTo>
                    <a:pt x="460743" y="159740"/>
                  </a:lnTo>
                  <a:lnTo>
                    <a:pt x="461733" y="156997"/>
                  </a:lnTo>
                  <a:lnTo>
                    <a:pt x="465658" y="152793"/>
                  </a:lnTo>
                  <a:lnTo>
                    <a:pt x="468287" y="151739"/>
                  </a:lnTo>
                  <a:lnTo>
                    <a:pt x="474510" y="151739"/>
                  </a:lnTo>
                  <a:lnTo>
                    <a:pt x="476834" y="152476"/>
                  </a:lnTo>
                  <a:lnTo>
                    <a:pt x="478574" y="153936"/>
                  </a:lnTo>
                  <a:lnTo>
                    <a:pt x="478574" y="151739"/>
                  </a:lnTo>
                  <a:lnTo>
                    <a:pt x="478574" y="138442"/>
                  </a:lnTo>
                  <a:close/>
                </a:path>
                <a:path w="732790" h="267334">
                  <a:moveTo>
                    <a:pt x="507517" y="170116"/>
                  </a:moveTo>
                  <a:lnTo>
                    <a:pt x="488315" y="170116"/>
                  </a:lnTo>
                  <a:lnTo>
                    <a:pt x="488315" y="235953"/>
                  </a:lnTo>
                  <a:lnTo>
                    <a:pt x="507517" y="235953"/>
                  </a:lnTo>
                  <a:lnTo>
                    <a:pt x="507517" y="170116"/>
                  </a:lnTo>
                  <a:close/>
                </a:path>
                <a:path w="732790" h="267334">
                  <a:moveTo>
                    <a:pt x="507542" y="138734"/>
                  </a:moveTo>
                  <a:lnTo>
                    <a:pt x="488340" y="138734"/>
                  </a:lnTo>
                  <a:lnTo>
                    <a:pt x="488340" y="157886"/>
                  </a:lnTo>
                  <a:lnTo>
                    <a:pt x="507542" y="157886"/>
                  </a:lnTo>
                  <a:lnTo>
                    <a:pt x="507542" y="138734"/>
                  </a:lnTo>
                  <a:close/>
                </a:path>
                <a:path w="732790" h="267334">
                  <a:moveTo>
                    <a:pt x="594779" y="121412"/>
                  </a:moveTo>
                  <a:lnTo>
                    <a:pt x="566331" y="76796"/>
                  </a:lnTo>
                  <a:lnTo>
                    <a:pt x="564476" y="73901"/>
                  </a:lnTo>
                  <a:lnTo>
                    <a:pt x="571855" y="71297"/>
                  </a:lnTo>
                  <a:lnTo>
                    <a:pt x="577697" y="66929"/>
                  </a:lnTo>
                  <a:lnTo>
                    <a:pt x="586079" y="55003"/>
                  </a:lnTo>
                  <a:lnTo>
                    <a:pt x="586320" y="54660"/>
                  </a:lnTo>
                  <a:lnTo>
                    <a:pt x="588416" y="47777"/>
                  </a:lnTo>
                  <a:lnTo>
                    <a:pt x="588479" y="39509"/>
                  </a:lnTo>
                  <a:lnTo>
                    <a:pt x="587768" y="31635"/>
                  </a:lnTo>
                  <a:lnTo>
                    <a:pt x="562597" y="4470"/>
                  </a:lnTo>
                  <a:lnTo>
                    <a:pt x="562597" y="34848"/>
                  </a:lnTo>
                  <a:lnTo>
                    <a:pt x="562597" y="44043"/>
                  </a:lnTo>
                  <a:lnTo>
                    <a:pt x="560984" y="47777"/>
                  </a:lnTo>
                  <a:lnTo>
                    <a:pt x="554507" y="53555"/>
                  </a:lnTo>
                  <a:lnTo>
                    <a:pt x="550341" y="55003"/>
                  </a:lnTo>
                  <a:lnTo>
                    <a:pt x="515607" y="55003"/>
                  </a:lnTo>
                  <a:lnTo>
                    <a:pt x="515607" y="23837"/>
                  </a:lnTo>
                  <a:lnTo>
                    <a:pt x="550341" y="23837"/>
                  </a:lnTo>
                  <a:lnTo>
                    <a:pt x="554507" y="25285"/>
                  </a:lnTo>
                  <a:lnTo>
                    <a:pt x="560984" y="31076"/>
                  </a:lnTo>
                  <a:lnTo>
                    <a:pt x="562597" y="34848"/>
                  </a:lnTo>
                  <a:lnTo>
                    <a:pt x="562597" y="4470"/>
                  </a:lnTo>
                  <a:lnTo>
                    <a:pt x="556221" y="2870"/>
                  </a:lnTo>
                  <a:lnTo>
                    <a:pt x="547611" y="2222"/>
                  </a:lnTo>
                  <a:lnTo>
                    <a:pt x="490410" y="2222"/>
                  </a:lnTo>
                  <a:lnTo>
                    <a:pt x="490410" y="121412"/>
                  </a:lnTo>
                  <a:lnTo>
                    <a:pt x="515607" y="121412"/>
                  </a:lnTo>
                  <a:lnTo>
                    <a:pt x="515607" y="76796"/>
                  </a:lnTo>
                  <a:lnTo>
                    <a:pt x="539788" y="76796"/>
                  </a:lnTo>
                  <a:lnTo>
                    <a:pt x="564984" y="121412"/>
                  </a:lnTo>
                  <a:lnTo>
                    <a:pt x="594779" y="121412"/>
                  </a:lnTo>
                  <a:close/>
                </a:path>
                <a:path w="732790" h="267334">
                  <a:moveTo>
                    <a:pt x="732713" y="121412"/>
                  </a:moveTo>
                  <a:lnTo>
                    <a:pt x="722845" y="101828"/>
                  </a:lnTo>
                  <a:lnTo>
                    <a:pt x="711936" y="80200"/>
                  </a:lnTo>
                  <a:lnTo>
                    <a:pt x="692442" y="41554"/>
                  </a:lnTo>
                  <a:lnTo>
                    <a:pt x="685038" y="26885"/>
                  </a:lnTo>
                  <a:lnTo>
                    <a:pt x="685038" y="80200"/>
                  </a:lnTo>
                  <a:lnTo>
                    <a:pt x="648601" y="80200"/>
                  </a:lnTo>
                  <a:lnTo>
                    <a:pt x="666813" y="41554"/>
                  </a:lnTo>
                  <a:lnTo>
                    <a:pt x="685038" y="80200"/>
                  </a:lnTo>
                  <a:lnTo>
                    <a:pt x="685038" y="26885"/>
                  </a:lnTo>
                  <a:lnTo>
                    <a:pt x="672604" y="2222"/>
                  </a:lnTo>
                  <a:lnTo>
                    <a:pt x="661022" y="2222"/>
                  </a:lnTo>
                  <a:lnTo>
                    <a:pt x="600925" y="121412"/>
                  </a:lnTo>
                  <a:lnTo>
                    <a:pt x="629018" y="121412"/>
                  </a:lnTo>
                  <a:lnTo>
                    <a:pt x="638200" y="101828"/>
                  </a:lnTo>
                  <a:lnTo>
                    <a:pt x="695426" y="101828"/>
                  </a:lnTo>
                  <a:lnTo>
                    <a:pt x="704621" y="121412"/>
                  </a:lnTo>
                  <a:lnTo>
                    <a:pt x="732713" y="12141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5" name="object 275" descr="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2289145" y="7560000"/>
                </a:moveTo>
                <a:lnTo>
                  <a:pt x="2289145" y="0"/>
                </a:lnTo>
              </a:path>
              <a:path w="10692130" h="7560309">
                <a:moveTo>
                  <a:pt x="0" y="883699"/>
                </a:moveTo>
                <a:lnTo>
                  <a:pt x="10692000" y="883699"/>
                </a:lnTo>
              </a:path>
              <a:path w="10692130" h="7560309">
                <a:moveTo>
                  <a:pt x="2883048" y="7560000"/>
                </a:moveTo>
                <a:lnTo>
                  <a:pt x="2883048" y="0"/>
                </a:lnTo>
              </a:path>
              <a:path w="10692130" h="7560309">
                <a:moveTo>
                  <a:pt x="2582585" y="7560000"/>
                </a:moveTo>
                <a:lnTo>
                  <a:pt x="2582585" y="0"/>
                </a:lnTo>
              </a:path>
              <a:path w="10692130" h="7560309">
                <a:moveTo>
                  <a:pt x="0" y="2625462"/>
                </a:moveTo>
                <a:lnTo>
                  <a:pt x="10692000" y="2625462"/>
                </a:lnTo>
              </a:path>
              <a:path w="10692130" h="7560309">
                <a:moveTo>
                  <a:pt x="0" y="2610849"/>
                </a:moveTo>
                <a:lnTo>
                  <a:pt x="10692000" y="2610849"/>
                </a:lnTo>
              </a:path>
              <a:path w="10692130" h="7560309">
                <a:moveTo>
                  <a:pt x="0" y="4544157"/>
                </a:moveTo>
                <a:lnTo>
                  <a:pt x="10692000" y="4544157"/>
                </a:lnTo>
              </a:path>
              <a:path w="10692130" h="7560309">
                <a:moveTo>
                  <a:pt x="0" y="4536241"/>
                </a:moveTo>
                <a:lnTo>
                  <a:pt x="10692000" y="4536241"/>
                </a:lnTo>
              </a:path>
              <a:path w="10692130" h="7560309">
                <a:moveTo>
                  <a:pt x="0" y="5898898"/>
                </a:moveTo>
                <a:lnTo>
                  <a:pt x="10692000" y="5898898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81" y="4499299"/>
            <a:ext cx="3515360" cy="3060700"/>
          </a:xfrm>
          <a:custGeom>
            <a:avLst/>
            <a:gdLst/>
            <a:ahLst/>
            <a:cxnLst/>
            <a:rect l="l" t="t" r="r" b="b"/>
            <a:pathLst>
              <a:path w="3515360" h="3060700">
                <a:moveTo>
                  <a:pt x="3514794" y="3059821"/>
                </a:moveTo>
                <a:lnTo>
                  <a:pt x="3514287" y="3060700"/>
                </a:lnTo>
                <a:lnTo>
                  <a:pt x="3514810" y="3060700"/>
                </a:lnTo>
                <a:lnTo>
                  <a:pt x="3514794" y="3059821"/>
                </a:lnTo>
                <a:close/>
              </a:path>
              <a:path w="3515360" h="3060700">
                <a:moveTo>
                  <a:pt x="1641261" y="254000"/>
                </a:moveTo>
                <a:lnTo>
                  <a:pt x="1625917" y="254000"/>
                </a:lnTo>
                <a:lnTo>
                  <a:pt x="514" y="3060700"/>
                </a:lnTo>
                <a:lnTo>
                  <a:pt x="29202" y="3060700"/>
                </a:lnTo>
                <a:lnTo>
                  <a:pt x="1648900" y="266700"/>
                </a:lnTo>
                <a:lnTo>
                  <a:pt x="1641261" y="254000"/>
                </a:lnTo>
                <a:close/>
              </a:path>
              <a:path w="3515360" h="3060700">
                <a:moveTo>
                  <a:pt x="1671861" y="266700"/>
                </a:moveTo>
                <a:lnTo>
                  <a:pt x="58118" y="3060700"/>
                </a:lnTo>
                <a:lnTo>
                  <a:pt x="86805" y="3060700"/>
                </a:lnTo>
                <a:lnTo>
                  <a:pt x="1694642" y="279400"/>
                </a:lnTo>
                <a:lnTo>
                  <a:pt x="1679450" y="279400"/>
                </a:lnTo>
                <a:lnTo>
                  <a:pt x="1671861" y="266700"/>
                </a:lnTo>
                <a:close/>
              </a:path>
              <a:path w="3515360" h="3060700">
                <a:moveTo>
                  <a:pt x="1724929" y="292100"/>
                </a:moveTo>
                <a:lnTo>
                  <a:pt x="1717408" y="292100"/>
                </a:lnTo>
                <a:lnTo>
                  <a:pt x="115722" y="3060700"/>
                </a:lnTo>
                <a:lnTo>
                  <a:pt x="144407" y="3060700"/>
                </a:lnTo>
                <a:lnTo>
                  <a:pt x="1739991" y="304800"/>
                </a:lnTo>
                <a:lnTo>
                  <a:pt x="1732488" y="304800"/>
                </a:lnTo>
                <a:lnTo>
                  <a:pt x="1724929" y="292100"/>
                </a:lnTo>
                <a:close/>
              </a:path>
              <a:path w="3515360" h="3060700">
                <a:moveTo>
                  <a:pt x="1777507" y="317500"/>
                </a:moveTo>
                <a:lnTo>
                  <a:pt x="1762559" y="317500"/>
                </a:lnTo>
                <a:lnTo>
                  <a:pt x="173325" y="3060700"/>
                </a:lnTo>
                <a:lnTo>
                  <a:pt x="202009" y="3060700"/>
                </a:lnTo>
                <a:lnTo>
                  <a:pt x="1784944" y="330200"/>
                </a:lnTo>
                <a:lnTo>
                  <a:pt x="1777507" y="317500"/>
                </a:lnTo>
                <a:close/>
              </a:path>
              <a:path w="3515360" h="3060700">
                <a:moveTo>
                  <a:pt x="1829504" y="342900"/>
                </a:moveTo>
                <a:lnTo>
                  <a:pt x="1807315" y="342900"/>
                </a:lnTo>
                <a:lnTo>
                  <a:pt x="230927" y="3060700"/>
                </a:lnTo>
                <a:lnTo>
                  <a:pt x="259612" y="3060700"/>
                </a:lnTo>
                <a:lnTo>
                  <a:pt x="1829504" y="342900"/>
                </a:lnTo>
                <a:close/>
              </a:path>
              <a:path w="3515360" h="3060700">
                <a:moveTo>
                  <a:pt x="1851681" y="355600"/>
                </a:moveTo>
                <a:lnTo>
                  <a:pt x="288530" y="3060700"/>
                </a:lnTo>
                <a:lnTo>
                  <a:pt x="317216" y="3060700"/>
                </a:lnTo>
                <a:lnTo>
                  <a:pt x="1873676" y="368300"/>
                </a:lnTo>
                <a:lnTo>
                  <a:pt x="1859006" y="368300"/>
                </a:lnTo>
                <a:lnTo>
                  <a:pt x="1851681" y="355600"/>
                </a:lnTo>
                <a:close/>
              </a:path>
              <a:path w="3515360" h="3060700">
                <a:moveTo>
                  <a:pt x="1902915" y="381000"/>
                </a:moveTo>
                <a:lnTo>
                  <a:pt x="1895655" y="381000"/>
                </a:lnTo>
                <a:lnTo>
                  <a:pt x="346131" y="3060700"/>
                </a:lnTo>
                <a:lnTo>
                  <a:pt x="374818" y="3060700"/>
                </a:lnTo>
                <a:lnTo>
                  <a:pt x="1917459" y="393700"/>
                </a:lnTo>
                <a:lnTo>
                  <a:pt x="1910220" y="393700"/>
                </a:lnTo>
                <a:lnTo>
                  <a:pt x="1902915" y="381000"/>
                </a:lnTo>
                <a:close/>
              </a:path>
              <a:path w="3515360" h="3060700">
                <a:moveTo>
                  <a:pt x="1946530" y="406400"/>
                </a:moveTo>
                <a:lnTo>
                  <a:pt x="1939295" y="406400"/>
                </a:lnTo>
                <a:lnTo>
                  <a:pt x="403735" y="3060700"/>
                </a:lnTo>
                <a:lnTo>
                  <a:pt x="432421" y="3060700"/>
                </a:lnTo>
                <a:lnTo>
                  <a:pt x="1960869" y="419100"/>
                </a:lnTo>
                <a:lnTo>
                  <a:pt x="1946530" y="406400"/>
                </a:lnTo>
                <a:close/>
              </a:path>
              <a:path w="3515360" h="3060700">
                <a:moveTo>
                  <a:pt x="1989589" y="431800"/>
                </a:moveTo>
                <a:lnTo>
                  <a:pt x="1982458" y="431800"/>
                </a:lnTo>
                <a:lnTo>
                  <a:pt x="461336" y="3060700"/>
                </a:lnTo>
                <a:lnTo>
                  <a:pt x="490026" y="3060700"/>
                </a:lnTo>
                <a:lnTo>
                  <a:pt x="2003781" y="444500"/>
                </a:lnTo>
                <a:lnTo>
                  <a:pt x="1996696" y="444500"/>
                </a:lnTo>
                <a:lnTo>
                  <a:pt x="1989589" y="431800"/>
                </a:lnTo>
                <a:close/>
              </a:path>
              <a:path w="3515360" h="3060700">
                <a:moveTo>
                  <a:pt x="2032238" y="457200"/>
                </a:moveTo>
                <a:lnTo>
                  <a:pt x="2025172" y="457200"/>
                </a:lnTo>
                <a:lnTo>
                  <a:pt x="518942" y="3060700"/>
                </a:lnTo>
                <a:lnTo>
                  <a:pt x="547627" y="3060700"/>
                </a:lnTo>
                <a:lnTo>
                  <a:pt x="2046297" y="469900"/>
                </a:lnTo>
                <a:lnTo>
                  <a:pt x="2039277" y="469900"/>
                </a:lnTo>
                <a:lnTo>
                  <a:pt x="2032238" y="457200"/>
                </a:lnTo>
                <a:close/>
              </a:path>
              <a:path w="3515360" h="3060700">
                <a:moveTo>
                  <a:pt x="2067490" y="482600"/>
                </a:moveTo>
                <a:lnTo>
                  <a:pt x="576543" y="3060700"/>
                </a:lnTo>
                <a:lnTo>
                  <a:pt x="605229" y="3060700"/>
                </a:lnTo>
                <a:lnTo>
                  <a:pt x="2088417" y="495300"/>
                </a:lnTo>
                <a:lnTo>
                  <a:pt x="2074489" y="495300"/>
                </a:lnTo>
                <a:lnTo>
                  <a:pt x="2067490" y="482600"/>
                </a:lnTo>
                <a:close/>
              </a:path>
              <a:path w="3515360" h="3060700">
                <a:moveTo>
                  <a:pt x="2109416" y="508000"/>
                </a:moveTo>
                <a:lnTo>
                  <a:pt x="634147" y="3060700"/>
                </a:lnTo>
                <a:lnTo>
                  <a:pt x="662830" y="3060700"/>
                </a:lnTo>
                <a:lnTo>
                  <a:pt x="2130144" y="520700"/>
                </a:lnTo>
                <a:lnTo>
                  <a:pt x="2116349" y="520700"/>
                </a:lnTo>
                <a:lnTo>
                  <a:pt x="2109416" y="508000"/>
                </a:lnTo>
                <a:close/>
              </a:path>
              <a:path w="3515360" h="3060700">
                <a:moveTo>
                  <a:pt x="2150941" y="533400"/>
                </a:moveTo>
                <a:lnTo>
                  <a:pt x="691749" y="3060700"/>
                </a:lnTo>
                <a:lnTo>
                  <a:pt x="720435" y="3060700"/>
                </a:lnTo>
                <a:lnTo>
                  <a:pt x="2171476" y="558800"/>
                </a:lnTo>
                <a:lnTo>
                  <a:pt x="2164654" y="546100"/>
                </a:lnTo>
                <a:lnTo>
                  <a:pt x="2157811" y="546100"/>
                </a:lnTo>
                <a:lnTo>
                  <a:pt x="2150941" y="533400"/>
                </a:lnTo>
                <a:close/>
              </a:path>
              <a:path w="3515360" h="3060700">
                <a:moveTo>
                  <a:pt x="2205650" y="571500"/>
                </a:moveTo>
                <a:lnTo>
                  <a:pt x="2192072" y="571500"/>
                </a:lnTo>
                <a:lnTo>
                  <a:pt x="749353" y="3060700"/>
                </a:lnTo>
                <a:lnTo>
                  <a:pt x="778037" y="3060700"/>
                </a:lnTo>
                <a:lnTo>
                  <a:pt x="2212404" y="584200"/>
                </a:lnTo>
                <a:lnTo>
                  <a:pt x="2205650" y="571500"/>
                </a:lnTo>
                <a:close/>
              </a:path>
              <a:path w="3515360" h="3060700">
                <a:moveTo>
                  <a:pt x="2232798" y="596900"/>
                </a:moveTo>
                <a:lnTo>
                  <a:pt x="806955" y="3060700"/>
                </a:lnTo>
                <a:lnTo>
                  <a:pt x="835641" y="3060700"/>
                </a:lnTo>
                <a:lnTo>
                  <a:pt x="2252930" y="609600"/>
                </a:lnTo>
                <a:lnTo>
                  <a:pt x="2246245" y="609600"/>
                </a:lnTo>
                <a:lnTo>
                  <a:pt x="2232798" y="596900"/>
                </a:lnTo>
                <a:close/>
              </a:path>
              <a:path w="3515360" h="3060700">
                <a:moveTo>
                  <a:pt x="2273122" y="622300"/>
                </a:moveTo>
                <a:lnTo>
                  <a:pt x="864558" y="3060700"/>
                </a:lnTo>
                <a:lnTo>
                  <a:pt x="893245" y="3060700"/>
                </a:lnTo>
                <a:lnTo>
                  <a:pt x="2293052" y="647700"/>
                </a:lnTo>
                <a:lnTo>
                  <a:pt x="2286431" y="635000"/>
                </a:lnTo>
                <a:lnTo>
                  <a:pt x="2279789" y="635000"/>
                </a:lnTo>
                <a:lnTo>
                  <a:pt x="2273122" y="622300"/>
                </a:lnTo>
                <a:close/>
              </a:path>
              <a:path w="3515360" h="3060700">
                <a:moveTo>
                  <a:pt x="2319638" y="660400"/>
                </a:moveTo>
                <a:lnTo>
                  <a:pt x="2313035" y="660400"/>
                </a:lnTo>
                <a:lnTo>
                  <a:pt x="922160" y="3060700"/>
                </a:lnTo>
                <a:lnTo>
                  <a:pt x="950848" y="3060700"/>
                </a:lnTo>
                <a:lnTo>
                  <a:pt x="2332763" y="673100"/>
                </a:lnTo>
                <a:lnTo>
                  <a:pt x="2326212" y="673100"/>
                </a:lnTo>
                <a:lnTo>
                  <a:pt x="2319638" y="660400"/>
                </a:lnTo>
                <a:close/>
              </a:path>
              <a:path w="3515360" h="3060700">
                <a:moveTo>
                  <a:pt x="2352541" y="685800"/>
                </a:moveTo>
                <a:lnTo>
                  <a:pt x="979762" y="3060700"/>
                </a:lnTo>
                <a:lnTo>
                  <a:pt x="1008450" y="3060700"/>
                </a:lnTo>
                <a:lnTo>
                  <a:pt x="2372065" y="711200"/>
                </a:lnTo>
                <a:lnTo>
                  <a:pt x="2365580" y="698500"/>
                </a:lnTo>
                <a:lnTo>
                  <a:pt x="2359075" y="698500"/>
                </a:lnTo>
                <a:lnTo>
                  <a:pt x="2352541" y="685800"/>
                </a:lnTo>
                <a:close/>
              </a:path>
              <a:path w="3515360" h="3060700">
                <a:moveTo>
                  <a:pt x="2398100" y="723900"/>
                </a:moveTo>
                <a:lnTo>
                  <a:pt x="2391638" y="723900"/>
                </a:lnTo>
                <a:lnTo>
                  <a:pt x="1037367" y="3060700"/>
                </a:lnTo>
                <a:lnTo>
                  <a:pt x="1066052" y="3060700"/>
                </a:lnTo>
                <a:lnTo>
                  <a:pt x="2410948" y="736600"/>
                </a:lnTo>
                <a:lnTo>
                  <a:pt x="2404536" y="736600"/>
                </a:lnTo>
                <a:lnTo>
                  <a:pt x="2398100" y="723900"/>
                </a:lnTo>
                <a:close/>
              </a:path>
              <a:path w="3515360" h="3060700">
                <a:moveTo>
                  <a:pt x="2430312" y="749300"/>
                </a:moveTo>
                <a:lnTo>
                  <a:pt x="1094971" y="3060700"/>
                </a:lnTo>
                <a:lnTo>
                  <a:pt x="1123656" y="3060700"/>
                </a:lnTo>
                <a:lnTo>
                  <a:pt x="2449414" y="774700"/>
                </a:lnTo>
                <a:lnTo>
                  <a:pt x="2443074" y="762000"/>
                </a:lnTo>
                <a:lnTo>
                  <a:pt x="2436703" y="762000"/>
                </a:lnTo>
                <a:lnTo>
                  <a:pt x="2430312" y="749300"/>
                </a:lnTo>
                <a:close/>
              </a:path>
              <a:path w="3515360" h="3060700">
                <a:moveTo>
                  <a:pt x="2474884" y="787400"/>
                </a:moveTo>
                <a:lnTo>
                  <a:pt x="2468562" y="787400"/>
                </a:lnTo>
                <a:lnTo>
                  <a:pt x="1152572" y="3060700"/>
                </a:lnTo>
                <a:lnTo>
                  <a:pt x="1181259" y="3060700"/>
                </a:lnTo>
                <a:lnTo>
                  <a:pt x="2487456" y="800100"/>
                </a:lnTo>
                <a:lnTo>
                  <a:pt x="2481185" y="800100"/>
                </a:lnTo>
                <a:lnTo>
                  <a:pt x="2474884" y="787400"/>
                </a:lnTo>
                <a:close/>
              </a:path>
              <a:path w="3515360" h="3060700">
                <a:moveTo>
                  <a:pt x="2515751" y="825500"/>
                </a:moveTo>
                <a:lnTo>
                  <a:pt x="2506391" y="825500"/>
                </a:lnTo>
                <a:lnTo>
                  <a:pt x="1210175" y="3060700"/>
                </a:lnTo>
                <a:lnTo>
                  <a:pt x="1238861" y="3060700"/>
                </a:lnTo>
                <a:lnTo>
                  <a:pt x="2525068" y="838200"/>
                </a:lnTo>
                <a:lnTo>
                  <a:pt x="2515751" y="825500"/>
                </a:lnTo>
                <a:close/>
              </a:path>
              <a:path w="3515360" h="3060700">
                <a:moveTo>
                  <a:pt x="2543788" y="850900"/>
                </a:moveTo>
                <a:lnTo>
                  <a:pt x="1267776" y="3060700"/>
                </a:lnTo>
                <a:lnTo>
                  <a:pt x="1296462" y="3060700"/>
                </a:lnTo>
                <a:lnTo>
                  <a:pt x="2562249" y="876300"/>
                </a:lnTo>
                <a:lnTo>
                  <a:pt x="2543788" y="850900"/>
                </a:lnTo>
                <a:close/>
              </a:path>
              <a:path w="3515360" h="3060700">
                <a:moveTo>
                  <a:pt x="2580749" y="889000"/>
                </a:moveTo>
                <a:lnTo>
                  <a:pt x="1325379" y="3060700"/>
                </a:lnTo>
                <a:lnTo>
                  <a:pt x="1354066" y="3060700"/>
                </a:lnTo>
                <a:lnTo>
                  <a:pt x="2598991" y="914400"/>
                </a:lnTo>
                <a:lnTo>
                  <a:pt x="2580749" y="889000"/>
                </a:lnTo>
                <a:close/>
              </a:path>
              <a:path w="3515360" h="3060700">
                <a:moveTo>
                  <a:pt x="2617268" y="927100"/>
                </a:moveTo>
                <a:lnTo>
                  <a:pt x="1382982" y="3060700"/>
                </a:lnTo>
                <a:lnTo>
                  <a:pt x="1411668" y="3060700"/>
                </a:lnTo>
                <a:lnTo>
                  <a:pt x="2635289" y="952500"/>
                </a:lnTo>
                <a:lnTo>
                  <a:pt x="2617268" y="927100"/>
                </a:lnTo>
                <a:close/>
              </a:path>
              <a:path w="3515360" h="3060700">
                <a:moveTo>
                  <a:pt x="2653339" y="965200"/>
                </a:moveTo>
                <a:lnTo>
                  <a:pt x="1440586" y="3060700"/>
                </a:lnTo>
                <a:lnTo>
                  <a:pt x="1469271" y="3060700"/>
                </a:lnTo>
                <a:lnTo>
                  <a:pt x="2671135" y="990600"/>
                </a:lnTo>
                <a:lnTo>
                  <a:pt x="2653339" y="965200"/>
                </a:lnTo>
                <a:close/>
              </a:path>
              <a:path w="3515360" h="3060700">
                <a:moveTo>
                  <a:pt x="2688958" y="1003300"/>
                </a:moveTo>
                <a:lnTo>
                  <a:pt x="1498189" y="3060700"/>
                </a:lnTo>
                <a:lnTo>
                  <a:pt x="1526875" y="3060700"/>
                </a:lnTo>
                <a:lnTo>
                  <a:pt x="2706526" y="1028700"/>
                </a:lnTo>
                <a:lnTo>
                  <a:pt x="2688958" y="1003300"/>
                </a:lnTo>
                <a:close/>
              </a:path>
              <a:path w="3515360" h="3060700">
                <a:moveTo>
                  <a:pt x="2724115" y="1041400"/>
                </a:moveTo>
                <a:lnTo>
                  <a:pt x="1555791" y="3060700"/>
                </a:lnTo>
                <a:lnTo>
                  <a:pt x="1584478" y="3060700"/>
                </a:lnTo>
                <a:lnTo>
                  <a:pt x="2741453" y="1066800"/>
                </a:lnTo>
                <a:lnTo>
                  <a:pt x="2724115" y="1041400"/>
                </a:lnTo>
                <a:close/>
              </a:path>
              <a:path w="3515360" h="3060700">
                <a:moveTo>
                  <a:pt x="2758805" y="1079500"/>
                </a:moveTo>
                <a:lnTo>
                  <a:pt x="1613395" y="3060700"/>
                </a:lnTo>
                <a:lnTo>
                  <a:pt x="1642081" y="3060700"/>
                </a:lnTo>
                <a:lnTo>
                  <a:pt x="2775906" y="1104900"/>
                </a:lnTo>
                <a:lnTo>
                  <a:pt x="2758805" y="1079500"/>
                </a:lnTo>
                <a:close/>
              </a:path>
              <a:path w="3515360" h="3060700">
                <a:moveTo>
                  <a:pt x="2793017" y="1117600"/>
                </a:moveTo>
                <a:lnTo>
                  <a:pt x="1670998" y="3060700"/>
                </a:lnTo>
                <a:lnTo>
                  <a:pt x="1699683" y="3060700"/>
                </a:lnTo>
                <a:lnTo>
                  <a:pt x="2809875" y="1143000"/>
                </a:lnTo>
                <a:lnTo>
                  <a:pt x="2793017" y="1117600"/>
                </a:lnTo>
                <a:close/>
              </a:path>
              <a:path w="3515360" h="3060700">
                <a:moveTo>
                  <a:pt x="2826738" y="1168400"/>
                </a:moveTo>
                <a:lnTo>
                  <a:pt x="1728599" y="3060700"/>
                </a:lnTo>
                <a:lnTo>
                  <a:pt x="1757285" y="3060700"/>
                </a:lnTo>
                <a:lnTo>
                  <a:pt x="2843354" y="1181100"/>
                </a:lnTo>
                <a:lnTo>
                  <a:pt x="2835070" y="1181100"/>
                </a:lnTo>
                <a:lnTo>
                  <a:pt x="2826738" y="1168400"/>
                </a:lnTo>
                <a:close/>
              </a:path>
              <a:path w="3515360" h="3060700">
                <a:moveTo>
                  <a:pt x="2859968" y="1206500"/>
                </a:moveTo>
                <a:lnTo>
                  <a:pt x="1786203" y="3060700"/>
                </a:lnTo>
                <a:lnTo>
                  <a:pt x="1814889" y="3060700"/>
                </a:lnTo>
                <a:lnTo>
                  <a:pt x="2876335" y="1231900"/>
                </a:lnTo>
                <a:lnTo>
                  <a:pt x="2859968" y="1206500"/>
                </a:lnTo>
                <a:close/>
              </a:path>
              <a:path w="3515360" h="3060700">
                <a:moveTo>
                  <a:pt x="2892696" y="1244600"/>
                </a:moveTo>
                <a:lnTo>
                  <a:pt x="1843806" y="3060700"/>
                </a:lnTo>
                <a:lnTo>
                  <a:pt x="1872492" y="3060700"/>
                </a:lnTo>
                <a:lnTo>
                  <a:pt x="2908810" y="1270000"/>
                </a:lnTo>
                <a:lnTo>
                  <a:pt x="2900779" y="1257300"/>
                </a:lnTo>
                <a:lnTo>
                  <a:pt x="2892696" y="1244600"/>
                </a:lnTo>
                <a:close/>
              </a:path>
              <a:path w="3515360" h="3060700">
                <a:moveTo>
                  <a:pt x="2924912" y="1295400"/>
                </a:moveTo>
                <a:lnTo>
                  <a:pt x="1901408" y="3060700"/>
                </a:lnTo>
                <a:lnTo>
                  <a:pt x="1930094" y="3060700"/>
                </a:lnTo>
                <a:lnTo>
                  <a:pt x="2940763" y="1320800"/>
                </a:lnTo>
                <a:lnTo>
                  <a:pt x="2932866" y="1308100"/>
                </a:lnTo>
                <a:lnTo>
                  <a:pt x="2924912" y="1295400"/>
                </a:lnTo>
                <a:close/>
              </a:path>
              <a:path w="3515360" h="3060700">
                <a:moveTo>
                  <a:pt x="2956604" y="1333500"/>
                </a:moveTo>
                <a:lnTo>
                  <a:pt x="1959012" y="3060700"/>
                </a:lnTo>
                <a:lnTo>
                  <a:pt x="1987698" y="3060700"/>
                </a:lnTo>
                <a:lnTo>
                  <a:pt x="2972188" y="1358900"/>
                </a:lnTo>
                <a:lnTo>
                  <a:pt x="2964422" y="1346200"/>
                </a:lnTo>
                <a:lnTo>
                  <a:pt x="2956604" y="1333500"/>
                </a:lnTo>
                <a:close/>
              </a:path>
              <a:path w="3515360" h="3060700">
                <a:moveTo>
                  <a:pt x="2987755" y="1384300"/>
                </a:moveTo>
                <a:lnTo>
                  <a:pt x="2016613" y="3060700"/>
                </a:lnTo>
                <a:lnTo>
                  <a:pt x="2045301" y="3060700"/>
                </a:lnTo>
                <a:lnTo>
                  <a:pt x="3003066" y="1409700"/>
                </a:lnTo>
                <a:lnTo>
                  <a:pt x="2995438" y="1397000"/>
                </a:lnTo>
                <a:lnTo>
                  <a:pt x="2987755" y="1384300"/>
                </a:lnTo>
                <a:close/>
              </a:path>
              <a:path w="3515360" h="3060700">
                <a:moveTo>
                  <a:pt x="3018354" y="1435100"/>
                </a:moveTo>
                <a:lnTo>
                  <a:pt x="2074218" y="3060700"/>
                </a:lnTo>
                <a:lnTo>
                  <a:pt x="2102902" y="3060700"/>
                </a:lnTo>
                <a:lnTo>
                  <a:pt x="3033381" y="1460500"/>
                </a:lnTo>
                <a:lnTo>
                  <a:pt x="3025896" y="1447800"/>
                </a:lnTo>
                <a:lnTo>
                  <a:pt x="3018354" y="1435100"/>
                </a:lnTo>
                <a:close/>
              </a:path>
              <a:path w="3515360" h="3060700">
                <a:moveTo>
                  <a:pt x="3048382" y="1473200"/>
                </a:moveTo>
                <a:lnTo>
                  <a:pt x="2131819" y="3060700"/>
                </a:lnTo>
                <a:lnTo>
                  <a:pt x="2160505" y="3060700"/>
                </a:lnTo>
                <a:lnTo>
                  <a:pt x="3063120" y="1498600"/>
                </a:lnTo>
                <a:lnTo>
                  <a:pt x="3055781" y="1485900"/>
                </a:lnTo>
                <a:lnTo>
                  <a:pt x="3048382" y="1473200"/>
                </a:lnTo>
                <a:close/>
              </a:path>
              <a:path w="3515360" h="3060700">
                <a:moveTo>
                  <a:pt x="3077831" y="1524000"/>
                </a:moveTo>
                <a:lnTo>
                  <a:pt x="2189423" y="3060700"/>
                </a:lnTo>
                <a:lnTo>
                  <a:pt x="2218110" y="3060700"/>
                </a:lnTo>
                <a:lnTo>
                  <a:pt x="3092269" y="1549400"/>
                </a:lnTo>
                <a:lnTo>
                  <a:pt x="3085077" y="1536700"/>
                </a:lnTo>
                <a:lnTo>
                  <a:pt x="3077831" y="1524000"/>
                </a:lnTo>
                <a:close/>
              </a:path>
              <a:path w="3515360" h="3060700">
                <a:moveTo>
                  <a:pt x="3106670" y="1574800"/>
                </a:moveTo>
                <a:lnTo>
                  <a:pt x="2247025" y="3060700"/>
                </a:lnTo>
                <a:lnTo>
                  <a:pt x="2275712" y="3060700"/>
                </a:lnTo>
                <a:lnTo>
                  <a:pt x="3120804" y="1600200"/>
                </a:lnTo>
                <a:lnTo>
                  <a:pt x="3113766" y="1587500"/>
                </a:lnTo>
                <a:lnTo>
                  <a:pt x="3106670" y="1574800"/>
                </a:lnTo>
                <a:close/>
              </a:path>
              <a:path w="3515360" h="3060700">
                <a:moveTo>
                  <a:pt x="3134890" y="1625600"/>
                </a:moveTo>
                <a:lnTo>
                  <a:pt x="2304628" y="3060700"/>
                </a:lnTo>
                <a:lnTo>
                  <a:pt x="2333315" y="3060700"/>
                </a:lnTo>
                <a:lnTo>
                  <a:pt x="3148707" y="1651000"/>
                </a:lnTo>
                <a:lnTo>
                  <a:pt x="3141829" y="1638300"/>
                </a:lnTo>
                <a:lnTo>
                  <a:pt x="3134890" y="1625600"/>
                </a:lnTo>
                <a:close/>
              </a:path>
              <a:path w="3515360" h="3060700">
                <a:moveTo>
                  <a:pt x="3162466" y="1676400"/>
                </a:moveTo>
                <a:lnTo>
                  <a:pt x="2362230" y="3060700"/>
                </a:lnTo>
                <a:lnTo>
                  <a:pt x="2390918" y="3060700"/>
                </a:lnTo>
                <a:lnTo>
                  <a:pt x="3175956" y="1701800"/>
                </a:lnTo>
                <a:lnTo>
                  <a:pt x="3169245" y="1689100"/>
                </a:lnTo>
                <a:lnTo>
                  <a:pt x="3162466" y="1676400"/>
                </a:lnTo>
                <a:close/>
              </a:path>
              <a:path w="3515360" h="3060700">
                <a:moveTo>
                  <a:pt x="3189380" y="1739900"/>
                </a:moveTo>
                <a:lnTo>
                  <a:pt x="2419834" y="3060700"/>
                </a:lnTo>
                <a:lnTo>
                  <a:pt x="2448519" y="3060700"/>
                </a:lnTo>
                <a:lnTo>
                  <a:pt x="3202523" y="1765300"/>
                </a:lnTo>
                <a:lnTo>
                  <a:pt x="3195985" y="1752600"/>
                </a:lnTo>
                <a:lnTo>
                  <a:pt x="3189380" y="1739900"/>
                </a:lnTo>
                <a:close/>
              </a:path>
              <a:path w="3515360" h="3060700">
                <a:moveTo>
                  <a:pt x="3215599" y="1790700"/>
                </a:moveTo>
                <a:lnTo>
                  <a:pt x="2477438" y="3060700"/>
                </a:lnTo>
                <a:lnTo>
                  <a:pt x="2506122" y="3060700"/>
                </a:lnTo>
                <a:lnTo>
                  <a:pt x="3228389" y="1816100"/>
                </a:lnTo>
                <a:lnTo>
                  <a:pt x="3222029" y="1803400"/>
                </a:lnTo>
                <a:lnTo>
                  <a:pt x="3215599" y="1790700"/>
                </a:lnTo>
                <a:close/>
              </a:path>
              <a:path w="3515360" h="3060700">
                <a:moveTo>
                  <a:pt x="3241100" y="1841500"/>
                </a:moveTo>
                <a:lnTo>
                  <a:pt x="2535039" y="3060700"/>
                </a:lnTo>
                <a:lnTo>
                  <a:pt x="2563724" y="3060700"/>
                </a:lnTo>
                <a:lnTo>
                  <a:pt x="3253521" y="1866900"/>
                </a:lnTo>
                <a:lnTo>
                  <a:pt x="3247347" y="1854200"/>
                </a:lnTo>
                <a:lnTo>
                  <a:pt x="3241100" y="1841500"/>
                </a:lnTo>
                <a:close/>
              </a:path>
              <a:path w="3515360" h="3060700">
                <a:moveTo>
                  <a:pt x="3265854" y="1905000"/>
                </a:moveTo>
                <a:lnTo>
                  <a:pt x="2592642" y="3060700"/>
                </a:lnTo>
                <a:lnTo>
                  <a:pt x="2621327" y="3060700"/>
                </a:lnTo>
                <a:lnTo>
                  <a:pt x="3277890" y="1930400"/>
                </a:lnTo>
                <a:lnTo>
                  <a:pt x="3271909" y="1917700"/>
                </a:lnTo>
                <a:lnTo>
                  <a:pt x="3265854" y="1905000"/>
                </a:lnTo>
                <a:close/>
              </a:path>
              <a:path w="3515360" h="3060700">
                <a:moveTo>
                  <a:pt x="3289827" y="1955800"/>
                </a:moveTo>
                <a:lnTo>
                  <a:pt x="2650247" y="3060700"/>
                </a:lnTo>
                <a:lnTo>
                  <a:pt x="2678933" y="3060700"/>
                </a:lnTo>
                <a:lnTo>
                  <a:pt x="3301466" y="1993900"/>
                </a:lnTo>
                <a:lnTo>
                  <a:pt x="3295683" y="1968500"/>
                </a:lnTo>
                <a:lnTo>
                  <a:pt x="3289827" y="1955800"/>
                </a:lnTo>
                <a:close/>
              </a:path>
              <a:path w="3515360" h="3060700">
                <a:moveTo>
                  <a:pt x="3312989" y="2019300"/>
                </a:moveTo>
                <a:lnTo>
                  <a:pt x="2707847" y="3060700"/>
                </a:lnTo>
                <a:lnTo>
                  <a:pt x="2736534" y="3060700"/>
                </a:lnTo>
                <a:lnTo>
                  <a:pt x="3324207" y="2044700"/>
                </a:lnTo>
                <a:lnTo>
                  <a:pt x="3318636" y="2032000"/>
                </a:lnTo>
                <a:lnTo>
                  <a:pt x="3312989" y="2019300"/>
                </a:lnTo>
                <a:close/>
              </a:path>
              <a:path w="3515360" h="3060700">
                <a:moveTo>
                  <a:pt x="3335295" y="2082800"/>
                </a:moveTo>
                <a:lnTo>
                  <a:pt x="2765450" y="3060700"/>
                </a:lnTo>
                <a:lnTo>
                  <a:pt x="2794136" y="3060700"/>
                </a:lnTo>
                <a:lnTo>
                  <a:pt x="3346074" y="2108200"/>
                </a:lnTo>
                <a:lnTo>
                  <a:pt x="3340726" y="2095500"/>
                </a:lnTo>
                <a:lnTo>
                  <a:pt x="3335295" y="2082800"/>
                </a:lnTo>
                <a:close/>
              </a:path>
              <a:path w="3515360" h="3060700">
                <a:moveTo>
                  <a:pt x="3356707" y="2146300"/>
                </a:moveTo>
                <a:lnTo>
                  <a:pt x="2823052" y="3060700"/>
                </a:lnTo>
                <a:lnTo>
                  <a:pt x="2851739" y="3060700"/>
                </a:lnTo>
                <a:lnTo>
                  <a:pt x="3367018" y="2171700"/>
                </a:lnTo>
                <a:lnTo>
                  <a:pt x="3361906" y="2159000"/>
                </a:lnTo>
                <a:lnTo>
                  <a:pt x="3356707" y="2146300"/>
                </a:lnTo>
                <a:close/>
              </a:path>
              <a:path w="3515360" h="3060700">
                <a:moveTo>
                  <a:pt x="3379656" y="2209800"/>
                </a:moveTo>
                <a:lnTo>
                  <a:pt x="3377170" y="2209800"/>
                </a:lnTo>
                <a:lnTo>
                  <a:pt x="2880656" y="3060700"/>
                </a:lnTo>
                <a:lnTo>
                  <a:pt x="2909340" y="3060700"/>
                </a:lnTo>
                <a:lnTo>
                  <a:pt x="3386987" y="2235200"/>
                </a:lnTo>
                <a:lnTo>
                  <a:pt x="3384568" y="2235200"/>
                </a:lnTo>
                <a:lnTo>
                  <a:pt x="3379656" y="2209800"/>
                </a:lnTo>
                <a:close/>
              </a:path>
              <a:path w="3515360" h="3060700">
                <a:moveTo>
                  <a:pt x="3396628" y="2273300"/>
                </a:moveTo>
                <a:lnTo>
                  <a:pt x="2938259" y="3060700"/>
                </a:lnTo>
                <a:lnTo>
                  <a:pt x="2966944" y="3060700"/>
                </a:lnTo>
                <a:lnTo>
                  <a:pt x="3405920" y="2311400"/>
                </a:lnTo>
                <a:lnTo>
                  <a:pt x="3403633" y="2298700"/>
                </a:lnTo>
                <a:lnTo>
                  <a:pt x="3398986" y="2286000"/>
                </a:lnTo>
                <a:lnTo>
                  <a:pt x="3396628" y="2273300"/>
                </a:lnTo>
                <a:close/>
              </a:path>
              <a:path w="3515360" h="3060700">
                <a:moveTo>
                  <a:pt x="3415009" y="2336800"/>
                </a:moveTo>
                <a:lnTo>
                  <a:pt x="2995861" y="3060700"/>
                </a:lnTo>
                <a:lnTo>
                  <a:pt x="3024546" y="3060700"/>
                </a:lnTo>
                <a:lnTo>
                  <a:pt x="3423743" y="2374900"/>
                </a:lnTo>
                <a:lnTo>
                  <a:pt x="3421598" y="2362200"/>
                </a:lnTo>
                <a:lnTo>
                  <a:pt x="3419425" y="2362200"/>
                </a:lnTo>
                <a:lnTo>
                  <a:pt x="3415009" y="2336800"/>
                </a:lnTo>
                <a:close/>
              </a:path>
              <a:path w="3515360" h="3060700">
                <a:moveTo>
                  <a:pt x="3432249" y="2413000"/>
                </a:moveTo>
                <a:lnTo>
                  <a:pt x="3053463" y="3060700"/>
                </a:lnTo>
                <a:lnTo>
                  <a:pt x="3082152" y="3060700"/>
                </a:lnTo>
                <a:lnTo>
                  <a:pt x="3440386" y="2451100"/>
                </a:lnTo>
                <a:lnTo>
                  <a:pt x="3438392" y="2438400"/>
                </a:lnTo>
                <a:lnTo>
                  <a:pt x="3436369" y="2425700"/>
                </a:lnTo>
                <a:lnTo>
                  <a:pt x="3432249" y="2413000"/>
                </a:lnTo>
                <a:close/>
              </a:path>
              <a:path w="3515360" h="3060700">
                <a:moveTo>
                  <a:pt x="3448263" y="2489200"/>
                </a:moveTo>
                <a:lnTo>
                  <a:pt x="3111068" y="3060700"/>
                </a:lnTo>
                <a:lnTo>
                  <a:pt x="3139752" y="3060700"/>
                </a:lnTo>
                <a:lnTo>
                  <a:pt x="3455747" y="2514600"/>
                </a:lnTo>
                <a:lnTo>
                  <a:pt x="3453918" y="2514600"/>
                </a:lnTo>
                <a:lnTo>
                  <a:pt x="3452059" y="2501900"/>
                </a:lnTo>
                <a:lnTo>
                  <a:pt x="3448263" y="2489200"/>
                </a:lnTo>
                <a:close/>
              </a:path>
              <a:path w="3515360" h="3060700">
                <a:moveTo>
                  <a:pt x="3462947" y="2552700"/>
                </a:moveTo>
                <a:lnTo>
                  <a:pt x="3168670" y="3060700"/>
                </a:lnTo>
                <a:lnTo>
                  <a:pt x="3197358" y="3060700"/>
                </a:lnTo>
                <a:lnTo>
                  <a:pt x="3469730" y="2590800"/>
                </a:lnTo>
                <a:lnTo>
                  <a:pt x="3468079" y="2590800"/>
                </a:lnTo>
                <a:lnTo>
                  <a:pt x="3466396" y="2578100"/>
                </a:lnTo>
                <a:lnTo>
                  <a:pt x="3464684" y="2565400"/>
                </a:lnTo>
                <a:lnTo>
                  <a:pt x="3462947" y="2552700"/>
                </a:lnTo>
                <a:close/>
              </a:path>
              <a:path w="3515360" h="3060700">
                <a:moveTo>
                  <a:pt x="3476184" y="2628900"/>
                </a:moveTo>
                <a:lnTo>
                  <a:pt x="3226274" y="3060700"/>
                </a:lnTo>
                <a:lnTo>
                  <a:pt x="3254958" y="3060700"/>
                </a:lnTo>
                <a:lnTo>
                  <a:pt x="3482196" y="2679700"/>
                </a:lnTo>
                <a:lnTo>
                  <a:pt x="3480743" y="2667000"/>
                </a:lnTo>
                <a:lnTo>
                  <a:pt x="3479254" y="2654300"/>
                </a:lnTo>
                <a:lnTo>
                  <a:pt x="3477733" y="2641600"/>
                </a:lnTo>
                <a:lnTo>
                  <a:pt x="3476184" y="2628900"/>
                </a:lnTo>
                <a:close/>
              </a:path>
              <a:path w="3515360" h="3060700">
                <a:moveTo>
                  <a:pt x="3489182" y="2717800"/>
                </a:moveTo>
                <a:lnTo>
                  <a:pt x="3487841" y="2717800"/>
                </a:lnTo>
                <a:lnTo>
                  <a:pt x="3283876" y="3060700"/>
                </a:lnTo>
                <a:lnTo>
                  <a:pt x="3312560" y="3060700"/>
                </a:lnTo>
                <a:lnTo>
                  <a:pt x="3493008" y="2755900"/>
                </a:lnTo>
                <a:lnTo>
                  <a:pt x="3491769" y="2743200"/>
                </a:lnTo>
                <a:lnTo>
                  <a:pt x="3490493" y="2730500"/>
                </a:lnTo>
                <a:lnTo>
                  <a:pt x="3489182" y="2717800"/>
                </a:lnTo>
                <a:close/>
              </a:path>
              <a:path w="3515360" h="3060700">
                <a:moveTo>
                  <a:pt x="3497756" y="2794000"/>
                </a:moveTo>
                <a:lnTo>
                  <a:pt x="3341481" y="3060700"/>
                </a:lnTo>
                <a:lnTo>
                  <a:pt x="3370165" y="3060700"/>
                </a:lnTo>
                <a:lnTo>
                  <a:pt x="3501983" y="2844800"/>
                </a:lnTo>
                <a:lnTo>
                  <a:pt x="3500981" y="2832100"/>
                </a:lnTo>
                <a:lnTo>
                  <a:pt x="3499939" y="2819400"/>
                </a:lnTo>
                <a:lnTo>
                  <a:pt x="3498863" y="2806700"/>
                </a:lnTo>
                <a:lnTo>
                  <a:pt x="3497756" y="2794000"/>
                </a:lnTo>
                <a:close/>
              </a:path>
              <a:path w="3515360" h="3060700">
                <a:moveTo>
                  <a:pt x="3505727" y="2882900"/>
                </a:moveTo>
                <a:lnTo>
                  <a:pt x="3399080" y="3060700"/>
                </a:lnTo>
                <a:lnTo>
                  <a:pt x="3427765" y="3060700"/>
                </a:lnTo>
                <a:lnTo>
                  <a:pt x="3508894" y="2921000"/>
                </a:lnTo>
                <a:lnTo>
                  <a:pt x="3508162" y="2921000"/>
                </a:lnTo>
                <a:lnTo>
                  <a:pt x="3507388" y="2908300"/>
                </a:lnTo>
                <a:lnTo>
                  <a:pt x="3506575" y="2895600"/>
                </a:lnTo>
                <a:lnTo>
                  <a:pt x="3505727" y="2882900"/>
                </a:lnTo>
                <a:close/>
              </a:path>
              <a:path w="3515360" h="3060700">
                <a:moveTo>
                  <a:pt x="3511508" y="2971800"/>
                </a:moveTo>
                <a:lnTo>
                  <a:pt x="3456686" y="3060700"/>
                </a:lnTo>
                <a:lnTo>
                  <a:pt x="3485370" y="3060700"/>
                </a:lnTo>
                <a:lnTo>
                  <a:pt x="3513477" y="3022600"/>
                </a:lnTo>
                <a:lnTo>
                  <a:pt x="3513049" y="3009900"/>
                </a:lnTo>
                <a:lnTo>
                  <a:pt x="3512576" y="2997200"/>
                </a:lnTo>
                <a:lnTo>
                  <a:pt x="3512061" y="2984500"/>
                </a:lnTo>
                <a:lnTo>
                  <a:pt x="3511508" y="2971800"/>
                </a:lnTo>
                <a:close/>
              </a:path>
              <a:path w="3515360" h="3060700">
                <a:moveTo>
                  <a:pt x="1579575" y="228600"/>
                </a:moveTo>
                <a:lnTo>
                  <a:pt x="0" y="2971800"/>
                </a:lnTo>
                <a:lnTo>
                  <a:pt x="0" y="3022600"/>
                </a:lnTo>
                <a:lnTo>
                  <a:pt x="1602755" y="241300"/>
                </a:lnTo>
                <a:lnTo>
                  <a:pt x="1587296" y="241300"/>
                </a:lnTo>
                <a:lnTo>
                  <a:pt x="1579575" y="228600"/>
                </a:lnTo>
                <a:close/>
              </a:path>
              <a:path w="3515360" h="3060700">
                <a:moveTo>
                  <a:pt x="1548434" y="215900"/>
                </a:moveTo>
                <a:lnTo>
                  <a:pt x="1532829" y="215900"/>
                </a:lnTo>
                <a:lnTo>
                  <a:pt x="0" y="2870200"/>
                </a:lnTo>
                <a:lnTo>
                  <a:pt x="0" y="2921000"/>
                </a:lnTo>
                <a:lnTo>
                  <a:pt x="1556211" y="228600"/>
                </a:lnTo>
                <a:lnTo>
                  <a:pt x="1548434" y="215900"/>
                </a:lnTo>
                <a:close/>
              </a:path>
              <a:path w="3515360" h="3060700">
                <a:moveTo>
                  <a:pt x="1485676" y="190500"/>
                </a:moveTo>
                <a:lnTo>
                  <a:pt x="0" y="2768600"/>
                </a:lnTo>
                <a:lnTo>
                  <a:pt x="0" y="2819400"/>
                </a:lnTo>
                <a:lnTo>
                  <a:pt x="1509260" y="203200"/>
                </a:lnTo>
                <a:lnTo>
                  <a:pt x="1493535" y="203200"/>
                </a:lnTo>
                <a:lnTo>
                  <a:pt x="1485676" y="190500"/>
                </a:lnTo>
                <a:close/>
              </a:path>
              <a:path w="3515360" h="3060700">
                <a:moveTo>
                  <a:pt x="1453988" y="177800"/>
                </a:moveTo>
                <a:lnTo>
                  <a:pt x="1438109" y="177800"/>
                </a:lnTo>
                <a:lnTo>
                  <a:pt x="0" y="2667000"/>
                </a:lnTo>
                <a:lnTo>
                  <a:pt x="0" y="2717800"/>
                </a:lnTo>
                <a:lnTo>
                  <a:pt x="1461902" y="190500"/>
                </a:lnTo>
                <a:lnTo>
                  <a:pt x="1453988" y="177800"/>
                </a:lnTo>
                <a:close/>
              </a:path>
              <a:path w="3515360" h="3060700">
                <a:moveTo>
                  <a:pt x="1414129" y="165100"/>
                </a:moveTo>
                <a:lnTo>
                  <a:pt x="1390133" y="165100"/>
                </a:lnTo>
                <a:lnTo>
                  <a:pt x="0" y="2565400"/>
                </a:lnTo>
                <a:lnTo>
                  <a:pt x="0" y="2616200"/>
                </a:lnTo>
                <a:lnTo>
                  <a:pt x="1414129" y="165100"/>
                </a:lnTo>
                <a:close/>
              </a:path>
              <a:path w="3515360" h="3060700">
                <a:moveTo>
                  <a:pt x="1341734" y="139700"/>
                </a:moveTo>
                <a:lnTo>
                  <a:pt x="0" y="2463800"/>
                </a:lnTo>
                <a:lnTo>
                  <a:pt x="0" y="2514600"/>
                </a:lnTo>
                <a:lnTo>
                  <a:pt x="1365940" y="152400"/>
                </a:lnTo>
                <a:lnTo>
                  <a:pt x="1359895" y="152400"/>
                </a:lnTo>
                <a:lnTo>
                  <a:pt x="1341734" y="139700"/>
                </a:lnTo>
                <a:close/>
              </a:path>
              <a:path w="3515360" h="3060700">
                <a:moveTo>
                  <a:pt x="1292914" y="127000"/>
                </a:moveTo>
                <a:lnTo>
                  <a:pt x="0" y="2374900"/>
                </a:lnTo>
                <a:lnTo>
                  <a:pt x="0" y="2413000"/>
                </a:lnTo>
                <a:lnTo>
                  <a:pt x="1317332" y="139700"/>
                </a:lnTo>
                <a:lnTo>
                  <a:pt x="1311234" y="139700"/>
                </a:lnTo>
                <a:lnTo>
                  <a:pt x="1292914" y="127000"/>
                </a:lnTo>
                <a:close/>
              </a:path>
              <a:path w="3515360" h="3060700">
                <a:moveTo>
                  <a:pt x="1243666" y="114300"/>
                </a:moveTo>
                <a:lnTo>
                  <a:pt x="0" y="2273300"/>
                </a:lnTo>
                <a:lnTo>
                  <a:pt x="0" y="2324100"/>
                </a:lnTo>
                <a:lnTo>
                  <a:pt x="1268298" y="127000"/>
                </a:lnTo>
                <a:lnTo>
                  <a:pt x="1262145" y="127000"/>
                </a:lnTo>
                <a:lnTo>
                  <a:pt x="1243666" y="114300"/>
                </a:lnTo>
                <a:close/>
              </a:path>
              <a:path w="3515360" h="3060700">
                <a:moveTo>
                  <a:pt x="1212626" y="101600"/>
                </a:moveTo>
                <a:lnTo>
                  <a:pt x="1193982" y="101600"/>
                </a:lnTo>
                <a:lnTo>
                  <a:pt x="0" y="2171700"/>
                </a:lnTo>
                <a:lnTo>
                  <a:pt x="0" y="2222500"/>
                </a:lnTo>
                <a:lnTo>
                  <a:pt x="1218834" y="114300"/>
                </a:lnTo>
                <a:lnTo>
                  <a:pt x="1212626" y="101600"/>
                </a:lnTo>
                <a:close/>
              </a:path>
              <a:path w="3515360" h="3060700">
                <a:moveTo>
                  <a:pt x="1162668" y="88900"/>
                </a:moveTo>
                <a:lnTo>
                  <a:pt x="1143859" y="88900"/>
                </a:lnTo>
                <a:lnTo>
                  <a:pt x="0" y="2070100"/>
                </a:lnTo>
                <a:lnTo>
                  <a:pt x="0" y="2120900"/>
                </a:lnTo>
                <a:lnTo>
                  <a:pt x="1168930" y="101600"/>
                </a:lnTo>
                <a:lnTo>
                  <a:pt x="1162668" y="88900"/>
                </a:lnTo>
                <a:close/>
              </a:path>
              <a:path w="3515360" h="3060700">
                <a:moveTo>
                  <a:pt x="1112269" y="76200"/>
                </a:moveTo>
                <a:lnTo>
                  <a:pt x="1093294" y="76200"/>
                </a:lnTo>
                <a:lnTo>
                  <a:pt x="0" y="1968500"/>
                </a:lnTo>
                <a:lnTo>
                  <a:pt x="0" y="2019300"/>
                </a:lnTo>
                <a:lnTo>
                  <a:pt x="1118588" y="88900"/>
                </a:lnTo>
                <a:lnTo>
                  <a:pt x="1112269" y="76200"/>
                </a:lnTo>
                <a:close/>
              </a:path>
              <a:path w="3515360" h="3060700">
                <a:moveTo>
                  <a:pt x="1061421" y="63500"/>
                </a:moveTo>
                <a:lnTo>
                  <a:pt x="1042278" y="63500"/>
                </a:lnTo>
                <a:lnTo>
                  <a:pt x="0" y="1866900"/>
                </a:lnTo>
                <a:lnTo>
                  <a:pt x="0" y="1917700"/>
                </a:lnTo>
                <a:lnTo>
                  <a:pt x="1067799" y="76200"/>
                </a:lnTo>
                <a:lnTo>
                  <a:pt x="1061421" y="63500"/>
                </a:lnTo>
                <a:close/>
              </a:path>
              <a:path w="3515360" h="3060700">
                <a:moveTo>
                  <a:pt x="990801" y="50800"/>
                </a:moveTo>
                <a:lnTo>
                  <a:pt x="0" y="1765300"/>
                </a:lnTo>
                <a:lnTo>
                  <a:pt x="0" y="1816100"/>
                </a:lnTo>
                <a:lnTo>
                  <a:pt x="1016553" y="63500"/>
                </a:lnTo>
                <a:lnTo>
                  <a:pt x="1010117" y="63500"/>
                </a:lnTo>
                <a:lnTo>
                  <a:pt x="990801" y="50800"/>
                </a:lnTo>
                <a:close/>
              </a:path>
              <a:path w="3515360" h="3060700">
                <a:moveTo>
                  <a:pt x="964843" y="50800"/>
                </a:moveTo>
                <a:lnTo>
                  <a:pt x="938857" y="50800"/>
                </a:lnTo>
                <a:lnTo>
                  <a:pt x="0" y="1676400"/>
                </a:lnTo>
                <a:lnTo>
                  <a:pt x="0" y="1714500"/>
                </a:lnTo>
                <a:lnTo>
                  <a:pt x="964843" y="50800"/>
                </a:lnTo>
                <a:close/>
              </a:path>
              <a:path w="3515360" h="3060700">
                <a:moveTo>
                  <a:pt x="912663" y="38100"/>
                </a:moveTo>
                <a:lnTo>
                  <a:pt x="886442" y="38100"/>
                </a:lnTo>
                <a:lnTo>
                  <a:pt x="0" y="1574800"/>
                </a:lnTo>
                <a:lnTo>
                  <a:pt x="0" y="1625600"/>
                </a:lnTo>
                <a:lnTo>
                  <a:pt x="912663" y="38100"/>
                </a:lnTo>
                <a:close/>
              </a:path>
              <a:path w="3515360" h="3060700">
                <a:moveTo>
                  <a:pt x="860007" y="25400"/>
                </a:moveTo>
                <a:lnTo>
                  <a:pt x="833540" y="25400"/>
                </a:lnTo>
                <a:lnTo>
                  <a:pt x="0" y="1473200"/>
                </a:lnTo>
                <a:lnTo>
                  <a:pt x="0" y="1524000"/>
                </a:lnTo>
                <a:lnTo>
                  <a:pt x="860007" y="25400"/>
                </a:lnTo>
                <a:close/>
              </a:path>
              <a:path w="3515360" h="3060700">
                <a:moveTo>
                  <a:pt x="806853" y="25400"/>
                </a:moveTo>
                <a:lnTo>
                  <a:pt x="780140" y="25400"/>
                </a:lnTo>
                <a:lnTo>
                  <a:pt x="0" y="1371600"/>
                </a:lnTo>
                <a:lnTo>
                  <a:pt x="0" y="1422400"/>
                </a:lnTo>
                <a:lnTo>
                  <a:pt x="806853" y="25400"/>
                </a:lnTo>
                <a:close/>
              </a:path>
              <a:path w="3515360" h="3060700">
                <a:moveTo>
                  <a:pt x="753191" y="12700"/>
                </a:moveTo>
                <a:lnTo>
                  <a:pt x="726224" y="12700"/>
                </a:lnTo>
                <a:lnTo>
                  <a:pt x="0" y="1270000"/>
                </a:lnTo>
                <a:lnTo>
                  <a:pt x="0" y="1320800"/>
                </a:lnTo>
                <a:lnTo>
                  <a:pt x="753191" y="12700"/>
                </a:lnTo>
                <a:close/>
              </a:path>
              <a:path w="3515360" h="3060700">
                <a:moveTo>
                  <a:pt x="699008" y="12700"/>
                </a:moveTo>
                <a:lnTo>
                  <a:pt x="671781" y="12700"/>
                </a:lnTo>
                <a:lnTo>
                  <a:pt x="0" y="1168400"/>
                </a:lnTo>
                <a:lnTo>
                  <a:pt x="0" y="1219200"/>
                </a:lnTo>
                <a:lnTo>
                  <a:pt x="699008" y="12700"/>
                </a:lnTo>
                <a:close/>
              </a:path>
              <a:path w="3515360" h="3060700">
                <a:moveTo>
                  <a:pt x="644291" y="0"/>
                </a:moveTo>
                <a:lnTo>
                  <a:pt x="616802" y="0"/>
                </a:lnTo>
                <a:lnTo>
                  <a:pt x="0" y="1066800"/>
                </a:lnTo>
                <a:lnTo>
                  <a:pt x="0" y="1117600"/>
                </a:lnTo>
                <a:lnTo>
                  <a:pt x="644291" y="0"/>
                </a:lnTo>
                <a:close/>
              </a:path>
              <a:path w="3515360" h="3060700">
                <a:moveTo>
                  <a:pt x="589031" y="0"/>
                </a:moveTo>
                <a:lnTo>
                  <a:pt x="561268" y="0"/>
                </a:lnTo>
                <a:lnTo>
                  <a:pt x="0" y="977900"/>
                </a:lnTo>
                <a:lnTo>
                  <a:pt x="0" y="1028700"/>
                </a:lnTo>
                <a:lnTo>
                  <a:pt x="589031" y="0"/>
                </a:lnTo>
                <a:close/>
              </a:path>
              <a:path w="3515360" h="3060700">
                <a:moveTo>
                  <a:pt x="533217" y="0"/>
                </a:moveTo>
                <a:lnTo>
                  <a:pt x="505176" y="0"/>
                </a:lnTo>
                <a:lnTo>
                  <a:pt x="0" y="876300"/>
                </a:lnTo>
                <a:lnTo>
                  <a:pt x="0" y="927100"/>
                </a:lnTo>
                <a:lnTo>
                  <a:pt x="533217" y="0"/>
                </a:lnTo>
                <a:close/>
              </a:path>
              <a:path w="3515360" h="3060700">
                <a:moveTo>
                  <a:pt x="476834" y="0"/>
                </a:moveTo>
                <a:lnTo>
                  <a:pt x="448505" y="0"/>
                </a:lnTo>
                <a:lnTo>
                  <a:pt x="0" y="774700"/>
                </a:lnTo>
                <a:lnTo>
                  <a:pt x="0" y="825500"/>
                </a:lnTo>
                <a:lnTo>
                  <a:pt x="476834" y="0"/>
                </a:lnTo>
                <a:close/>
              </a:path>
              <a:path w="3515360" h="3060700">
                <a:moveTo>
                  <a:pt x="419860" y="0"/>
                </a:moveTo>
                <a:lnTo>
                  <a:pt x="391237" y="0"/>
                </a:lnTo>
                <a:lnTo>
                  <a:pt x="0" y="673100"/>
                </a:lnTo>
                <a:lnTo>
                  <a:pt x="0" y="723900"/>
                </a:lnTo>
                <a:lnTo>
                  <a:pt x="419860" y="0"/>
                </a:lnTo>
                <a:close/>
              </a:path>
              <a:path w="3515360" h="3060700">
                <a:moveTo>
                  <a:pt x="362281" y="0"/>
                </a:moveTo>
                <a:lnTo>
                  <a:pt x="333355" y="0"/>
                </a:lnTo>
                <a:lnTo>
                  <a:pt x="0" y="571500"/>
                </a:lnTo>
                <a:lnTo>
                  <a:pt x="0" y="622300"/>
                </a:lnTo>
                <a:lnTo>
                  <a:pt x="362281" y="0"/>
                </a:lnTo>
                <a:close/>
              </a:path>
              <a:path w="3515360" h="3060700">
                <a:moveTo>
                  <a:pt x="304084" y="0"/>
                </a:moveTo>
                <a:lnTo>
                  <a:pt x="274845" y="0"/>
                </a:lnTo>
                <a:lnTo>
                  <a:pt x="0" y="469900"/>
                </a:lnTo>
                <a:lnTo>
                  <a:pt x="0" y="520700"/>
                </a:lnTo>
                <a:lnTo>
                  <a:pt x="304084" y="0"/>
                </a:lnTo>
                <a:close/>
              </a:path>
              <a:path w="3515360" h="3060700">
                <a:moveTo>
                  <a:pt x="245242" y="0"/>
                </a:moveTo>
                <a:lnTo>
                  <a:pt x="215679" y="0"/>
                </a:lnTo>
                <a:lnTo>
                  <a:pt x="0" y="368300"/>
                </a:lnTo>
                <a:lnTo>
                  <a:pt x="0" y="419100"/>
                </a:lnTo>
                <a:lnTo>
                  <a:pt x="245242" y="0"/>
                </a:lnTo>
                <a:close/>
              </a:path>
              <a:path w="3515360" h="3060700">
                <a:moveTo>
                  <a:pt x="185741" y="0"/>
                </a:moveTo>
                <a:lnTo>
                  <a:pt x="155840" y="0"/>
                </a:lnTo>
                <a:lnTo>
                  <a:pt x="0" y="279400"/>
                </a:lnTo>
                <a:lnTo>
                  <a:pt x="0" y="330200"/>
                </a:lnTo>
                <a:lnTo>
                  <a:pt x="185741" y="0"/>
                </a:lnTo>
                <a:close/>
              </a:path>
              <a:path w="3515360" h="3060700">
                <a:moveTo>
                  <a:pt x="125545" y="12700"/>
                </a:moveTo>
                <a:lnTo>
                  <a:pt x="95299" y="12700"/>
                </a:lnTo>
                <a:lnTo>
                  <a:pt x="0" y="177800"/>
                </a:lnTo>
                <a:lnTo>
                  <a:pt x="0" y="228600"/>
                </a:lnTo>
                <a:lnTo>
                  <a:pt x="125545" y="12700"/>
                </a:lnTo>
                <a:close/>
              </a:path>
              <a:path w="3515360" h="3060700">
                <a:moveTo>
                  <a:pt x="64641" y="12700"/>
                </a:moveTo>
                <a:lnTo>
                  <a:pt x="34030" y="12700"/>
                </a:lnTo>
                <a:lnTo>
                  <a:pt x="0" y="76200"/>
                </a:lnTo>
                <a:lnTo>
                  <a:pt x="0" y="127000"/>
                </a:lnTo>
                <a:lnTo>
                  <a:pt x="64641" y="127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070780" y="1584"/>
            <a:ext cx="4621530" cy="4305300"/>
          </a:xfrm>
          <a:custGeom>
            <a:avLst/>
            <a:gdLst/>
            <a:ahLst/>
            <a:cxnLst/>
            <a:rect l="l" t="t" r="r" b="b"/>
            <a:pathLst>
              <a:path w="4621530" h="4305300">
                <a:moveTo>
                  <a:pt x="390312" y="0"/>
                </a:moveTo>
                <a:lnTo>
                  <a:pt x="361626" y="0"/>
                </a:lnTo>
                <a:lnTo>
                  <a:pt x="2840281" y="4292600"/>
                </a:lnTo>
                <a:lnTo>
                  <a:pt x="2862963" y="4305300"/>
                </a:lnTo>
                <a:lnTo>
                  <a:pt x="2870532" y="4305300"/>
                </a:lnTo>
                <a:lnTo>
                  <a:pt x="390312" y="0"/>
                </a:lnTo>
                <a:close/>
              </a:path>
              <a:path w="4621530" h="4305300">
                <a:moveTo>
                  <a:pt x="447914" y="0"/>
                </a:moveTo>
                <a:lnTo>
                  <a:pt x="419228" y="0"/>
                </a:lnTo>
                <a:lnTo>
                  <a:pt x="2900822" y="4305300"/>
                </a:lnTo>
                <a:lnTo>
                  <a:pt x="2930724" y="4305300"/>
                </a:lnTo>
                <a:lnTo>
                  <a:pt x="447914" y="0"/>
                </a:lnTo>
                <a:close/>
              </a:path>
              <a:path w="4621530" h="4305300">
                <a:moveTo>
                  <a:pt x="505516" y="0"/>
                </a:moveTo>
                <a:lnTo>
                  <a:pt x="476830" y="0"/>
                </a:lnTo>
                <a:lnTo>
                  <a:pt x="2960662" y="4305300"/>
                </a:lnTo>
                <a:lnTo>
                  <a:pt x="2990225" y="4305300"/>
                </a:lnTo>
                <a:lnTo>
                  <a:pt x="505516" y="0"/>
                </a:lnTo>
                <a:close/>
              </a:path>
              <a:path w="4621530" h="4305300">
                <a:moveTo>
                  <a:pt x="563118" y="0"/>
                </a:moveTo>
                <a:lnTo>
                  <a:pt x="534432" y="0"/>
                </a:lnTo>
                <a:lnTo>
                  <a:pt x="3019827" y="4305300"/>
                </a:lnTo>
                <a:lnTo>
                  <a:pt x="3049066" y="4305300"/>
                </a:lnTo>
                <a:lnTo>
                  <a:pt x="563118" y="0"/>
                </a:lnTo>
                <a:close/>
              </a:path>
              <a:path w="4621530" h="4305300">
                <a:moveTo>
                  <a:pt x="620720" y="0"/>
                </a:moveTo>
                <a:lnTo>
                  <a:pt x="592036" y="0"/>
                </a:lnTo>
                <a:lnTo>
                  <a:pt x="3078339" y="4305300"/>
                </a:lnTo>
                <a:lnTo>
                  <a:pt x="3107264" y="4305300"/>
                </a:lnTo>
                <a:lnTo>
                  <a:pt x="620720" y="0"/>
                </a:lnTo>
                <a:close/>
              </a:path>
              <a:path w="4621530" h="4305300">
                <a:moveTo>
                  <a:pt x="678326" y="0"/>
                </a:moveTo>
                <a:lnTo>
                  <a:pt x="649638" y="0"/>
                </a:lnTo>
                <a:lnTo>
                  <a:pt x="3136219" y="4305300"/>
                </a:lnTo>
                <a:lnTo>
                  <a:pt x="3164843" y="4305300"/>
                </a:lnTo>
                <a:lnTo>
                  <a:pt x="678326" y="0"/>
                </a:lnTo>
                <a:close/>
              </a:path>
              <a:path w="4621530" h="4305300">
                <a:moveTo>
                  <a:pt x="735929" y="0"/>
                </a:moveTo>
                <a:lnTo>
                  <a:pt x="707241" y="0"/>
                </a:lnTo>
                <a:lnTo>
                  <a:pt x="3193488" y="4305300"/>
                </a:lnTo>
                <a:lnTo>
                  <a:pt x="3221817" y="4305300"/>
                </a:lnTo>
                <a:lnTo>
                  <a:pt x="735929" y="0"/>
                </a:lnTo>
                <a:close/>
              </a:path>
              <a:path w="4621530" h="4305300">
                <a:moveTo>
                  <a:pt x="793530" y="0"/>
                </a:moveTo>
                <a:lnTo>
                  <a:pt x="764844" y="0"/>
                </a:lnTo>
                <a:lnTo>
                  <a:pt x="3250159" y="4305300"/>
                </a:lnTo>
                <a:lnTo>
                  <a:pt x="3278200" y="4305300"/>
                </a:lnTo>
                <a:lnTo>
                  <a:pt x="793530" y="0"/>
                </a:lnTo>
                <a:close/>
              </a:path>
              <a:path w="4621530" h="4305300">
                <a:moveTo>
                  <a:pt x="851133" y="0"/>
                </a:moveTo>
                <a:lnTo>
                  <a:pt x="822448" y="0"/>
                </a:lnTo>
                <a:lnTo>
                  <a:pt x="3306250" y="4305300"/>
                </a:lnTo>
                <a:lnTo>
                  <a:pt x="3334014" y="4305300"/>
                </a:lnTo>
                <a:lnTo>
                  <a:pt x="851133" y="0"/>
                </a:lnTo>
                <a:close/>
              </a:path>
              <a:path w="4621530" h="4305300">
                <a:moveTo>
                  <a:pt x="908736" y="0"/>
                </a:moveTo>
                <a:lnTo>
                  <a:pt x="880051" y="0"/>
                </a:lnTo>
                <a:lnTo>
                  <a:pt x="3361785" y="4305300"/>
                </a:lnTo>
                <a:lnTo>
                  <a:pt x="3389274" y="4305300"/>
                </a:lnTo>
                <a:lnTo>
                  <a:pt x="908736" y="0"/>
                </a:lnTo>
                <a:close/>
              </a:path>
              <a:path w="4621530" h="4305300">
                <a:moveTo>
                  <a:pt x="275106" y="0"/>
                </a:moveTo>
                <a:lnTo>
                  <a:pt x="246419" y="0"/>
                </a:lnTo>
                <a:lnTo>
                  <a:pt x="2716984" y="4279900"/>
                </a:lnTo>
                <a:lnTo>
                  <a:pt x="2724729" y="4279900"/>
                </a:lnTo>
                <a:lnTo>
                  <a:pt x="2740225" y="4292600"/>
                </a:lnTo>
                <a:lnTo>
                  <a:pt x="2747977" y="4292600"/>
                </a:lnTo>
                <a:lnTo>
                  <a:pt x="275106" y="0"/>
                </a:lnTo>
                <a:close/>
              </a:path>
              <a:path w="4621530" h="4305300">
                <a:moveTo>
                  <a:pt x="332709" y="0"/>
                </a:moveTo>
                <a:lnTo>
                  <a:pt x="304022" y="0"/>
                </a:lnTo>
                <a:lnTo>
                  <a:pt x="2779012" y="4292600"/>
                </a:lnTo>
                <a:lnTo>
                  <a:pt x="2809623" y="4292600"/>
                </a:lnTo>
                <a:lnTo>
                  <a:pt x="332709" y="0"/>
                </a:lnTo>
                <a:close/>
              </a:path>
              <a:path w="4621530" h="4305300">
                <a:moveTo>
                  <a:pt x="966339" y="0"/>
                </a:moveTo>
                <a:lnTo>
                  <a:pt x="937653" y="0"/>
                </a:lnTo>
                <a:lnTo>
                  <a:pt x="3416763" y="4292600"/>
                </a:lnTo>
                <a:lnTo>
                  <a:pt x="3443991" y="4292600"/>
                </a:lnTo>
                <a:lnTo>
                  <a:pt x="966339" y="0"/>
                </a:lnTo>
                <a:close/>
              </a:path>
              <a:path w="4621530" h="4305300">
                <a:moveTo>
                  <a:pt x="1023941" y="0"/>
                </a:moveTo>
                <a:lnTo>
                  <a:pt x="995253" y="0"/>
                </a:lnTo>
                <a:lnTo>
                  <a:pt x="3471207" y="4292600"/>
                </a:lnTo>
                <a:lnTo>
                  <a:pt x="3498174" y="4292600"/>
                </a:lnTo>
                <a:lnTo>
                  <a:pt x="1023941" y="0"/>
                </a:lnTo>
                <a:close/>
              </a:path>
              <a:path w="4621530" h="4305300">
                <a:moveTo>
                  <a:pt x="1081545" y="0"/>
                </a:moveTo>
                <a:lnTo>
                  <a:pt x="1052859" y="0"/>
                </a:lnTo>
                <a:lnTo>
                  <a:pt x="3525123" y="4292600"/>
                </a:lnTo>
                <a:lnTo>
                  <a:pt x="3545159" y="4279900"/>
                </a:lnTo>
                <a:lnTo>
                  <a:pt x="3551835" y="4279900"/>
                </a:lnTo>
                <a:lnTo>
                  <a:pt x="1081545" y="0"/>
                </a:lnTo>
                <a:close/>
              </a:path>
              <a:path w="4621530" h="4305300">
                <a:moveTo>
                  <a:pt x="226044" y="25400"/>
                </a:moveTo>
                <a:lnTo>
                  <a:pt x="220187" y="38100"/>
                </a:lnTo>
                <a:lnTo>
                  <a:pt x="214402" y="50800"/>
                </a:lnTo>
                <a:lnTo>
                  <a:pt x="2654169" y="4279900"/>
                </a:lnTo>
                <a:lnTo>
                  <a:pt x="2685557" y="4279900"/>
                </a:lnTo>
                <a:lnTo>
                  <a:pt x="226044" y="25400"/>
                </a:lnTo>
                <a:close/>
              </a:path>
              <a:path w="4621530" h="4305300">
                <a:moveTo>
                  <a:pt x="1139146" y="0"/>
                </a:moveTo>
                <a:lnTo>
                  <a:pt x="1110463" y="0"/>
                </a:lnTo>
                <a:lnTo>
                  <a:pt x="3578523" y="4279900"/>
                </a:lnTo>
                <a:lnTo>
                  <a:pt x="3604990" y="4279900"/>
                </a:lnTo>
                <a:lnTo>
                  <a:pt x="1139146" y="0"/>
                </a:lnTo>
                <a:close/>
              </a:path>
              <a:path w="4621530" h="4305300">
                <a:moveTo>
                  <a:pt x="202867" y="76200"/>
                </a:moveTo>
                <a:lnTo>
                  <a:pt x="197216" y="88900"/>
                </a:lnTo>
                <a:lnTo>
                  <a:pt x="191642" y="114300"/>
                </a:lnTo>
                <a:lnTo>
                  <a:pt x="2590524" y="4267200"/>
                </a:lnTo>
                <a:lnTo>
                  <a:pt x="2622326" y="4267200"/>
                </a:lnTo>
                <a:lnTo>
                  <a:pt x="202867" y="76200"/>
                </a:lnTo>
                <a:close/>
              </a:path>
              <a:path w="4621530" h="4305300">
                <a:moveTo>
                  <a:pt x="1196749" y="0"/>
                </a:moveTo>
                <a:lnTo>
                  <a:pt x="1168064" y="0"/>
                </a:lnTo>
                <a:lnTo>
                  <a:pt x="3631425" y="4267200"/>
                </a:lnTo>
                <a:lnTo>
                  <a:pt x="3657646" y="4267200"/>
                </a:lnTo>
                <a:lnTo>
                  <a:pt x="1196749" y="0"/>
                </a:lnTo>
                <a:close/>
              </a:path>
              <a:path w="4621530" h="4305300">
                <a:moveTo>
                  <a:pt x="1254354" y="0"/>
                </a:moveTo>
                <a:lnTo>
                  <a:pt x="1225667" y="0"/>
                </a:lnTo>
                <a:lnTo>
                  <a:pt x="3683840" y="4267200"/>
                </a:lnTo>
                <a:lnTo>
                  <a:pt x="3703332" y="4254500"/>
                </a:lnTo>
                <a:lnTo>
                  <a:pt x="3709826" y="4254500"/>
                </a:lnTo>
                <a:lnTo>
                  <a:pt x="1254354" y="0"/>
                </a:lnTo>
                <a:close/>
              </a:path>
              <a:path w="4621530" h="4305300">
                <a:moveTo>
                  <a:pt x="180540" y="139700"/>
                </a:moveTo>
                <a:lnTo>
                  <a:pt x="175105" y="152400"/>
                </a:lnTo>
                <a:lnTo>
                  <a:pt x="169750" y="165100"/>
                </a:lnTo>
                <a:lnTo>
                  <a:pt x="2526012" y="4254500"/>
                </a:lnTo>
                <a:lnTo>
                  <a:pt x="2558249" y="4254500"/>
                </a:lnTo>
                <a:lnTo>
                  <a:pt x="180540" y="139700"/>
                </a:lnTo>
                <a:close/>
              </a:path>
              <a:path w="4621530" h="4305300">
                <a:moveTo>
                  <a:pt x="1311954" y="0"/>
                </a:moveTo>
                <a:lnTo>
                  <a:pt x="1283271" y="0"/>
                </a:lnTo>
                <a:lnTo>
                  <a:pt x="3735785" y="4254500"/>
                </a:lnTo>
                <a:lnTo>
                  <a:pt x="3755099" y="4254500"/>
                </a:lnTo>
                <a:lnTo>
                  <a:pt x="3761535" y="4241800"/>
                </a:lnTo>
                <a:lnTo>
                  <a:pt x="1311954" y="0"/>
                </a:lnTo>
                <a:close/>
              </a:path>
              <a:path w="4621530" h="4305300">
                <a:moveTo>
                  <a:pt x="159099" y="203200"/>
                </a:moveTo>
                <a:lnTo>
                  <a:pt x="153892" y="215900"/>
                </a:lnTo>
                <a:lnTo>
                  <a:pt x="148770" y="228600"/>
                </a:lnTo>
                <a:lnTo>
                  <a:pt x="2460589" y="4241800"/>
                </a:lnTo>
                <a:lnTo>
                  <a:pt x="2493288" y="4241800"/>
                </a:lnTo>
                <a:lnTo>
                  <a:pt x="159099" y="203200"/>
                </a:lnTo>
                <a:close/>
              </a:path>
              <a:path w="4621530" h="4305300">
                <a:moveTo>
                  <a:pt x="1369557" y="0"/>
                </a:moveTo>
                <a:lnTo>
                  <a:pt x="1340872" y="0"/>
                </a:lnTo>
                <a:lnTo>
                  <a:pt x="3787261" y="4241800"/>
                </a:lnTo>
                <a:lnTo>
                  <a:pt x="3812782" y="4241800"/>
                </a:lnTo>
                <a:lnTo>
                  <a:pt x="1369557" y="0"/>
                </a:lnTo>
                <a:close/>
              </a:path>
              <a:path w="4621530" h="4305300">
                <a:moveTo>
                  <a:pt x="138600" y="266700"/>
                </a:moveTo>
                <a:lnTo>
                  <a:pt x="133636" y="279400"/>
                </a:lnTo>
                <a:lnTo>
                  <a:pt x="128761" y="304800"/>
                </a:lnTo>
                <a:lnTo>
                  <a:pt x="2394191" y="4229100"/>
                </a:lnTo>
                <a:lnTo>
                  <a:pt x="2427382" y="4229100"/>
                </a:lnTo>
                <a:lnTo>
                  <a:pt x="138600" y="266700"/>
                </a:lnTo>
                <a:close/>
              </a:path>
              <a:path w="4621530" h="4305300">
                <a:moveTo>
                  <a:pt x="1427161" y="0"/>
                </a:moveTo>
                <a:lnTo>
                  <a:pt x="1398477" y="0"/>
                </a:lnTo>
                <a:lnTo>
                  <a:pt x="3838277" y="4229100"/>
                </a:lnTo>
                <a:lnTo>
                  <a:pt x="3863571" y="4229100"/>
                </a:lnTo>
                <a:lnTo>
                  <a:pt x="1427161" y="0"/>
                </a:lnTo>
                <a:close/>
              </a:path>
              <a:path w="4621530" h="4305300">
                <a:moveTo>
                  <a:pt x="119106" y="330200"/>
                </a:moveTo>
                <a:lnTo>
                  <a:pt x="116744" y="342900"/>
                </a:lnTo>
                <a:lnTo>
                  <a:pt x="114407" y="355600"/>
                </a:lnTo>
                <a:lnTo>
                  <a:pt x="109800" y="368300"/>
                </a:lnTo>
                <a:lnTo>
                  <a:pt x="2326753" y="4203700"/>
                </a:lnTo>
                <a:lnTo>
                  <a:pt x="2335173" y="4203700"/>
                </a:lnTo>
                <a:lnTo>
                  <a:pt x="2352032" y="4216400"/>
                </a:lnTo>
                <a:lnTo>
                  <a:pt x="2360474" y="4216400"/>
                </a:lnTo>
                <a:lnTo>
                  <a:pt x="119106" y="330200"/>
                </a:lnTo>
                <a:close/>
              </a:path>
              <a:path w="4621530" h="4305300">
                <a:moveTo>
                  <a:pt x="1484764" y="0"/>
                </a:moveTo>
                <a:lnTo>
                  <a:pt x="1456080" y="0"/>
                </a:lnTo>
                <a:lnTo>
                  <a:pt x="3888842" y="4216400"/>
                </a:lnTo>
                <a:lnTo>
                  <a:pt x="3913912" y="4216400"/>
                </a:lnTo>
                <a:lnTo>
                  <a:pt x="1484764" y="0"/>
                </a:lnTo>
                <a:close/>
              </a:path>
              <a:path w="4621530" h="4305300">
                <a:moveTo>
                  <a:pt x="100691" y="406400"/>
                </a:moveTo>
                <a:lnTo>
                  <a:pt x="98468" y="406400"/>
                </a:lnTo>
                <a:lnTo>
                  <a:pt x="96271" y="419100"/>
                </a:lnTo>
                <a:lnTo>
                  <a:pt x="91951" y="431800"/>
                </a:lnTo>
                <a:lnTo>
                  <a:pt x="2258194" y="4191000"/>
                </a:lnTo>
                <a:lnTo>
                  <a:pt x="2283898" y="4191000"/>
                </a:lnTo>
                <a:lnTo>
                  <a:pt x="2292480" y="4203700"/>
                </a:lnTo>
                <a:lnTo>
                  <a:pt x="100691" y="406400"/>
                </a:lnTo>
                <a:close/>
              </a:path>
              <a:path w="4621530" h="4305300">
                <a:moveTo>
                  <a:pt x="1542367" y="0"/>
                </a:moveTo>
                <a:lnTo>
                  <a:pt x="1513680" y="0"/>
                </a:lnTo>
                <a:lnTo>
                  <a:pt x="3938965" y="4203700"/>
                </a:lnTo>
                <a:lnTo>
                  <a:pt x="3963816" y="4203700"/>
                </a:lnTo>
                <a:lnTo>
                  <a:pt x="1542367" y="0"/>
                </a:lnTo>
                <a:close/>
              </a:path>
              <a:path w="4621530" h="4305300">
                <a:moveTo>
                  <a:pt x="1599969" y="0"/>
                </a:moveTo>
                <a:lnTo>
                  <a:pt x="1571286" y="0"/>
                </a:lnTo>
                <a:lnTo>
                  <a:pt x="3988649" y="4191000"/>
                </a:lnTo>
                <a:lnTo>
                  <a:pt x="4013280" y="4191000"/>
                </a:lnTo>
                <a:lnTo>
                  <a:pt x="1599969" y="0"/>
                </a:lnTo>
                <a:close/>
              </a:path>
              <a:path w="4621530" h="4305300">
                <a:moveTo>
                  <a:pt x="83433" y="469900"/>
                </a:moveTo>
                <a:lnTo>
                  <a:pt x="81358" y="482600"/>
                </a:lnTo>
                <a:lnTo>
                  <a:pt x="79312" y="482600"/>
                </a:lnTo>
                <a:lnTo>
                  <a:pt x="75294" y="508000"/>
                </a:lnTo>
                <a:lnTo>
                  <a:pt x="2188443" y="4165600"/>
                </a:lnTo>
                <a:lnTo>
                  <a:pt x="2205876" y="4178300"/>
                </a:lnTo>
                <a:lnTo>
                  <a:pt x="2223339" y="4178300"/>
                </a:lnTo>
                <a:lnTo>
                  <a:pt x="83433" y="469900"/>
                </a:lnTo>
                <a:close/>
              </a:path>
              <a:path w="4621530" h="4305300">
                <a:moveTo>
                  <a:pt x="1657572" y="0"/>
                </a:moveTo>
                <a:lnTo>
                  <a:pt x="1628888" y="0"/>
                </a:lnTo>
                <a:lnTo>
                  <a:pt x="4037897" y="4178300"/>
                </a:lnTo>
                <a:lnTo>
                  <a:pt x="4056216" y="4165600"/>
                </a:lnTo>
                <a:lnTo>
                  <a:pt x="4062315" y="4165600"/>
                </a:lnTo>
                <a:lnTo>
                  <a:pt x="1657572" y="0"/>
                </a:lnTo>
                <a:close/>
              </a:path>
              <a:path w="4621530" h="4305300">
                <a:moveTo>
                  <a:pt x="1715175" y="0"/>
                </a:moveTo>
                <a:lnTo>
                  <a:pt x="1686488" y="0"/>
                </a:lnTo>
                <a:lnTo>
                  <a:pt x="4086716" y="4165600"/>
                </a:lnTo>
                <a:lnTo>
                  <a:pt x="4104877" y="4152900"/>
                </a:lnTo>
                <a:lnTo>
                  <a:pt x="4110922" y="4152900"/>
                </a:lnTo>
                <a:lnTo>
                  <a:pt x="1715175" y="0"/>
                </a:lnTo>
                <a:close/>
              </a:path>
              <a:path w="4621530" h="4305300">
                <a:moveTo>
                  <a:pt x="67406" y="546100"/>
                </a:moveTo>
                <a:lnTo>
                  <a:pt x="65491" y="546100"/>
                </a:lnTo>
                <a:lnTo>
                  <a:pt x="63607" y="558800"/>
                </a:lnTo>
                <a:lnTo>
                  <a:pt x="59918" y="584200"/>
                </a:lnTo>
                <a:lnTo>
                  <a:pt x="2117420" y="4140200"/>
                </a:lnTo>
                <a:lnTo>
                  <a:pt x="2135173" y="4152900"/>
                </a:lnTo>
                <a:lnTo>
                  <a:pt x="2152962" y="4152900"/>
                </a:lnTo>
                <a:lnTo>
                  <a:pt x="67406" y="546100"/>
                </a:lnTo>
                <a:close/>
              </a:path>
              <a:path w="4621530" h="4305300">
                <a:moveTo>
                  <a:pt x="1772777" y="0"/>
                </a:moveTo>
                <a:lnTo>
                  <a:pt x="1744092" y="0"/>
                </a:lnTo>
                <a:lnTo>
                  <a:pt x="4135114" y="4140200"/>
                </a:lnTo>
                <a:lnTo>
                  <a:pt x="4159112" y="4140200"/>
                </a:lnTo>
                <a:lnTo>
                  <a:pt x="1772777" y="0"/>
                </a:lnTo>
                <a:close/>
              </a:path>
              <a:path w="4621530" h="4305300">
                <a:moveTo>
                  <a:pt x="52704" y="622300"/>
                </a:moveTo>
                <a:lnTo>
                  <a:pt x="50961" y="622300"/>
                </a:lnTo>
                <a:lnTo>
                  <a:pt x="49253" y="635000"/>
                </a:lnTo>
                <a:lnTo>
                  <a:pt x="45921" y="660400"/>
                </a:lnTo>
                <a:lnTo>
                  <a:pt x="2045012" y="4114800"/>
                </a:lnTo>
                <a:lnTo>
                  <a:pt x="2063116" y="4127500"/>
                </a:lnTo>
                <a:lnTo>
                  <a:pt x="2081258" y="4127500"/>
                </a:lnTo>
                <a:lnTo>
                  <a:pt x="52704" y="622300"/>
                </a:lnTo>
                <a:close/>
              </a:path>
              <a:path w="4621530" h="4305300">
                <a:moveTo>
                  <a:pt x="1830382" y="0"/>
                </a:moveTo>
                <a:lnTo>
                  <a:pt x="1801696" y="0"/>
                </a:lnTo>
                <a:lnTo>
                  <a:pt x="4183092" y="4127500"/>
                </a:lnTo>
                <a:lnTo>
                  <a:pt x="4198971" y="4127500"/>
                </a:lnTo>
                <a:lnTo>
                  <a:pt x="4206885" y="4114800"/>
                </a:lnTo>
                <a:lnTo>
                  <a:pt x="1830382" y="0"/>
                </a:lnTo>
                <a:close/>
              </a:path>
              <a:path w="4621530" h="4305300">
                <a:moveTo>
                  <a:pt x="1887985" y="0"/>
                </a:moveTo>
                <a:lnTo>
                  <a:pt x="1859299" y="0"/>
                </a:lnTo>
                <a:lnTo>
                  <a:pt x="4230659" y="4114800"/>
                </a:lnTo>
                <a:lnTo>
                  <a:pt x="4238518" y="4114800"/>
                </a:lnTo>
                <a:lnTo>
                  <a:pt x="4246398" y="4102100"/>
                </a:lnTo>
                <a:lnTo>
                  <a:pt x="4254243" y="4102100"/>
                </a:lnTo>
                <a:lnTo>
                  <a:pt x="1887985" y="0"/>
                </a:lnTo>
                <a:close/>
              </a:path>
              <a:path w="4621530" h="4305300">
                <a:moveTo>
                  <a:pt x="39434" y="698500"/>
                </a:moveTo>
                <a:lnTo>
                  <a:pt x="37882" y="698500"/>
                </a:lnTo>
                <a:lnTo>
                  <a:pt x="36366" y="711200"/>
                </a:lnTo>
                <a:lnTo>
                  <a:pt x="34881" y="723900"/>
                </a:lnTo>
                <a:lnTo>
                  <a:pt x="33422" y="736600"/>
                </a:lnTo>
                <a:lnTo>
                  <a:pt x="1971108" y="4089400"/>
                </a:lnTo>
                <a:lnTo>
                  <a:pt x="1980346" y="4089400"/>
                </a:lnTo>
                <a:lnTo>
                  <a:pt x="1989594" y="4102100"/>
                </a:lnTo>
                <a:lnTo>
                  <a:pt x="2008123" y="4102100"/>
                </a:lnTo>
                <a:lnTo>
                  <a:pt x="39434" y="698500"/>
                </a:lnTo>
                <a:close/>
              </a:path>
              <a:path w="4621530" h="4305300">
                <a:moveTo>
                  <a:pt x="1945587" y="0"/>
                </a:moveTo>
                <a:lnTo>
                  <a:pt x="1916899" y="0"/>
                </a:lnTo>
                <a:lnTo>
                  <a:pt x="4277812" y="4089400"/>
                </a:lnTo>
                <a:lnTo>
                  <a:pt x="4301194" y="4089400"/>
                </a:lnTo>
                <a:lnTo>
                  <a:pt x="1945587" y="0"/>
                </a:lnTo>
                <a:close/>
              </a:path>
              <a:path w="4621530" h="4305300">
                <a:moveTo>
                  <a:pt x="27731" y="774700"/>
                </a:moveTo>
                <a:lnTo>
                  <a:pt x="26388" y="787400"/>
                </a:lnTo>
                <a:lnTo>
                  <a:pt x="25081" y="800100"/>
                </a:lnTo>
                <a:lnTo>
                  <a:pt x="23808" y="800100"/>
                </a:lnTo>
                <a:lnTo>
                  <a:pt x="22561" y="812800"/>
                </a:lnTo>
                <a:lnTo>
                  <a:pt x="1895562" y="4064000"/>
                </a:lnTo>
                <a:lnTo>
                  <a:pt x="1914467" y="4064000"/>
                </a:lnTo>
                <a:lnTo>
                  <a:pt x="1923936" y="4076700"/>
                </a:lnTo>
                <a:lnTo>
                  <a:pt x="1933420" y="4076700"/>
                </a:lnTo>
                <a:lnTo>
                  <a:pt x="27731" y="774700"/>
                </a:lnTo>
                <a:close/>
              </a:path>
              <a:path w="4621530" h="4305300">
                <a:moveTo>
                  <a:pt x="2003190" y="0"/>
                </a:moveTo>
                <a:lnTo>
                  <a:pt x="1974502" y="0"/>
                </a:lnTo>
                <a:lnTo>
                  <a:pt x="4324558" y="4076700"/>
                </a:lnTo>
                <a:lnTo>
                  <a:pt x="4332279" y="4076700"/>
                </a:lnTo>
                <a:lnTo>
                  <a:pt x="4340030" y="4064000"/>
                </a:lnTo>
                <a:lnTo>
                  <a:pt x="4347738" y="4064000"/>
                </a:lnTo>
                <a:lnTo>
                  <a:pt x="2003190" y="0"/>
                </a:lnTo>
                <a:close/>
              </a:path>
              <a:path w="4621530" h="4305300">
                <a:moveTo>
                  <a:pt x="2060791" y="0"/>
                </a:moveTo>
                <a:lnTo>
                  <a:pt x="2032105" y="0"/>
                </a:lnTo>
                <a:lnTo>
                  <a:pt x="4370900" y="4051300"/>
                </a:lnTo>
                <a:lnTo>
                  <a:pt x="4393883" y="4051300"/>
                </a:lnTo>
                <a:lnTo>
                  <a:pt x="2060791" y="0"/>
                </a:lnTo>
                <a:close/>
              </a:path>
              <a:path w="4621530" h="4305300">
                <a:moveTo>
                  <a:pt x="17787" y="850900"/>
                </a:moveTo>
                <a:lnTo>
                  <a:pt x="16671" y="863600"/>
                </a:lnTo>
                <a:lnTo>
                  <a:pt x="15594" y="876300"/>
                </a:lnTo>
                <a:lnTo>
                  <a:pt x="14553" y="889000"/>
                </a:lnTo>
                <a:lnTo>
                  <a:pt x="13547" y="901700"/>
                </a:lnTo>
                <a:lnTo>
                  <a:pt x="1818172" y="4025900"/>
                </a:lnTo>
                <a:lnTo>
                  <a:pt x="1827850" y="4025900"/>
                </a:lnTo>
                <a:lnTo>
                  <a:pt x="1837539" y="4038600"/>
                </a:lnTo>
                <a:lnTo>
                  <a:pt x="1856963" y="4038600"/>
                </a:lnTo>
                <a:lnTo>
                  <a:pt x="17787" y="850900"/>
                </a:lnTo>
                <a:close/>
              </a:path>
              <a:path w="4621530" h="4305300">
                <a:moveTo>
                  <a:pt x="2118394" y="0"/>
                </a:moveTo>
                <a:lnTo>
                  <a:pt x="2089707" y="0"/>
                </a:lnTo>
                <a:lnTo>
                  <a:pt x="4416844" y="4038600"/>
                </a:lnTo>
                <a:lnTo>
                  <a:pt x="4424432" y="4025900"/>
                </a:lnTo>
                <a:lnTo>
                  <a:pt x="4439625" y="4025900"/>
                </a:lnTo>
                <a:lnTo>
                  <a:pt x="2118394" y="0"/>
                </a:lnTo>
                <a:close/>
              </a:path>
              <a:path w="4621530" h="4305300">
                <a:moveTo>
                  <a:pt x="2175997" y="0"/>
                </a:moveTo>
                <a:lnTo>
                  <a:pt x="2147311" y="0"/>
                </a:lnTo>
                <a:lnTo>
                  <a:pt x="4462391" y="4013200"/>
                </a:lnTo>
                <a:lnTo>
                  <a:pt x="4477471" y="4013200"/>
                </a:lnTo>
                <a:lnTo>
                  <a:pt x="4484974" y="4000500"/>
                </a:lnTo>
                <a:lnTo>
                  <a:pt x="2175997" y="0"/>
                </a:lnTo>
                <a:close/>
              </a:path>
              <a:path w="4621530" h="4305300">
                <a:moveTo>
                  <a:pt x="9781" y="939800"/>
                </a:moveTo>
                <a:lnTo>
                  <a:pt x="8924" y="952500"/>
                </a:lnTo>
                <a:lnTo>
                  <a:pt x="8106" y="965200"/>
                </a:lnTo>
                <a:lnTo>
                  <a:pt x="7327" y="977900"/>
                </a:lnTo>
                <a:lnTo>
                  <a:pt x="6584" y="990600"/>
                </a:lnTo>
                <a:lnTo>
                  <a:pt x="1738731" y="3987800"/>
                </a:lnTo>
                <a:lnTo>
                  <a:pt x="1748667" y="3987800"/>
                </a:lnTo>
                <a:lnTo>
                  <a:pt x="1758617" y="4000500"/>
                </a:lnTo>
                <a:lnTo>
                  <a:pt x="1778562" y="4000500"/>
                </a:lnTo>
                <a:lnTo>
                  <a:pt x="9781" y="939800"/>
                </a:lnTo>
                <a:close/>
              </a:path>
              <a:path w="4621530" h="4305300">
                <a:moveTo>
                  <a:pt x="2233599" y="0"/>
                </a:moveTo>
                <a:lnTo>
                  <a:pt x="2204913" y="0"/>
                </a:lnTo>
                <a:lnTo>
                  <a:pt x="4507542" y="3987800"/>
                </a:lnTo>
                <a:lnTo>
                  <a:pt x="4529927" y="3987800"/>
                </a:lnTo>
                <a:lnTo>
                  <a:pt x="2233599" y="0"/>
                </a:lnTo>
                <a:close/>
              </a:path>
              <a:path w="4621530" h="4305300">
                <a:moveTo>
                  <a:pt x="2291202" y="0"/>
                </a:moveTo>
                <a:lnTo>
                  <a:pt x="2262517" y="0"/>
                </a:lnTo>
                <a:lnTo>
                  <a:pt x="4552297" y="3975100"/>
                </a:lnTo>
                <a:lnTo>
                  <a:pt x="4559684" y="3962400"/>
                </a:lnTo>
                <a:lnTo>
                  <a:pt x="4574487" y="3962400"/>
                </a:lnTo>
                <a:lnTo>
                  <a:pt x="2291202" y="0"/>
                </a:lnTo>
                <a:close/>
              </a:path>
              <a:path w="4621530" h="4305300">
                <a:moveTo>
                  <a:pt x="3942" y="1028700"/>
                </a:moveTo>
                <a:lnTo>
                  <a:pt x="3378" y="1041400"/>
                </a:lnTo>
                <a:lnTo>
                  <a:pt x="2859" y="1054100"/>
                </a:lnTo>
                <a:lnTo>
                  <a:pt x="2383" y="1066800"/>
                </a:lnTo>
                <a:lnTo>
                  <a:pt x="1948" y="1079500"/>
                </a:lnTo>
                <a:lnTo>
                  <a:pt x="1656965" y="3949700"/>
                </a:lnTo>
                <a:lnTo>
                  <a:pt x="1677443" y="3949700"/>
                </a:lnTo>
                <a:lnTo>
                  <a:pt x="1687710" y="3962400"/>
                </a:lnTo>
                <a:lnTo>
                  <a:pt x="1697997" y="3962400"/>
                </a:lnTo>
                <a:lnTo>
                  <a:pt x="3942" y="1028700"/>
                </a:lnTo>
                <a:close/>
              </a:path>
              <a:path w="4621530" h="4305300">
                <a:moveTo>
                  <a:pt x="2348807" y="0"/>
                </a:moveTo>
                <a:lnTo>
                  <a:pt x="2320118" y="0"/>
                </a:lnTo>
                <a:lnTo>
                  <a:pt x="4596664" y="3949700"/>
                </a:lnTo>
                <a:lnTo>
                  <a:pt x="4603990" y="3949700"/>
                </a:lnTo>
                <a:lnTo>
                  <a:pt x="4611356" y="3937000"/>
                </a:lnTo>
                <a:lnTo>
                  <a:pt x="4618659" y="3937000"/>
                </a:lnTo>
                <a:lnTo>
                  <a:pt x="2348807" y="0"/>
                </a:lnTo>
                <a:close/>
              </a:path>
              <a:path w="4621530" h="4305300">
                <a:moveTo>
                  <a:pt x="605" y="1130300"/>
                </a:moveTo>
                <a:lnTo>
                  <a:pt x="383" y="1143000"/>
                </a:lnTo>
                <a:lnTo>
                  <a:pt x="210" y="1155700"/>
                </a:lnTo>
                <a:lnTo>
                  <a:pt x="83" y="1168400"/>
                </a:lnTo>
                <a:lnTo>
                  <a:pt x="1572508" y="3898900"/>
                </a:lnTo>
                <a:lnTo>
                  <a:pt x="1583083" y="3898900"/>
                </a:lnTo>
                <a:lnTo>
                  <a:pt x="1593678" y="3911600"/>
                </a:lnTo>
                <a:lnTo>
                  <a:pt x="1604294" y="3911600"/>
                </a:lnTo>
                <a:lnTo>
                  <a:pt x="1614932" y="3924300"/>
                </a:lnTo>
                <a:lnTo>
                  <a:pt x="605" y="1130300"/>
                </a:lnTo>
                <a:close/>
              </a:path>
              <a:path w="4621530" h="4305300">
                <a:moveTo>
                  <a:pt x="2406409" y="0"/>
                </a:moveTo>
                <a:lnTo>
                  <a:pt x="2377722" y="0"/>
                </a:lnTo>
                <a:lnTo>
                  <a:pt x="4621219" y="3886200"/>
                </a:lnTo>
                <a:lnTo>
                  <a:pt x="4621219" y="3835400"/>
                </a:lnTo>
                <a:lnTo>
                  <a:pt x="2406409" y="0"/>
                </a:lnTo>
                <a:close/>
              </a:path>
              <a:path w="4621530" h="4305300">
                <a:moveTo>
                  <a:pt x="137" y="1219200"/>
                </a:moveTo>
                <a:lnTo>
                  <a:pt x="809" y="1257300"/>
                </a:lnTo>
                <a:lnTo>
                  <a:pt x="1484964" y="3848100"/>
                </a:lnTo>
                <a:lnTo>
                  <a:pt x="1495935" y="3848100"/>
                </a:lnTo>
                <a:lnTo>
                  <a:pt x="1506931" y="3860800"/>
                </a:lnTo>
                <a:lnTo>
                  <a:pt x="1517951" y="3860800"/>
                </a:lnTo>
                <a:lnTo>
                  <a:pt x="1528996" y="3873500"/>
                </a:lnTo>
                <a:lnTo>
                  <a:pt x="137" y="1219200"/>
                </a:lnTo>
                <a:close/>
              </a:path>
              <a:path w="4621530" h="4305300">
                <a:moveTo>
                  <a:pt x="3074" y="1333500"/>
                </a:moveTo>
                <a:lnTo>
                  <a:pt x="5196" y="1371600"/>
                </a:lnTo>
                <a:lnTo>
                  <a:pt x="1393678" y="3784600"/>
                </a:lnTo>
                <a:lnTo>
                  <a:pt x="1405128" y="3797300"/>
                </a:lnTo>
                <a:lnTo>
                  <a:pt x="1416607" y="3797300"/>
                </a:lnTo>
                <a:lnTo>
                  <a:pt x="1439655" y="3822700"/>
                </a:lnTo>
                <a:lnTo>
                  <a:pt x="3074" y="1333500"/>
                </a:lnTo>
                <a:close/>
              </a:path>
              <a:path w="4621530" h="4305300">
                <a:moveTo>
                  <a:pt x="2464011" y="0"/>
                </a:moveTo>
                <a:lnTo>
                  <a:pt x="2435325" y="0"/>
                </a:lnTo>
                <a:lnTo>
                  <a:pt x="4621219" y="3784600"/>
                </a:lnTo>
                <a:lnTo>
                  <a:pt x="4621219" y="3746500"/>
                </a:lnTo>
                <a:lnTo>
                  <a:pt x="2464011" y="0"/>
                </a:lnTo>
                <a:close/>
              </a:path>
              <a:path w="4621530" h="4305300">
                <a:moveTo>
                  <a:pt x="10126" y="1447800"/>
                </a:moveTo>
                <a:lnTo>
                  <a:pt x="14027" y="1485900"/>
                </a:lnTo>
                <a:lnTo>
                  <a:pt x="1297825" y="3721100"/>
                </a:lnTo>
                <a:lnTo>
                  <a:pt x="1309864" y="3733800"/>
                </a:lnTo>
                <a:lnTo>
                  <a:pt x="1321939" y="3733800"/>
                </a:lnTo>
                <a:lnTo>
                  <a:pt x="1346198" y="3759200"/>
                </a:lnTo>
                <a:lnTo>
                  <a:pt x="10126" y="1447800"/>
                </a:lnTo>
                <a:close/>
              </a:path>
              <a:path w="4621530" h="4305300">
                <a:moveTo>
                  <a:pt x="2521616" y="0"/>
                </a:moveTo>
                <a:lnTo>
                  <a:pt x="2492930" y="0"/>
                </a:lnTo>
                <a:lnTo>
                  <a:pt x="4621219" y="3695700"/>
                </a:lnTo>
                <a:lnTo>
                  <a:pt x="4621219" y="3644900"/>
                </a:lnTo>
                <a:lnTo>
                  <a:pt x="2521616" y="0"/>
                </a:lnTo>
                <a:close/>
              </a:path>
              <a:path w="4621530" h="4305300">
                <a:moveTo>
                  <a:pt x="22298" y="1562100"/>
                </a:moveTo>
                <a:lnTo>
                  <a:pt x="24280" y="1574800"/>
                </a:lnTo>
                <a:lnTo>
                  <a:pt x="26347" y="1600200"/>
                </a:lnTo>
                <a:lnTo>
                  <a:pt x="28498" y="1612900"/>
                </a:lnTo>
                <a:lnTo>
                  <a:pt x="30733" y="1625600"/>
                </a:lnTo>
                <a:lnTo>
                  <a:pt x="1196158" y="3644900"/>
                </a:lnTo>
                <a:lnTo>
                  <a:pt x="1221797" y="3670300"/>
                </a:lnTo>
                <a:lnTo>
                  <a:pt x="1234685" y="3670300"/>
                </a:lnTo>
                <a:lnTo>
                  <a:pt x="1247620" y="3683000"/>
                </a:lnTo>
                <a:lnTo>
                  <a:pt x="22298" y="1562100"/>
                </a:lnTo>
                <a:close/>
              </a:path>
              <a:path w="4621530" h="4305300">
                <a:moveTo>
                  <a:pt x="41177" y="1689100"/>
                </a:moveTo>
                <a:lnTo>
                  <a:pt x="44180" y="1714500"/>
                </a:lnTo>
                <a:lnTo>
                  <a:pt x="47292" y="1727200"/>
                </a:lnTo>
                <a:lnTo>
                  <a:pt x="50511" y="1752600"/>
                </a:lnTo>
                <a:lnTo>
                  <a:pt x="53835" y="1765300"/>
                </a:lnTo>
                <a:lnTo>
                  <a:pt x="1086652" y="3556000"/>
                </a:lnTo>
                <a:lnTo>
                  <a:pt x="1142338" y="3606800"/>
                </a:lnTo>
                <a:lnTo>
                  <a:pt x="41177" y="1689100"/>
                </a:lnTo>
                <a:close/>
              </a:path>
              <a:path w="4621530" h="4305300">
                <a:moveTo>
                  <a:pt x="2579219" y="0"/>
                </a:moveTo>
                <a:lnTo>
                  <a:pt x="2550531" y="0"/>
                </a:lnTo>
                <a:lnTo>
                  <a:pt x="4621219" y="3594100"/>
                </a:lnTo>
                <a:lnTo>
                  <a:pt x="4621219" y="3543300"/>
                </a:lnTo>
                <a:lnTo>
                  <a:pt x="2579219" y="0"/>
                </a:lnTo>
                <a:close/>
              </a:path>
              <a:path w="4621530" h="4305300">
                <a:moveTo>
                  <a:pt x="69397" y="1841500"/>
                </a:moveTo>
                <a:lnTo>
                  <a:pt x="73917" y="1866900"/>
                </a:lnTo>
                <a:lnTo>
                  <a:pt x="78581" y="1879600"/>
                </a:lnTo>
                <a:lnTo>
                  <a:pt x="83391" y="1905000"/>
                </a:lnTo>
                <a:lnTo>
                  <a:pt x="88345" y="1930400"/>
                </a:lnTo>
                <a:lnTo>
                  <a:pt x="965739" y="3441700"/>
                </a:lnTo>
                <a:lnTo>
                  <a:pt x="981103" y="3454400"/>
                </a:lnTo>
                <a:lnTo>
                  <a:pt x="996554" y="3479800"/>
                </a:lnTo>
                <a:lnTo>
                  <a:pt x="1027714" y="3505200"/>
                </a:lnTo>
                <a:lnTo>
                  <a:pt x="69397" y="1841500"/>
                </a:lnTo>
                <a:close/>
              </a:path>
              <a:path w="4621530" h="4305300">
                <a:moveTo>
                  <a:pt x="2636819" y="0"/>
                </a:moveTo>
                <a:lnTo>
                  <a:pt x="2608135" y="0"/>
                </a:lnTo>
                <a:lnTo>
                  <a:pt x="4621219" y="3492500"/>
                </a:lnTo>
                <a:lnTo>
                  <a:pt x="4621219" y="3441700"/>
                </a:lnTo>
                <a:lnTo>
                  <a:pt x="2636819" y="0"/>
                </a:lnTo>
                <a:close/>
              </a:path>
              <a:path w="4621530" h="4305300">
                <a:moveTo>
                  <a:pt x="2694422" y="0"/>
                </a:moveTo>
                <a:lnTo>
                  <a:pt x="2665737" y="0"/>
                </a:lnTo>
                <a:lnTo>
                  <a:pt x="4621219" y="3390900"/>
                </a:lnTo>
                <a:lnTo>
                  <a:pt x="4621219" y="3340100"/>
                </a:lnTo>
                <a:lnTo>
                  <a:pt x="2694422" y="0"/>
                </a:lnTo>
                <a:close/>
              </a:path>
              <a:path w="4621530" h="4305300">
                <a:moveTo>
                  <a:pt x="112068" y="2019300"/>
                </a:moveTo>
                <a:lnTo>
                  <a:pt x="126608" y="2070100"/>
                </a:lnTo>
                <a:lnTo>
                  <a:pt x="142055" y="2120900"/>
                </a:lnTo>
                <a:lnTo>
                  <a:pt x="825624" y="3302000"/>
                </a:lnTo>
                <a:lnTo>
                  <a:pt x="861846" y="3340100"/>
                </a:lnTo>
                <a:lnTo>
                  <a:pt x="880171" y="3365500"/>
                </a:lnTo>
                <a:lnTo>
                  <a:pt x="898639" y="3378200"/>
                </a:lnTo>
                <a:lnTo>
                  <a:pt x="112068" y="2019300"/>
                </a:lnTo>
                <a:close/>
              </a:path>
              <a:path w="4621530" h="4305300">
                <a:moveTo>
                  <a:pt x="2752025" y="0"/>
                </a:moveTo>
                <a:lnTo>
                  <a:pt x="2723340" y="0"/>
                </a:lnTo>
                <a:lnTo>
                  <a:pt x="4621219" y="3289300"/>
                </a:lnTo>
                <a:lnTo>
                  <a:pt x="4621219" y="3238500"/>
                </a:lnTo>
                <a:lnTo>
                  <a:pt x="2752025" y="0"/>
                </a:lnTo>
                <a:close/>
              </a:path>
              <a:path w="4621530" h="4305300">
                <a:moveTo>
                  <a:pt x="182416" y="2235200"/>
                </a:moveTo>
                <a:lnTo>
                  <a:pt x="196451" y="2273300"/>
                </a:lnTo>
                <a:lnTo>
                  <a:pt x="211018" y="2311400"/>
                </a:lnTo>
                <a:lnTo>
                  <a:pt x="226119" y="2349500"/>
                </a:lnTo>
                <a:lnTo>
                  <a:pt x="241754" y="2387600"/>
                </a:lnTo>
                <a:lnTo>
                  <a:pt x="639518" y="3086100"/>
                </a:lnTo>
                <a:lnTo>
                  <a:pt x="664565" y="3111500"/>
                </a:lnTo>
                <a:lnTo>
                  <a:pt x="689979" y="3149600"/>
                </a:lnTo>
                <a:lnTo>
                  <a:pt x="715754" y="3175000"/>
                </a:lnTo>
                <a:lnTo>
                  <a:pt x="741884" y="3213100"/>
                </a:lnTo>
                <a:lnTo>
                  <a:pt x="182416" y="2235200"/>
                </a:lnTo>
                <a:close/>
              </a:path>
              <a:path w="4621530" h="4305300">
                <a:moveTo>
                  <a:pt x="2809628" y="0"/>
                </a:moveTo>
                <a:lnTo>
                  <a:pt x="2780943" y="0"/>
                </a:lnTo>
                <a:lnTo>
                  <a:pt x="4621219" y="3187700"/>
                </a:lnTo>
                <a:lnTo>
                  <a:pt x="4621219" y="3136900"/>
                </a:lnTo>
                <a:lnTo>
                  <a:pt x="2809628" y="0"/>
                </a:lnTo>
                <a:close/>
              </a:path>
              <a:path w="4621530" h="4305300">
                <a:moveTo>
                  <a:pt x="2867230" y="0"/>
                </a:moveTo>
                <a:lnTo>
                  <a:pt x="2838546" y="0"/>
                </a:lnTo>
                <a:lnTo>
                  <a:pt x="4621219" y="3086100"/>
                </a:lnTo>
                <a:lnTo>
                  <a:pt x="4621219" y="3048000"/>
                </a:lnTo>
                <a:lnTo>
                  <a:pt x="2867230" y="0"/>
                </a:lnTo>
                <a:close/>
              </a:path>
              <a:path w="4621530" h="4305300">
                <a:moveTo>
                  <a:pt x="2924835" y="0"/>
                </a:moveTo>
                <a:lnTo>
                  <a:pt x="2896147" y="0"/>
                </a:lnTo>
                <a:lnTo>
                  <a:pt x="4621219" y="2997200"/>
                </a:lnTo>
                <a:lnTo>
                  <a:pt x="4621219" y="2946400"/>
                </a:lnTo>
                <a:lnTo>
                  <a:pt x="2924835" y="0"/>
                </a:lnTo>
                <a:close/>
              </a:path>
              <a:path w="4621530" h="4305300">
                <a:moveTo>
                  <a:pt x="2982437" y="0"/>
                </a:moveTo>
                <a:lnTo>
                  <a:pt x="2953751" y="0"/>
                </a:lnTo>
                <a:lnTo>
                  <a:pt x="4621219" y="2895600"/>
                </a:lnTo>
                <a:lnTo>
                  <a:pt x="4621219" y="2844800"/>
                </a:lnTo>
                <a:lnTo>
                  <a:pt x="2982437" y="0"/>
                </a:lnTo>
                <a:close/>
              </a:path>
              <a:path w="4621530" h="4305300">
                <a:moveTo>
                  <a:pt x="3040040" y="0"/>
                </a:moveTo>
                <a:lnTo>
                  <a:pt x="3011353" y="0"/>
                </a:lnTo>
                <a:lnTo>
                  <a:pt x="4621219" y="2794000"/>
                </a:lnTo>
                <a:lnTo>
                  <a:pt x="4621219" y="2743200"/>
                </a:lnTo>
                <a:lnTo>
                  <a:pt x="3040040" y="0"/>
                </a:lnTo>
                <a:close/>
              </a:path>
              <a:path w="4621530" h="4305300">
                <a:moveTo>
                  <a:pt x="3097643" y="0"/>
                </a:moveTo>
                <a:lnTo>
                  <a:pt x="3068958" y="0"/>
                </a:lnTo>
                <a:lnTo>
                  <a:pt x="4621219" y="2692400"/>
                </a:lnTo>
                <a:lnTo>
                  <a:pt x="4621219" y="2641600"/>
                </a:lnTo>
                <a:lnTo>
                  <a:pt x="3097643" y="0"/>
                </a:lnTo>
                <a:close/>
              </a:path>
              <a:path w="4621530" h="4305300">
                <a:moveTo>
                  <a:pt x="3155244" y="0"/>
                </a:moveTo>
                <a:lnTo>
                  <a:pt x="3126560" y="0"/>
                </a:lnTo>
                <a:lnTo>
                  <a:pt x="4621219" y="2590800"/>
                </a:lnTo>
                <a:lnTo>
                  <a:pt x="4621219" y="2540000"/>
                </a:lnTo>
                <a:lnTo>
                  <a:pt x="3155244" y="0"/>
                </a:lnTo>
                <a:close/>
              </a:path>
              <a:path w="4621530" h="4305300">
                <a:moveTo>
                  <a:pt x="3212846" y="0"/>
                </a:moveTo>
                <a:lnTo>
                  <a:pt x="3184162" y="0"/>
                </a:lnTo>
                <a:lnTo>
                  <a:pt x="4621219" y="2489200"/>
                </a:lnTo>
                <a:lnTo>
                  <a:pt x="4621219" y="2438400"/>
                </a:lnTo>
                <a:lnTo>
                  <a:pt x="3212846" y="0"/>
                </a:lnTo>
                <a:close/>
              </a:path>
              <a:path w="4621530" h="4305300">
                <a:moveTo>
                  <a:pt x="3270449" y="0"/>
                </a:moveTo>
                <a:lnTo>
                  <a:pt x="3241765" y="0"/>
                </a:lnTo>
                <a:lnTo>
                  <a:pt x="4621219" y="2400300"/>
                </a:lnTo>
                <a:lnTo>
                  <a:pt x="4621219" y="2349500"/>
                </a:lnTo>
                <a:lnTo>
                  <a:pt x="3270449" y="0"/>
                </a:lnTo>
                <a:close/>
              </a:path>
              <a:path w="4621530" h="4305300">
                <a:moveTo>
                  <a:pt x="3328052" y="0"/>
                </a:moveTo>
                <a:lnTo>
                  <a:pt x="3299367" y="0"/>
                </a:lnTo>
                <a:lnTo>
                  <a:pt x="4621219" y="2298700"/>
                </a:lnTo>
                <a:lnTo>
                  <a:pt x="4621219" y="2247900"/>
                </a:lnTo>
                <a:lnTo>
                  <a:pt x="3328052" y="0"/>
                </a:lnTo>
                <a:close/>
              </a:path>
              <a:path w="4621530" h="4305300">
                <a:moveTo>
                  <a:pt x="3385657" y="0"/>
                </a:moveTo>
                <a:lnTo>
                  <a:pt x="3356969" y="0"/>
                </a:lnTo>
                <a:lnTo>
                  <a:pt x="4621219" y="2197100"/>
                </a:lnTo>
                <a:lnTo>
                  <a:pt x="4621219" y="2146300"/>
                </a:lnTo>
                <a:lnTo>
                  <a:pt x="3385657" y="0"/>
                </a:lnTo>
                <a:close/>
              </a:path>
              <a:path w="4621530" h="4305300">
                <a:moveTo>
                  <a:pt x="3443259" y="0"/>
                </a:moveTo>
                <a:lnTo>
                  <a:pt x="3414572" y="0"/>
                </a:lnTo>
                <a:lnTo>
                  <a:pt x="4621219" y="2095500"/>
                </a:lnTo>
                <a:lnTo>
                  <a:pt x="4621219" y="2044700"/>
                </a:lnTo>
                <a:lnTo>
                  <a:pt x="3443259" y="0"/>
                </a:lnTo>
                <a:close/>
              </a:path>
              <a:path w="4621530" h="4305300">
                <a:moveTo>
                  <a:pt x="3500862" y="0"/>
                </a:moveTo>
                <a:lnTo>
                  <a:pt x="3472177" y="0"/>
                </a:lnTo>
                <a:lnTo>
                  <a:pt x="4621219" y="1993900"/>
                </a:lnTo>
                <a:lnTo>
                  <a:pt x="4621219" y="1943100"/>
                </a:lnTo>
                <a:lnTo>
                  <a:pt x="3500862" y="0"/>
                </a:lnTo>
                <a:close/>
              </a:path>
              <a:path w="4621530" h="4305300">
                <a:moveTo>
                  <a:pt x="3558465" y="0"/>
                </a:moveTo>
                <a:lnTo>
                  <a:pt x="3529779" y="0"/>
                </a:lnTo>
                <a:lnTo>
                  <a:pt x="4621219" y="1892300"/>
                </a:lnTo>
                <a:lnTo>
                  <a:pt x="4621219" y="1841500"/>
                </a:lnTo>
                <a:lnTo>
                  <a:pt x="3558465" y="0"/>
                </a:lnTo>
                <a:close/>
              </a:path>
              <a:path w="4621530" h="4305300">
                <a:moveTo>
                  <a:pt x="3616068" y="0"/>
                </a:moveTo>
                <a:lnTo>
                  <a:pt x="3587382" y="0"/>
                </a:lnTo>
                <a:lnTo>
                  <a:pt x="4621219" y="1790700"/>
                </a:lnTo>
                <a:lnTo>
                  <a:pt x="4621219" y="1739900"/>
                </a:lnTo>
                <a:lnTo>
                  <a:pt x="3616068" y="0"/>
                </a:lnTo>
                <a:close/>
              </a:path>
              <a:path w="4621530" h="4305300">
                <a:moveTo>
                  <a:pt x="3673670" y="0"/>
                </a:moveTo>
                <a:lnTo>
                  <a:pt x="3644987" y="0"/>
                </a:lnTo>
                <a:lnTo>
                  <a:pt x="4621219" y="1701800"/>
                </a:lnTo>
                <a:lnTo>
                  <a:pt x="4621219" y="1651000"/>
                </a:lnTo>
                <a:lnTo>
                  <a:pt x="3673670" y="0"/>
                </a:lnTo>
                <a:close/>
              </a:path>
              <a:path w="4621530" h="4305300">
                <a:moveTo>
                  <a:pt x="3731273" y="0"/>
                </a:moveTo>
                <a:lnTo>
                  <a:pt x="3702588" y="0"/>
                </a:lnTo>
                <a:lnTo>
                  <a:pt x="4621219" y="1600200"/>
                </a:lnTo>
                <a:lnTo>
                  <a:pt x="4621219" y="1549400"/>
                </a:lnTo>
                <a:lnTo>
                  <a:pt x="3731273" y="0"/>
                </a:lnTo>
                <a:close/>
              </a:path>
              <a:path w="4621530" h="4305300">
                <a:moveTo>
                  <a:pt x="3788876" y="0"/>
                </a:moveTo>
                <a:lnTo>
                  <a:pt x="3760189" y="0"/>
                </a:lnTo>
                <a:lnTo>
                  <a:pt x="4621219" y="1498600"/>
                </a:lnTo>
                <a:lnTo>
                  <a:pt x="4621219" y="1447800"/>
                </a:lnTo>
                <a:lnTo>
                  <a:pt x="3788876" y="0"/>
                </a:lnTo>
                <a:close/>
              </a:path>
              <a:path w="4621530" h="4305300">
                <a:moveTo>
                  <a:pt x="3846480" y="0"/>
                </a:moveTo>
                <a:lnTo>
                  <a:pt x="3817794" y="0"/>
                </a:lnTo>
                <a:lnTo>
                  <a:pt x="4621219" y="1397000"/>
                </a:lnTo>
                <a:lnTo>
                  <a:pt x="4621219" y="1346200"/>
                </a:lnTo>
                <a:lnTo>
                  <a:pt x="3846480" y="0"/>
                </a:lnTo>
                <a:close/>
              </a:path>
              <a:path w="4621530" h="4305300">
                <a:moveTo>
                  <a:pt x="3904081" y="0"/>
                </a:moveTo>
                <a:lnTo>
                  <a:pt x="3875397" y="0"/>
                </a:lnTo>
                <a:lnTo>
                  <a:pt x="4621219" y="1295400"/>
                </a:lnTo>
                <a:lnTo>
                  <a:pt x="4621219" y="1244600"/>
                </a:lnTo>
                <a:lnTo>
                  <a:pt x="3904081" y="0"/>
                </a:lnTo>
                <a:close/>
              </a:path>
              <a:path w="4621530" h="4305300">
                <a:moveTo>
                  <a:pt x="3961683" y="0"/>
                </a:moveTo>
                <a:lnTo>
                  <a:pt x="3933000" y="0"/>
                </a:lnTo>
                <a:lnTo>
                  <a:pt x="4621219" y="1193800"/>
                </a:lnTo>
                <a:lnTo>
                  <a:pt x="4621219" y="1143000"/>
                </a:lnTo>
                <a:lnTo>
                  <a:pt x="3961683" y="0"/>
                </a:lnTo>
                <a:close/>
              </a:path>
              <a:path w="4621530" h="4305300">
                <a:moveTo>
                  <a:pt x="4019287" y="0"/>
                </a:moveTo>
                <a:lnTo>
                  <a:pt x="3990600" y="0"/>
                </a:lnTo>
                <a:lnTo>
                  <a:pt x="4621219" y="1092200"/>
                </a:lnTo>
                <a:lnTo>
                  <a:pt x="4621219" y="1041400"/>
                </a:lnTo>
                <a:lnTo>
                  <a:pt x="4019287" y="0"/>
                </a:lnTo>
                <a:close/>
              </a:path>
              <a:path w="4621530" h="4305300">
                <a:moveTo>
                  <a:pt x="4076890" y="0"/>
                </a:moveTo>
                <a:lnTo>
                  <a:pt x="4048203" y="0"/>
                </a:lnTo>
                <a:lnTo>
                  <a:pt x="4621219" y="1003300"/>
                </a:lnTo>
                <a:lnTo>
                  <a:pt x="4621219" y="952500"/>
                </a:lnTo>
                <a:lnTo>
                  <a:pt x="4076890" y="0"/>
                </a:lnTo>
                <a:close/>
              </a:path>
              <a:path w="4621530" h="4305300">
                <a:moveTo>
                  <a:pt x="4134492" y="0"/>
                </a:moveTo>
                <a:lnTo>
                  <a:pt x="4105807" y="0"/>
                </a:lnTo>
                <a:lnTo>
                  <a:pt x="4621219" y="901700"/>
                </a:lnTo>
                <a:lnTo>
                  <a:pt x="4621219" y="850900"/>
                </a:lnTo>
                <a:lnTo>
                  <a:pt x="4134492" y="0"/>
                </a:lnTo>
                <a:close/>
              </a:path>
              <a:path w="4621530" h="4305300">
                <a:moveTo>
                  <a:pt x="4192095" y="0"/>
                </a:moveTo>
                <a:lnTo>
                  <a:pt x="4163410" y="0"/>
                </a:lnTo>
                <a:lnTo>
                  <a:pt x="4621219" y="800100"/>
                </a:lnTo>
                <a:lnTo>
                  <a:pt x="4621219" y="749300"/>
                </a:lnTo>
                <a:lnTo>
                  <a:pt x="4192095" y="0"/>
                </a:lnTo>
                <a:close/>
              </a:path>
              <a:path w="4621530" h="4305300">
                <a:moveTo>
                  <a:pt x="4249700" y="0"/>
                </a:moveTo>
                <a:lnTo>
                  <a:pt x="4221011" y="0"/>
                </a:lnTo>
                <a:lnTo>
                  <a:pt x="4621219" y="698500"/>
                </a:lnTo>
                <a:lnTo>
                  <a:pt x="4621219" y="647700"/>
                </a:lnTo>
                <a:lnTo>
                  <a:pt x="4249700" y="0"/>
                </a:lnTo>
                <a:close/>
              </a:path>
              <a:path w="4621530" h="4305300">
                <a:moveTo>
                  <a:pt x="4307303" y="0"/>
                </a:moveTo>
                <a:lnTo>
                  <a:pt x="4278616" y="0"/>
                </a:lnTo>
                <a:lnTo>
                  <a:pt x="4621219" y="596900"/>
                </a:lnTo>
                <a:lnTo>
                  <a:pt x="4621219" y="546100"/>
                </a:lnTo>
                <a:lnTo>
                  <a:pt x="4307303" y="0"/>
                </a:lnTo>
                <a:close/>
              </a:path>
              <a:path w="4621530" h="4305300">
                <a:moveTo>
                  <a:pt x="4364904" y="0"/>
                </a:moveTo>
                <a:lnTo>
                  <a:pt x="4336218" y="0"/>
                </a:lnTo>
                <a:lnTo>
                  <a:pt x="4621219" y="495300"/>
                </a:lnTo>
                <a:lnTo>
                  <a:pt x="4621219" y="444500"/>
                </a:lnTo>
                <a:lnTo>
                  <a:pt x="4364904" y="0"/>
                </a:lnTo>
                <a:close/>
              </a:path>
              <a:path w="4621530" h="4305300">
                <a:moveTo>
                  <a:pt x="4422507" y="0"/>
                </a:moveTo>
                <a:lnTo>
                  <a:pt x="4393821" y="0"/>
                </a:lnTo>
                <a:lnTo>
                  <a:pt x="4621219" y="393700"/>
                </a:lnTo>
                <a:lnTo>
                  <a:pt x="4621219" y="342900"/>
                </a:lnTo>
                <a:lnTo>
                  <a:pt x="4422507" y="0"/>
                </a:lnTo>
                <a:close/>
              </a:path>
              <a:path w="4621530" h="4305300">
                <a:moveTo>
                  <a:pt x="4480110" y="0"/>
                </a:moveTo>
                <a:lnTo>
                  <a:pt x="4451425" y="0"/>
                </a:lnTo>
                <a:lnTo>
                  <a:pt x="4621219" y="304800"/>
                </a:lnTo>
                <a:lnTo>
                  <a:pt x="4621219" y="254000"/>
                </a:lnTo>
                <a:lnTo>
                  <a:pt x="4480110" y="0"/>
                </a:lnTo>
                <a:close/>
              </a:path>
              <a:path w="4621530" h="4305300">
                <a:moveTo>
                  <a:pt x="4537712" y="0"/>
                </a:moveTo>
                <a:lnTo>
                  <a:pt x="4509028" y="0"/>
                </a:lnTo>
                <a:lnTo>
                  <a:pt x="4621219" y="203200"/>
                </a:lnTo>
                <a:lnTo>
                  <a:pt x="4621219" y="152400"/>
                </a:lnTo>
                <a:lnTo>
                  <a:pt x="4537712" y="0"/>
                </a:lnTo>
                <a:close/>
              </a:path>
              <a:path w="4621530" h="4305300">
                <a:moveTo>
                  <a:pt x="4595315" y="0"/>
                </a:moveTo>
                <a:lnTo>
                  <a:pt x="4566629" y="0"/>
                </a:lnTo>
                <a:lnTo>
                  <a:pt x="4621219" y="101600"/>
                </a:lnTo>
                <a:lnTo>
                  <a:pt x="4621219" y="50800"/>
                </a:lnTo>
                <a:lnTo>
                  <a:pt x="4595315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7921" y="4557555"/>
            <a:ext cx="2051424" cy="189281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1147" y="4554508"/>
            <a:ext cx="2415819" cy="2328939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541273" y="6720835"/>
            <a:ext cx="1979930" cy="316230"/>
            <a:chOff x="541273" y="6720835"/>
            <a:chExt cx="1979930" cy="31623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273" y="6720896"/>
              <a:ext cx="1027780" cy="31587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9664" y="6720835"/>
              <a:ext cx="911517" cy="316022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1332" y="7104552"/>
            <a:ext cx="1979679" cy="8103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448" y="3817674"/>
            <a:ext cx="2361562" cy="53847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60464" y="3817674"/>
            <a:ext cx="1311528" cy="54178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05956" y="3817674"/>
            <a:ext cx="1742443" cy="553718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67176" y="3812594"/>
            <a:ext cx="2544194" cy="558798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0690819" cy="3600000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29638" y="4608979"/>
            <a:ext cx="1455072" cy="503999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87255" y="5382036"/>
            <a:ext cx="539915" cy="409647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47253" y="5382036"/>
            <a:ext cx="539915" cy="409647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400218" y="4608979"/>
            <a:ext cx="1433912" cy="503999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1207300" y="2323992"/>
            <a:ext cx="900430" cy="851535"/>
          </a:xfrm>
          <a:custGeom>
            <a:avLst/>
            <a:gdLst/>
            <a:ahLst/>
            <a:cxnLst/>
            <a:rect l="l" t="t" r="r" b="b"/>
            <a:pathLst>
              <a:path w="900430" h="851535">
                <a:moveTo>
                  <a:pt x="783107" y="69799"/>
                </a:moveTo>
                <a:lnTo>
                  <a:pt x="779297" y="65189"/>
                </a:lnTo>
                <a:lnTo>
                  <a:pt x="773671" y="59905"/>
                </a:lnTo>
                <a:lnTo>
                  <a:pt x="758532" y="46774"/>
                </a:lnTo>
                <a:lnTo>
                  <a:pt x="740410" y="33134"/>
                </a:lnTo>
                <a:lnTo>
                  <a:pt x="740346" y="32867"/>
                </a:lnTo>
                <a:lnTo>
                  <a:pt x="735063" y="31000"/>
                </a:lnTo>
                <a:lnTo>
                  <a:pt x="731608" y="27851"/>
                </a:lnTo>
                <a:lnTo>
                  <a:pt x="719505" y="21018"/>
                </a:lnTo>
                <a:lnTo>
                  <a:pt x="715010" y="18707"/>
                </a:lnTo>
                <a:lnTo>
                  <a:pt x="693496" y="9448"/>
                </a:lnTo>
                <a:lnTo>
                  <a:pt x="670610" y="3060"/>
                </a:lnTo>
                <a:lnTo>
                  <a:pt x="646925" y="0"/>
                </a:lnTo>
                <a:lnTo>
                  <a:pt x="623100" y="723"/>
                </a:lnTo>
                <a:lnTo>
                  <a:pt x="583882" y="10121"/>
                </a:lnTo>
                <a:lnTo>
                  <a:pt x="553720" y="24536"/>
                </a:lnTo>
                <a:lnTo>
                  <a:pt x="519544" y="46901"/>
                </a:lnTo>
                <a:lnTo>
                  <a:pt x="519176" y="47421"/>
                </a:lnTo>
                <a:lnTo>
                  <a:pt x="501383" y="63169"/>
                </a:lnTo>
                <a:lnTo>
                  <a:pt x="483298" y="81203"/>
                </a:lnTo>
                <a:lnTo>
                  <a:pt x="465899" y="100025"/>
                </a:lnTo>
                <a:lnTo>
                  <a:pt x="449021" y="119405"/>
                </a:lnTo>
                <a:lnTo>
                  <a:pt x="432536" y="139103"/>
                </a:lnTo>
                <a:lnTo>
                  <a:pt x="420370" y="151384"/>
                </a:lnTo>
                <a:lnTo>
                  <a:pt x="402551" y="166179"/>
                </a:lnTo>
                <a:lnTo>
                  <a:pt x="383857" y="178562"/>
                </a:lnTo>
                <a:lnTo>
                  <a:pt x="369036" y="183578"/>
                </a:lnTo>
                <a:lnTo>
                  <a:pt x="363867" y="187718"/>
                </a:lnTo>
                <a:lnTo>
                  <a:pt x="344271" y="188747"/>
                </a:lnTo>
                <a:lnTo>
                  <a:pt x="345084" y="189687"/>
                </a:lnTo>
                <a:lnTo>
                  <a:pt x="354901" y="191084"/>
                </a:lnTo>
                <a:lnTo>
                  <a:pt x="374154" y="193040"/>
                </a:lnTo>
                <a:lnTo>
                  <a:pt x="392315" y="193395"/>
                </a:lnTo>
                <a:lnTo>
                  <a:pt x="410425" y="192557"/>
                </a:lnTo>
                <a:lnTo>
                  <a:pt x="454037" y="184556"/>
                </a:lnTo>
                <a:lnTo>
                  <a:pt x="483654" y="173139"/>
                </a:lnTo>
                <a:lnTo>
                  <a:pt x="491197" y="169773"/>
                </a:lnTo>
                <a:lnTo>
                  <a:pt x="498652" y="165735"/>
                </a:lnTo>
                <a:lnTo>
                  <a:pt x="504482" y="162255"/>
                </a:lnTo>
                <a:lnTo>
                  <a:pt x="514858" y="155092"/>
                </a:lnTo>
                <a:lnTo>
                  <a:pt x="520192" y="151701"/>
                </a:lnTo>
                <a:lnTo>
                  <a:pt x="536155" y="137198"/>
                </a:lnTo>
                <a:lnTo>
                  <a:pt x="543090" y="130073"/>
                </a:lnTo>
                <a:lnTo>
                  <a:pt x="546252" y="127355"/>
                </a:lnTo>
                <a:lnTo>
                  <a:pt x="548132" y="122910"/>
                </a:lnTo>
                <a:lnTo>
                  <a:pt x="552869" y="118478"/>
                </a:lnTo>
                <a:lnTo>
                  <a:pt x="570357" y="93522"/>
                </a:lnTo>
                <a:lnTo>
                  <a:pt x="606564" y="54749"/>
                </a:lnTo>
                <a:lnTo>
                  <a:pt x="645668" y="37820"/>
                </a:lnTo>
                <a:lnTo>
                  <a:pt x="660590" y="36182"/>
                </a:lnTo>
                <a:lnTo>
                  <a:pt x="671969" y="34239"/>
                </a:lnTo>
                <a:lnTo>
                  <a:pt x="689952" y="35090"/>
                </a:lnTo>
                <a:lnTo>
                  <a:pt x="707694" y="37871"/>
                </a:lnTo>
                <a:lnTo>
                  <a:pt x="718400" y="41744"/>
                </a:lnTo>
                <a:lnTo>
                  <a:pt x="726274" y="43091"/>
                </a:lnTo>
                <a:lnTo>
                  <a:pt x="736219" y="46507"/>
                </a:lnTo>
                <a:lnTo>
                  <a:pt x="745972" y="50596"/>
                </a:lnTo>
                <a:lnTo>
                  <a:pt x="753249" y="53936"/>
                </a:lnTo>
                <a:lnTo>
                  <a:pt x="783107" y="69799"/>
                </a:lnTo>
                <a:close/>
              </a:path>
              <a:path w="900430" h="851535">
                <a:moveTo>
                  <a:pt x="842340" y="327456"/>
                </a:moveTo>
                <a:lnTo>
                  <a:pt x="842086" y="327456"/>
                </a:lnTo>
                <a:lnTo>
                  <a:pt x="842086" y="291896"/>
                </a:lnTo>
                <a:lnTo>
                  <a:pt x="841997" y="219506"/>
                </a:lnTo>
                <a:lnTo>
                  <a:pt x="842225" y="219506"/>
                </a:lnTo>
                <a:lnTo>
                  <a:pt x="842225" y="177596"/>
                </a:lnTo>
                <a:lnTo>
                  <a:pt x="842289" y="143306"/>
                </a:lnTo>
                <a:lnTo>
                  <a:pt x="842213" y="109016"/>
                </a:lnTo>
                <a:lnTo>
                  <a:pt x="842010" y="109016"/>
                </a:lnTo>
                <a:lnTo>
                  <a:pt x="842010" y="98856"/>
                </a:lnTo>
                <a:lnTo>
                  <a:pt x="841502" y="98856"/>
                </a:lnTo>
                <a:lnTo>
                  <a:pt x="841502" y="75996"/>
                </a:lnTo>
                <a:lnTo>
                  <a:pt x="841133" y="75996"/>
                </a:lnTo>
                <a:lnTo>
                  <a:pt x="841133" y="74726"/>
                </a:lnTo>
                <a:lnTo>
                  <a:pt x="834555" y="74726"/>
                </a:lnTo>
                <a:lnTo>
                  <a:pt x="834555" y="75996"/>
                </a:lnTo>
                <a:lnTo>
                  <a:pt x="706856" y="75996"/>
                </a:lnTo>
                <a:lnTo>
                  <a:pt x="706856" y="74726"/>
                </a:lnTo>
                <a:lnTo>
                  <a:pt x="705891" y="74726"/>
                </a:lnTo>
                <a:lnTo>
                  <a:pt x="705891" y="75996"/>
                </a:lnTo>
                <a:lnTo>
                  <a:pt x="705408" y="75996"/>
                </a:lnTo>
                <a:lnTo>
                  <a:pt x="705408" y="98856"/>
                </a:lnTo>
                <a:lnTo>
                  <a:pt x="704926" y="98856"/>
                </a:lnTo>
                <a:lnTo>
                  <a:pt x="704926" y="109016"/>
                </a:lnTo>
                <a:lnTo>
                  <a:pt x="704862" y="143306"/>
                </a:lnTo>
                <a:lnTo>
                  <a:pt x="704900" y="177596"/>
                </a:lnTo>
                <a:lnTo>
                  <a:pt x="705078" y="177596"/>
                </a:lnTo>
                <a:lnTo>
                  <a:pt x="705078" y="219506"/>
                </a:lnTo>
                <a:lnTo>
                  <a:pt x="705180" y="291896"/>
                </a:lnTo>
                <a:lnTo>
                  <a:pt x="705180" y="327456"/>
                </a:lnTo>
                <a:lnTo>
                  <a:pt x="705167" y="345236"/>
                </a:lnTo>
                <a:lnTo>
                  <a:pt x="705167" y="363016"/>
                </a:lnTo>
                <a:lnTo>
                  <a:pt x="842073" y="363016"/>
                </a:lnTo>
                <a:lnTo>
                  <a:pt x="842073" y="345236"/>
                </a:lnTo>
                <a:lnTo>
                  <a:pt x="842340" y="345236"/>
                </a:lnTo>
                <a:lnTo>
                  <a:pt x="842340" y="327456"/>
                </a:lnTo>
                <a:close/>
              </a:path>
              <a:path w="900430" h="851535">
                <a:moveTo>
                  <a:pt x="899871" y="847432"/>
                </a:moveTo>
                <a:lnTo>
                  <a:pt x="899858" y="827112"/>
                </a:lnTo>
                <a:lnTo>
                  <a:pt x="899845" y="790282"/>
                </a:lnTo>
                <a:lnTo>
                  <a:pt x="899833" y="738212"/>
                </a:lnTo>
                <a:lnTo>
                  <a:pt x="899820" y="714082"/>
                </a:lnTo>
                <a:lnTo>
                  <a:pt x="899693" y="406742"/>
                </a:lnTo>
                <a:lnTo>
                  <a:pt x="899693" y="374992"/>
                </a:lnTo>
                <a:lnTo>
                  <a:pt x="869505" y="374992"/>
                </a:lnTo>
                <a:lnTo>
                  <a:pt x="869505" y="738212"/>
                </a:lnTo>
                <a:lnTo>
                  <a:pt x="863561" y="747102"/>
                </a:lnTo>
                <a:lnTo>
                  <a:pt x="833793" y="778852"/>
                </a:lnTo>
                <a:lnTo>
                  <a:pt x="815060" y="790282"/>
                </a:lnTo>
                <a:lnTo>
                  <a:pt x="802868" y="787742"/>
                </a:lnTo>
                <a:lnTo>
                  <a:pt x="781367" y="778852"/>
                </a:lnTo>
                <a:lnTo>
                  <a:pt x="787781" y="785202"/>
                </a:lnTo>
                <a:lnTo>
                  <a:pt x="796429" y="790282"/>
                </a:lnTo>
                <a:lnTo>
                  <a:pt x="804633" y="794092"/>
                </a:lnTo>
                <a:lnTo>
                  <a:pt x="809701" y="797902"/>
                </a:lnTo>
                <a:lnTo>
                  <a:pt x="776554" y="819492"/>
                </a:lnTo>
                <a:lnTo>
                  <a:pt x="742645" y="827112"/>
                </a:lnTo>
                <a:lnTo>
                  <a:pt x="707986" y="827112"/>
                </a:lnTo>
                <a:lnTo>
                  <a:pt x="682282" y="822032"/>
                </a:lnTo>
                <a:lnTo>
                  <a:pt x="662292" y="811872"/>
                </a:lnTo>
                <a:lnTo>
                  <a:pt x="656742" y="795362"/>
                </a:lnTo>
                <a:lnTo>
                  <a:pt x="660527" y="786472"/>
                </a:lnTo>
                <a:lnTo>
                  <a:pt x="666953" y="778852"/>
                </a:lnTo>
                <a:lnTo>
                  <a:pt x="668502" y="777582"/>
                </a:lnTo>
                <a:lnTo>
                  <a:pt x="670064" y="776312"/>
                </a:lnTo>
                <a:lnTo>
                  <a:pt x="674725" y="772502"/>
                </a:lnTo>
                <a:lnTo>
                  <a:pt x="682561" y="767422"/>
                </a:lnTo>
                <a:lnTo>
                  <a:pt x="703529" y="758532"/>
                </a:lnTo>
                <a:lnTo>
                  <a:pt x="727113" y="754722"/>
                </a:lnTo>
                <a:lnTo>
                  <a:pt x="751433" y="752182"/>
                </a:lnTo>
                <a:lnTo>
                  <a:pt x="774598" y="752182"/>
                </a:lnTo>
                <a:lnTo>
                  <a:pt x="786485" y="753452"/>
                </a:lnTo>
                <a:lnTo>
                  <a:pt x="812952" y="755992"/>
                </a:lnTo>
                <a:lnTo>
                  <a:pt x="823391" y="755992"/>
                </a:lnTo>
                <a:lnTo>
                  <a:pt x="817613" y="753452"/>
                </a:lnTo>
                <a:lnTo>
                  <a:pt x="813841" y="752182"/>
                </a:lnTo>
                <a:lnTo>
                  <a:pt x="810082" y="750912"/>
                </a:lnTo>
                <a:lnTo>
                  <a:pt x="803071" y="748372"/>
                </a:lnTo>
                <a:lnTo>
                  <a:pt x="768121" y="740752"/>
                </a:lnTo>
                <a:lnTo>
                  <a:pt x="732370" y="739482"/>
                </a:lnTo>
                <a:lnTo>
                  <a:pt x="698055" y="747102"/>
                </a:lnTo>
                <a:lnTo>
                  <a:pt x="667448" y="764882"/>
                </a:lnTo>
                <a:lnTo>
                  <a:pt x="663511" y="768692"/>
                </a:lnTo>
                <a:lnTo>
                  <a:pt x="659752" y="773188"/>
                </a:lnTo>
                <a:lnTo>
                  <a:pt x="659752" y="781392"/>
                </a:lnTo>
                <a:lnTo>
                  <a:pt x="643572" y="796632"/>
                </a:lnTo>
                <a:lnTo>
                  <a:pt x="629005" y="813142"/>
                </a:lnTo>
                <a:lnTo>
                  <a:pt x="617105" y="828382"/>
                </a:lnTo>
                <a:lnTo>
                  <a:pt x="608685" y="842352"/>
                </a:lnTo>
                <a:lnTo>
                  <a:pt x="604545" y="847432"/>
                </a:lnTo>
                <a:lnTo>
                  <a:pt x="601103" y="843622"/>
                </a:lnTo>
                <a:lnTo>
                  <a:pt x="599948" y="842352"/>
                </a:lnTo>
                <a:lnTo>
                  <a:pt x="598474" y="837272"/>
                </a:lnTo>
                <a:lnTo>
                  <a:pt x="599782" y="832192"/>
                </a:lnTo>
                <a:lnTo>
                  <a:pt x="603542" y="825842"/>
                </a:lnTo>
                <a:lnTo>
                  <a:pt x="608431" y="818222"/>
                </a:lnTo>
                <a:lnTo>
                  <a:pt x="612889" y="814412"/>
                </a:lnTo>
                <a:lnTo>
                  <a:pt x="618705" y="808062"/>
                </a:lnTo>
                <a:lnTo>
                  <a:pt x="625335" y="800442"/>
                </a:lnTo>
                <a:lnTo>
                  <a:pt x="635698" y="791552"/>
                </a:lnTo>
                <a:lnTo>
                  <a:pt x="646938" y="782662"/>
                </a:lnTo>
                <a:lnTo>
                  <a:pt x="656247" y="777582"/>
                </a:lnTo>
                <a:lnTo>
                  <a:pt x="659752" y="781392"/>
                </a:lnTo>
                <a:lnTo>
                  <a:pt x="659752" y="773188"/>
                </a:lnTo>
                <a:lnTo>
                  <a:pt x="657136" y="776312"/>
                </a:lnTo>
                <a:lnTo>
                  <a:pt x="650608" y="776312"/>
                </a:lnTo>
                <a:lnTo>
                  <a:pt x="649312" y="761072"/>
                </a:lnTo>
                <a:lnTo>
                  <a:pt x="657275" y="744562"/>
                </a:lnTo>
                <a:lnTo>
                  <a:pt x="664108" y="736942"/>
                </a:lnTo>
                <a:lnTo>
                  <a:pt x="668667" y="731862"/>
                </a:lnTo>
                <a:lnTo>
                  <a:pt x="677672" y="725512"/>
                </a:lnTo>
                <a:lnTo>
                  <a:pt x="708063" y="714082"/>
                </a:lnTo>
                <a:lnTo>
                  <a:pt x="740879" y="714082"/>
                </a:lnTo>
                <a:lnTo>
                  <a:pt x="773899" y="721702"/>
                </a:lnTo>
                <a:lnTo>
                  <a:pt x="804875" y="731862"/>
                </a:lnTo>
                <a:lnTo>
                  <a:pt x="822299" y="739482"/>
                </a:lnTo>
                <a:lnTo>
                  <a:pt x="836079" y="742022"/>
                </a:lnTo>
                <a:lnTo>
                  <a:pt x="850417" y="742022"/>
                </a:lnTo>
                <a:lnTo>
                  <a:pt x="869505" y="738212"/>
                </a:lnTo>
                <a:lnTo>
                  <a:pt x="869505" y="374992"/>
                </a:lnTo>
                <a:lnTo>
                  <a:pt x="688924" y="374992"/>
                </a:lnTo>
                <a:lnTo>
                  <a:pt x="688924" y="669632"/>
                </a:lnTo>
                <a:lnTo>
                  <a:pt x="680707" y="692492"/>
                </a:lnTo>
                <a:lnTo>
                  <a:pt x="666407" y="716622"/>
                </a:lnTo>
                <a:lnTo>
                  <a:pt x="648512" y="733132"/>
                </a:lnTo>
                <a:lnTo>
                  <a:pt x="629526" y="736942"/>
                </a:lnTo>
                <a:lnTo>
                  <a:pt x="630453" y="725512"/>
                </a:lnTo>
                <a:lnTo>
                  <a:pt x="635609" y="710272"/>
                </a:lnTo>
                <a:lnTo>
                  <a:pt x="641819" y="691222"/>
                </a:lnTo>
                <a:lnTo>
                  <a:pt x="645858" y="665822"/>
                </a:lnTo>
                <a:lnTo>
                  <a:pt x="644372" y="628992"/>
                </a:lnTo>
                <a:lnTo>
                  <a:pt x="636092" y="594702"/>
                </a:lnTo>
                <a:lnTo>
                  <a:pt x="605612" y="531202"/>
                </a:lnTo>
                <a:lnTo>
                  <a:pt x="576821" y="491832"/>
                </a:lnTo>
                <a:lnTo>
                  <a:pt x="567524" y="481672"/>
                </a:lnTo>
                <a:lnTo>
                  <a:pt x="586549" y="521042"/>
                </a:lnTo>
                <a:lnTo>
                  <a:pt x="604266" y="562952"/>
                </a:lnTo>
                <a:lnTo>
                  <a:pt x="619683" y="611212"/>
                </a:lnTo>
                <a:lnTo>
                  <a:pt x="627392" y="660742"/>
                </a:lnTo>
                <a:lnTo>
                  <a:pt x="626148" y="671195"/>
                </a:lnTo>
                <a:lnTo>
                  <a:pt x="626148" y="730592"/>
                </a:lnTo>
                <a:lnTo>
                  <a:pt x="619506" y="759802"/>
                </a:lnTo>
                <a:lnTo>
                  <a:pt x="603669" y="796632"/>
                </a:lnTo>
                <a:lnTo>
                  <a:pt x="585419" y="829652"/>
                </a:lnTo>
                <a:lnTo>
                  <a:pt x="571550" y="843622"/>
                </a:lnTo>
                <a:lnTo>
                  <a:pt x="567880" y="843622"/>
                </a:lnTo>
                <a:lnTo>
                  <a:pt x="555701" y="841082"/>
                </a:lnTo>
                <a:lnTo>
                  <a:pt x="552894" y="839812"/>
                </a:lnTo>
                <a:lnTo>
                  <a:pt x="562165" y="827112"/>
                </a:lnTo>
                <a:lnTo>
                  <a:pt x="579767" y="804252"/>
                </a:lnTo>
                <a:lnTo>
                  <a:pt x="600138" y="769962"/>
                </a:lnTo>
                <a:lnTo>
                  <a:pt x="612190" y="739482"/>
                </a:lnTo>
                <a:lnTo>
                  <a:pt x="617715" y="725512"/>
                </a:lnTo>
                <a:lnTo>
                  <a:pt x="626148" y="730592"/>
                </a:lnTo>
                <a:lnTo>
                  <a:pt x="626148" y="671195"/>
                </a:lnTo>
                <a:lnTo>
                  <a:pt x="617728" y="716622"/>
                </a:lnTo>
                <a:lnTo>
                  <a:pt x="597344" y="739482"/>
                </a:lnTo>
                <a:lnTo>
                  <a:pt x="574027" y="739482"/>
                </a:lnTo>
                <a:lnTo>
                  <a:pt x="554393" y="722972"/>
                </a:lnTo>
                <a:lnTo>
                  <a:pt x="540258" y="703922"/>
                </a:lnTo>
                <a:lnTo>
                  <a:pt x="533425" y="693762"/>
                </a:lnTo>
                <a:lnTo>
                  <a:pt x="531063" y="687412"/>
                </a:lnTo>
                <a:lnTo>
                  <a:pt x="526694" y="677252"/>
                </a:lnTo>
                <a:lnTo>
                  <a:pt x="510882" y="634072"/>
                </a:lnTo>
                <a:lnTo>
                  <a:pt x="503288" y="587082"/>
                </a:lnTo>
                <a:lnTo>
                  <a:pt x="503466" y="564222"/>
                </a:lnTo>
                <a:lnTo>
                  <a:pt x="505206" y="551522"/>
                </a:lnTo>
                <a:lnTo>
                  <a:pt x="507822" y="541362"/>
                </a:lnTo>
                <a:lnTo>
                  <a:pt x="511263" y="532472"/>
                </a:lnTo>
                <a:lnTo>
                  <a:pt x="515454" y="523582"/>
                </a:lnTo>
                <a:lnTo>
                  <a:pt x="519379" y="526122"/>
                </a:lnTo>
                <a:lnTo>
                  <a:pt x="523646" y="529932"/>
                </a:lnTo>
                <a:lnTo>
                  <a:pt x="528840" y="535012"/>
                </a:lnTo>
                <a:lnTo>
                  <a:pt x="535622" y="541362"/>
                </a:lnTo>
                <a:lnTo>
                  <a:pt x="540359" y="543902"/>
                </a:lnTo>
                <a:lnTo>
                  <a:pt x="546379" y="548982"/>
                </a:lnTo>
                <a:lnTo>
                  <a:pt x="552704" y="552792"/>
                </a:lnTo>
                <a:lnTo>
                  <a:pt x="558304" y="555332"/>
                </a:lnTo>
                <a:lnTo>
                  <a:pt x="548817" y="545172"/>
                </a:lnTo>
                <a:lnTo>
                  <a:pt x="541045" y="537552"/>
                </a:lnTo>
                <a:lnTo>
                  <a:pt x="533920" y="527392"/>
                </a:lnTo>
                <a:lnTo>
                  <a:pt x="531660" y="523582"/>
                </a:lnTo>
                <a:lnTo>
                  <a:pt x="526402" y="514692"/>
                </a:lnTo>
                <a:lnTo>
                  <a:pt x="522173" y="507072"/>
                </a:lnTo>
                <a:lnTo>
                  <a:pt x="520598" y="505802"/>
                </a:lnTo>
                <a:lnTo>
                  <a:pt x="523684" y="496912"/>
                </a:lnTo>
                <a:lnTo>
                  <a:pt x="526859" y="488022"/>
                </a:lnTo>
                <a:lnTo>
                  <a:pt x="530136" y="480402"/>
                </a:lnTo>
                <a:lnTo>
                  <a:pt x="533603" y="471512"/>
                </a:lnTo>
                <a:lnTo>
                  <a:pt x="537349" y="462622"/>
                </a:lnTo>
                <a:lnTo>
                  <a:pt x="539902" y="457542"/>
                </a:lnTo>
                <a:lnTo>
                  <a:pt x="542302" y="451192"/>
                </a:lnTo>
                <a:lnTo>
                  <a:pt x="547979" y="441032"/>
                </a:lnTo>
                <a:lnTo>
                  <a:pt x="551815" y="434682"/>
                </a:lnTo>
                <a:lnTo>
                  <a:pt x="553834" y="429602"/>
                </a:lnTo>
                <a:lnTo>
                  <a:pt x="565162" y="411822"/>
                </a:lnTo>
                <a:lnTo>
                  <a:pt x="569061" y="406742"/>
                </a:lnTo>
                <a:lnTo>
                  <a:pt x="572325" y="437222"/>
                </a:lnTo>
                <a:lnTo>
                  <a:pt x="581520" y="458812"/>
                </a:lnTo>
                <a:lnTo>
                  <a:pt x="594702" y="477862"/>
                </a:lnTo>
                <a:lnTo>
                  <a:pt x="640410" y="531202"/>
                </a:lnTo>
                <a:lnTo>
                  <a:pt x="668883" y="573112"/>
                </a:lnTo>
                <a:lnTo>
                  <a:pt x="687628" y="618832"/>
                </a:lnTo>
                <a:lnTo>
                  <a:pt x="688924" y="669632"/>
                </a:lnTo>
                <a:lnTo>
                  <a:pt x="688924" y="374992"/>
                </a:lnTo>
                <a:lnTo>
                  <a:pt x="634949" y="374992"/>
                </a:lnTo>
                <a:lnTo>
                  <a:pt x="632066" y="368642"/>
                </a:lnTo>
                <a:lnTo>
                  <a:pt x="614375" y="348322"/>
                </a:lnTo>
                <a:lnTo>
                  <a:pt x="586892" y="315302"/>
                </a:lnTo>
                <a:lnTo>
                  <a:pt x="570598" y="294982"/>
                </a:lnTo>
                <a:lnTo>
                  <a:pt x="561759" y="286092"/>
                </a:lnTo>
                <a:lnTo>
                  <a:pt x="532663" y="315302"/>
                </a:lnTo>
                <a:lnTo>
                  <a:pt x="514045" y="335622"/>
                </a:lnTo>
                <a:lnTo>
                  <a:pt x="505244" y="347052"/>
                </a:lnTo>
                <a:lnTo>
                  <a:pt x="492620" y="358482"/>
                </a:lnTo>
                <a:lnTo>
                  <a:pt x="486905" y="364832"/>
                </a:lnTo>
                <a:lnTo>
                  <a:pt x="482561" y="371182"/>
                </a:lnTo>
                <a:lnTo>
                  <a:pt x="478345" y="373722"/>
                </a:lnTo>
                <a:lnTo>
                  <a:pt x="473011" y="374992"/>
                </a:lnTo>
                <a:lnTo>
                  <a:pt x="438467" y="374992"/>
                </a:lnTo>
                <a:lnTo>
                  <a:pt x="431596" y="367372"/>
                </a:lnTo>
                <a:lnTo>
                  <a:pt x="425805" y="361543"/>
                </a:lnTo>
                <a:lnTo>
                  <a:pt x="425805" y="722972"/>
                </a:lnTo>
                <a:lnTo>
                  <a:pt x="334213" y="722972"/>
                </a:lnTo>
                <a:lnTo>
                  <a:pt x="333946" y="488022"/>
                </a:lnTo>
                <a:lnTo>
                  <a:pt x="425526" y="488022"/>
                </a:lnTo>
                <a:lnTo>
                  <a:pt x="425805" y="722972"/>
                </a:lnTo>
                <a:lnTo>
                  <a:pt x="425805" y="361543"/>
                </a:lnTo>
                <a:lnTo>
                  <a:pt x="416483" y="352132"/>
                </a:lnTo>
                <a:lnTo>
                  <a:pt x="401104" y="335622"/>
                </a:lnTo>
                <a:lnTo>
                  <a:pt x="393446" y="325462"/>
                </a:lnTo>
                <a:lnTo>
                  <a:pt x="390232" y="324192"/>
                </a:lnTo>
                <a:lnTo>
                  <a:pt x="389585" y="322922"/>
                </a:lnTo>
                <a:lnTo>
                  <a:pt x="387756" y="320382"/>
                </a:lnTo>
                <a:lnTo>
                  <a:pt x="382092" y="315302"/>
                </a:lnTo>
                <a:lnTo>
                  <a:pt x="372783" y="305142"/>
                </a:lnTo>
                <a:lnTo>
                  <a:pt x="362623" y="293712"/>
                </a:lnTo>
                <a:lnTo>
                  <a:pt x="354444" y="286092"/>
                </a:lnTo>
                <a:lnTo>
                  <a:pt x="297319" y="353402"/>
                </a:lnTo>
                <a:lnTo>
                  <a:pt x="294055" y="357212"/>
                </a:lnTo>
                <a:lnTo>
                  <a:pt x="291274" y="361022"/>
                </a:lnTo>
                <a:lnTo>
                  <a:pt x="284340" y="368642"/>
                </a:lnTo>
                <a:lnTo>
                  <a:pt x="281965" y="371182"/>
                </a:lnTo>
                <a:lnTo>
                  <a:pt x="279082" y="374992"/>
                </a:lnTo>
                <a:lnTo>
                  <a:pt x="277939" y="374992"/>
                </a:lnTo>
                <a:lnTo>
                  <a:pt x="277939" y="722972"/>
                </a:lnTo>
                <a:lnTo>
                  <a:pt x="186550" y="722972"/>
                </a:lnTo>
                <a:lnTo>
                  <a:pt x="186220" y="488022"/>
                </a:lnTo>
                <a:lnTo>
                  <a:pt x="277609" y="488022"/>
                </a:lnTo>
                <a:lnTo>
                  <a:pt x="277850" y="496912"/>
                </a:lnTo>
                <a:lnTo>
                  <a:pt x="277939" y="722972"/>
                </a:lnTo>
                <a:lnTo>
                  <a:pt x="277939" y="374992"/>
                </a:lnTo>
                <a:lnTo>
                  <a:pt x="231635" y="374992"/>
                </a:lnTo>
                <a:lnTo>
                  <a:pt x="218135" y="358482"/>
                </a:lnTo>
                <a:lnTo>
                  <a:pt x="210591" y="349592"/>
                </a:lnTo>
                <a:lnTo>
                  <a:pt x="203428" y="340702"/>
                </a:lnTo>
                <a:lnTo>
                  <a:pt x="157162" y="286092"/>
                </a:lnTo>
                <a:lnTo>
                  <a:pt x="148272" y="293712"/>
                </a:lnTo>
                <a:lnTo>
                  <a:pt x="130517" y="312762"/>
                </a:lnTo>
                <a:lnTo>
                  <a:pt x="130263" y="313042"/>
                </a:lnTo>
                <a:lnTo>
                  <a:pt x="130263" y="722972"/>
                </a:lnTo>
                <a:lnTo>
                  <a:pt x="38569" y="722972"/>
                </a:lnTo>
                <a:lnTo>
                  <a:pt x="38455" y="488022"/>
                </a:lnTo>
                <a:lnTo>
                  <a:pt x="130111" y="488022"/>
                </a:lnTo>
                <a:lnTo>
                  <a:pt x="130263" y="722972"/>
                </a:lnTo>
                <a:lnTo>
                  <a:pt x="130263" y="313042"/>
                </a:lnTo>
                <a:lnTo>
                  <a:pt x="111239" y="333082"/>
                </a:lnTo>
                <a:lnTo>
                  <a:pt x="82943" y="363562"/>
                </a:lnTo>
                <a:lnTo>
                  <a:pt x="80797" y="366102"/>
                </a:lnTo>
                <a:lnTo>
                  <a:pt x="80467" y="367372"/>
                </a:lnTo>
                <a:lnTo>
                  <a:pt x="78130" y="368642"/>
                </a:lnTo>
                <a:lnTo>
                  <a:pt x="74980" y="374992"/>
                </a:lnTo>
                <a:lnTo>
                  <a:pt x="152" y="374992"/>
                </a:lnTo>
                <a:lnTo>
                  <a:pt x="0" y="808062"/>
                </a:lnTo>
                <a:lnTo>
                  <a:pt x="254" y="851242"/>
                </a:lnTo>
                <a:lnTo>
                  <a:pt x="899871" y="851242"/>
                </a:lnTo>
                <a:lnTo>
                  <a:pt x="899871" y="84743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6127419" y="2899864"/>
            <a:ext cx="899794" cy="326390"/>
          </a:xfrm>
          <a:custGeom>
            <a:avLst/>
            <a:gdLst/>
            <a:ahLst/>
            <a:cxnLst/>
            <a:rect l="l" t="t" r="r" b="b"/>
            <a:pathLst>
              <a:path w="899795" h="326389">
                <a:moveTo>
                  <a:pt x="899758" y="0"/>
                </a:moveTo>
                <a:lnTo>
                  <a:pt x="935" y="0"/>
                </a:lnTo>
                <a:lnTo>
                  <a:pt x="0" y="935"/>
                </a:lnTo>
                <a:lnTo>
                  <a:pt x="0" y="325022"/>
                </a:lnTo>
                <a:lnTo>
                  <a:pt x="935" y="325962"/>
                </a:lnTo>
                <a:lnTo>
                  <a:pt x="899758" y="325962"/>
                </a:lnTo>
                <a:lnTo>
                  <a:pt x="899758" y="236034"/>
                </a:lnTo>
                <a:lnTo>
                  <a:pt x="804332" y="236034"/>
                </a:lnTo>
                <a:lnTo>
                  <a:pt x="769157" y="235479"/>
                </a:lnTo>
                <a:lnTo>
                  <a:pt x="769726" y="145735"/>
                </a:lnTo>
                <a:lnTo>
                  <a:pt x="899758" y="145735"/>
                </a:lnTo>
                <a:lnTo>
                  <a:pt x="899758" y="115830"/>
                </a:lnTo>
                <a:lnTo>
                  <a:pt x="792003" y="115830"/>
                </a:lnTo>
                <a:lnTo>
                  <a:pt x="783465" y="114674"/>
                </a:lnTo>
                <a:lnTo>
                  <a:pt x="715225" y="114674"/>
                </a:lnTo>
                <a:lnTo>
                  <a:pt x="714155" y="81704"/>
                </a:lnTo>
                <a:lnTo>
                  <a:pt x="192043" y="81704"/>
                </a:lnTo>
                <a:lnTo>
                  <a:pt x="144378" y="81435"/>
                </a:lnTo>
                <a:lnTo>
                  <a:pt x="115434" y="80874"/>
                </a:lnTo>
                <a:lnTo>
                  <a:pt x="116034" y="44629"/>
                </a:lnTo>
                <a:lnTo>
                  <a:pt x="329086" y="44629"/>
                </a:lnTo>
                <a:lnTo>
                  <a:pt x="713792" y="44102"/>
                </a:lnTo>
                <a:lnTo>
                  <a:pt x="714621" y="35251"/>
                </a:lnTo>
                <a:lnTo>
                  <a:pt x="899758" y="35251"/>
                </a:lnTo>
                <a:lnTo>
                  <a:pt x="899758" y="0"/>
                </a:lnTo>
                <a:close/>
              </a:path>
              <a:path w="899795" h="326389">
                <a:moveTo>
                  <a:pt x="899758" y="145735"/>
                </a:moveTo>
                <a:lnTo>
                  <a:pt x="769726" y="145735"/>
                </a:lnTo>
                <a:lnTo>
                  <a:pt x="803836" y="145850"/>
                </a:lnTo>
                <a:lnTo>
                  <a:pt x="804984" y="161967"/>
                </a:lnTo>
                <a:lnTo>
                  <a:pt x="805240" y="189411"/>
                </a:lnTo>
                <a:lnTo>
                  <a:pt x="804918" y="217622"/>
                </a:lnTo>
                <a:lnTo>
                  <a:pt x="804332" y="236034"/>
                </a:lnTo>
                <a:lnTo>
                  <a:pt x="899758" y="236034"/>
                </a:lnTo>
                <a:lnTo>
                  <a:pt x="899758" y="145735"/>
                </a:lnTo>
                <a:close/>
              </a:path>
              <a:path w="899795" h="326389">
                <a:moveTo>
                  <a:pt x="899758" y="35251"/>
                </a:moveTo>
                <a:lnTo>
                  <a:pt x="714621" y="35251"/>
                </a:lnTo>
                <a:lnTo>
                  <a:pt x="814406" y="35543"/>
                </a:lnTo>
                <a:lnTo>
                  <a:pt x="815528" y="49928"/>
                </a:lnTo>
                <a:lnTo>
                  <a:pt x="815674" y="81704"/>
                </a:lnTo>
                <a:lnTo>
                  <a:pt x="815487" y="98671"/>
                </a:lnTo>
                <a:lnTo>
                  <a:pt x="815093" y="115589"/>
                </a:lnTo>
                <a:lnTo>
                  <a:pt x="792003" y="115830"/>
                </a:lnTo>
                <a:lnTo>
                  <a:pt x="899758" y="115830"/>
                </a:lnTo>
                <a:lnTo>
                  <a:pt x="899758" y="35251"/>
                </a:lnTo>
                <a:close/>
              </a:path>
              <a:path w="899795" h="326389">
                <a:moveTo>
                  <a:pt x="755094" y="113508"/>
                </a:moveTo>
                <a:lnTo>
                  <a:pt x="731733" y="113992"/>
                </a:lnTo>
                <a:lnTo>
                  <a:pt x="715225" y="114674"/>
                </a:lnTo>
                <a:lnTo>
                  <a:pt x="783465" y="114674"/>
                </a:lnTo>
                <a:lnTo>
                  <a:pt x="777716" y="113896"/>
                </a:lnTo>
                <a:lnTo>
                  <a:pt x="755094" y="113508"/>
                </a:lnTo>
                <a:close/>
              </a:path>
              <a:path w="899795" h="326389">
                <a:moveTo>
                  <a:pt x="329086" y="44629"/>
                </a:moveTo>
                <a:lnTo>
                  <a:pt x="116034" y="44629"/>
                </a:lnTo>
                <a:lnTo>
                  <a:pt x="262044" y="45299"/>
                </a:lnTo>
                <a:lnTo>
                  <a:pt x="261856" y="80082"/>
                </a:lnTo>
                <a:lnTo>
                  <a:pt x="238008" y="81360"/>
                </a:lnTo>
                <a:lnTo>
                  <a:pt x="192043" y="81704"/>
                </a:lnTo>
                <a:lnTo>
                  <a:pt x="714155" y="81704"/>
                </a:lnTo>
                <a:lnTo>
                  <a:pt x="714134" y="81047"/>
                </a:lnTo>
                <a:lnTo>
                  <a:pt x="474599" y="81047"/>
                </a:lnTo>
                <a:lnTo>
                  <a:pt x="328391" y="80820"/>
                </a:lnTo>
                <a:lnTo>
                  <a:pt x="327840" y="72847"/>
                </a:lnTo>
                <a:lnTo>
                  <a:pt x="327597" y="62495"/>
                </a:lnTo>
                <a:lnTo>
                  <a:pt x="327823" y="52259"/>
                </a:lnTo>
                <a:lnTo>
                  <a:pt x="328679" y="44632"/>
                </a:lnTo>
                <a:lnTo>
                  <a:pt x="329086" y="44629"/>
                </a:lnTo>
                <a:close/>
              </a:path>
              <a:path w="899795" h="326389">
                <a:moveTo>
                  <a:pt x="713792" y="44102"/>
                </a:moveTo>
                <a:lnTo>
                  <a:pt x="401780" y="44102"/>
                </a:lnTo>
                <a:lnTo>
                  <a:pt x="450049" y="44359"/>
                </a:lnTo>
                <a:lnTo>
                  <a:pt x="474249" y="45796"/>
                </a:lnTo>
                <a:lnTo>
                  <a:pt x="475016" y="59267"/>
                </a:lnTo>
                <a:lnTo>
                  <a:pt x="474599" y="81047"/>
                </a:lnTo>
                <a:lnTo>
                  <a:pt x="714134" y="81047"/>
                </a:lnTo>
                <a:lnTo>
                  <a:pt x="713952" y="75427"/>
                </a:lnTo>
                <a:lnTo>
                  <a:pt x="713757" y="62495"/>
                </a:lnTo>
                <a:lnTo>
                  <a:pt x="713792" y="441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6361260" y="2362622"/>
            <a:ext cx="163195" cy="427990"/>
          </a:xfrm>
          <a:custGeom>
            <a:avLst/>
            <a:gdLst/>
            <a:ahLst/>
            <a:cxnLst/>
            <a:rect l="l" t="t" r="r" b="b"/>
            <a:pathLst>
              <a:path w="163195" h="427989">
                <a:moveTo>
                  <a:pt x="40935" y="347323"/>
                </a:moveTo>
                <a:lnTo>
                  <a:pt x="19386" y="347323"/>
                </a:lnTo>
                <a:lnTo>
                  <a:pt x="17851" y="361833"/>
                </a:lnTo>
                <a:lnTo>
                  <a:pt x="17590" y="387307"/>
                </a:lnTo>
                <a:lnTo>
                  <a:pt x="17944" y="411590"/>
                </a:lnTo>
                <a:lnTo>
                  <a:pt x="18258" y="422527"/>
                </a:lnTo>
                <a:lnTo>
                  <a:pt x="20128" y="427639"/>
                </a:lnTo>
                <a:lnTo>
                  <a:pt x="28450" y="425443"/>
                </a:lnTo>
                <a:lnTo>
                  <a:pt x="40935" y="425443"/>
                </a:lnTo>
                <a:lnTo>
                  <a:pt x="40935" y="347323"/>
                </a:lnTo>
                <a:close/>
              </a:path>
              <a:path w="163195" h="427989">
                <a:moveTo>
                  <a:pt x="0" y="346273"/>
                </a:moveTo>
                <a:lnTo>
                  <a:pt x="1858" y="348832"/>
                </a:lnTo>
                <a:lnTo>
                  <a:pt x="1555" y="346604"/>
                </a:lnTo>
                <a:lnTo>
                  <a:pt x="0" y="346273"/>
                </a:lnTo>
                <a:close/>
              </a:path>
              <a:path w="163195" h="427989">
                <a:moveTo>
                  <a:pt x="155971" y="347323"/>
                </a:moveTo>
                <a:lnTo>
                  <a:pt x="40935" y="347323"/>
                </a:lnTo>
                <a:lnTo>
                  <a:pt x="130608" y="347878"/>
                </a:lnTo>
                <a:lnTo>
                  <a:pt x="155563" y="347421"/>
                </a:lnTo>
                <a:lnTo>
                  <a:pt x="155971" y="347323"/>
                </a:lnTo>
                <a:close/>
              </a:path>
              <a:path w="163195" h="427989">
                <a:moveTo>
                  <a:pt x="871" y="0"/>
                </a:moveTo>
                <a:lnTo>
                  <a:pt x="383" y="30789"/>
                </a:lnTo>
                <a:lnTo>
                  <a:pt x="282" y="92790"/>
                </a:lnTo>
                <a:lnTo>
                  <a:pt x="583" y="130306"/>
                </a:lnTo>
                <a:lnTo>
                  <a:pt x="814" y="173565"/>
                </a:lnTo>
                <a:lnTo>
                  <a:pt x="451" y="228115"/>
                </a:lnTo>
                <a:lnTo>
                  <a:pt x="335" y="317132"/>
                </a:lnTo>
                <a:lnTo>
                  <a:pt x="1469" y="345973"/>
                </a:lnTo>
                <a:lnTo>
                  <a:pt x="1555" y="346604"/>
                </a:lnTo>
                <a:lnTo>
                  <a:pt x="5219" y="347385"/>
                </a:lnTo>
                <a:lnTo>
                  <a:pt x="11991" y="347472"/>
                </a:lnTo>
                <a:lnTo>
                  <a:pt x="15786" y="347323"/>
                </a:lnTo>
                <a:lnTo>
                  <a:pt x="155971" y="347323"/>
                </a:lnTo>
                <a:lnTo>
                  <a:pt x="161607" y="345973"/>
                </a:lnTo>
                <a:lnTo>
                  <a:pt x="162827" y="317132"/>
                </a:lnTo>
                <a:lnTo>
                  <a:pt x="162899" y="291362"/>
                </a:lnTo>
                <a:lnTo>
                  <a:pt x="77827" y="291362"/>
                </a:lnTo>
                <a:lnTo>
                  <a:pt x="62260" y="287823"/>
                </a:lnTo>
                <a:lnTo>
                  <a:pt x="49203" y="279066"/>
                </a:lnTo>
                <a:lnTo>
                  <a:pt x="39568" y="265179"/>
                </a:lnTo>
                <a:lnTo>
                  <a:pt x="36775" y="256902"/>
                </a:lnTo>
                <a:lnTo>
                  <a:pt x="35395" y="247125"/>
                </a:lnTo>
                <a:lnTo>
                  <a:pt x="36106" y="237277"/>
                </a:lnTo>
                <a:lnTo>
                  <a:pt x="39589" y="228790"/>
                </a:lnTo>
                <a:lnTo>
                  <a:pt x="40993" y="222770"/>
                </a:lnTo>
                <a:lnTo>
                  <a:pt x="43844" y="218206"/>
                </a:lnTo>
                <a:lnTo>
                  <a:pt x="49216" y="213094"/>
                </a:lnTo>
                <a:lnTo>
                  <a:pt x="49583" y="212900"/>
                </a:lnTo>
                <a:lnTo>
                  <a:pt x="51534" y="211103"/>
                </a:lnTo>
                <a:lnTo>
                  <a:pt x="61139" y="204547"/>
                </a:lnTo>
                <a:lnTo>
                  <a:pt x="63212" y="203821"/>
                </a:lnTo>
                <a:lnTo>
                  <a:pt x="73888" y="200297"/>
                </a:lnTo>
                <a:lnTo>
                  <a:pt x="83799" y="199050"/>
                </a:lnTo>
                <a:lnTo>
                  <a:pt x="162575" y="199050"/>
                </a:lnTo>
                <a:lnTo>
                  <a:pt x="162410" y="172219"/>
                </a:lnTo>
                <a:lnTo>
                  <a:pt x="162687" y="129346"/>
                </a:lnTo>
                <a:lnTo>
                  <a:pt x="163033" y="92790"/>
                </a:lnTo>
                <a:lnTo>
                  <a:pt x="133202" y="92790"/>
                </a:lnTo>
                <a:lnTo>
                  <a:pt x="30161" y="92750"/>
                </a:lnTo>
                <a:lnTo>
                  <a:pt x="19625" y="87427"/>
                </a:lnTo>
                <a:lnTo>
                  <a:pt x="19279" y="76804"/>
                </a:lnTo>
                <a:lnTo>
                  <a:pt x="26261" y="68899"/>
                </a:lnTo>
                <a:lnTo>
                  <a:pt x="131683" y="68899"/>
                </a:lnTo>
                <a:lnTo>
                  <a:pt x="133202" y="68238"/>
                </a:lnTo>
                <a:lnTo>
                  <a:pt x="163115" y="68238"/>
                </a:lnTo>
                <a:lnTo>
                  <a:pt x="163137" y="45608"/>
                </a:lnTo>
                <a:lnTo>
                  <a:pt x="122346" y="45608"/>
                </a:lnTo>
                <a:lnTo>
                  <a:pt x="121752" y="38966"/>
                </a:lnTo>
                <a:lnTo>
                  <a:pt x="121752" y="30789"/>
                </a:lnTo>
                <a:lnTo>
                  <a:pt x="123898" y="25871"/>
                </a:lnTo>
                <a:lnTo>
                  <a:pt x="129197" y="22591"/>
                </a:lnTo>
                <a:lnTo>
                  <a:pt x="135941" y="22292"/>
                </a:lnTo>
                <a:lnTo>
                  <a:pt x="162745" y="22292"/>
                </a:lnTo>
                <a:lnTo>
                  <a:pt x="162313" y="6"/>
                </a:lnTo>
                <a:lnTo>
                  <a:pt x="871" y="0"/>
                </a:lnTo>
                <a:close/>
              </a:path>
              <a:path w="163195" h="427989">
                <a:moveTo>
                  <a:pt x="162947" y="273966"/>
                </a:moveTo>
                <a:lnTo>
                  <a:pt x="118601" y="273966"/>
                </a:lnTo>
                <a:lnTo>
                  <a:pt x="111193" y="282581"/>
                </a:lnTo>
                <a:lnTo>
                  <a:pt x="101484" y="287952"/>
                </a:lnTo>
                <a:lnTo>
                  <a:pt x="94989" y="289594"/>
                </a:lnTo>
                <a:lnTo>
                  <a:pt x="77827" y="291362"/>
                </a:lnTo>
                <a:lnTo>
                  <a:pt x="162899" y="291362"/>
                </a:lnTo>
                <a:lnTo>
                  <a:pt x="162947" y="273966"/>
                </a:lnTo>
                <a:close/>
              </a:path>
              <a:path w="163195" h="427989">
                <a:moveTo>
                  <a:pt x="124923" y="259605"/>
                </a:moveTo>
                <a:lnTo>
                  <a:pt x="122278" y="266359"/>
                </a:lnTo>
                <a:lnTo>
                  <a:pt x="123724" y="267126"/>
                </a:lnTo>
                <a:lnTo>
                  <a:pt x="119058" y="270546"/>
                </a:lnTo>
                <a:lnTo>
                  <a:pt x="117076" y="274675"/>
                </a:lnTo>
                <a:lnTo>
                  <a:pt x="118601" y="273966"/>
                </a:lnTo>
                <a:lnTo>
                  <a:pt x="162947" y="273966"/>
                </a:lnTo>
                <a:lnTo>
                  <a:pt x="162952" y="260109"/>
                </a:lnTo>
                <a:lnTo>
                  <a:pt x="124866" y="260109"/>
                </a:lnTo>
                <a:lnTo>
                  <a:pt x="124923" y="259605"/>
                </a:lnTo>
                <a:close/>
              </a:path>
              <a:path w="163195" h="427989">
                <a:moveTo>
                  <a:pt x="162575" y="199050"/>
                </a:moveTo>
                <a:lnTo>
                  <a:pt x="83799" y="199050"/>
                </a:lnTo>
                <a:lnTo>
                  <a:pt x="93996" y="200722"/>
                </a:lnTo>
                <a:lnTo>
                  <a:pt x="105526" y="205955"/>
                </a:lnTo>
                <a:lnTo>
                  <a:pt x="109562" y="208285"/>
                </a:lnTo>
                <a:lnTo>
                  <a:pt x="113140" y="211640"/>
                </a:lnTo>
                <a:lnTo>
                  <a:pt x="116124" y="215560"/>
                </a:lnTo>
                <a:lnTo>
                  <a:pt x="119862" y="219905"/>
                </a:lnTo>
                <a:lnTo>
                  <a:pt x="124622" y="228115"/>
                </a:lnTo>
                <a:lnTo>
                  <a:pt x="127290" y="238691"/>
                </a:lnTo>
                <a:lnTo>
                  <a:pt x="127594" y="249710"/>
                </a:lnTo>
                <a:lnTo>
                  <a:pt x="125262" y="259250"/>
                </a:lnTo>
                <a:lnTo>
                  <a:pt x="124866" y="260109"/>
                </a:lnTo>
                <a:lnTo>
                  <a:pt x="162952" y="260109"/>
                </a:lnTo>
                <a:lnTo>
                  <a:pt x="162575" y="199050"/>
                </a:lnTo>
                <a:close/>
              </a:path>
              <a:path w="163195" h="427989">
                <a:moveTo>
                  <a:pt x="163115" y="68238"/>
                </a:moveTo>
                <a:lnTo>
                  <a:pt x="133202" y="68238"/>
                </a:lnTo>
                <a:lnTo>
                  <a:pt x="141073" y="72014"/>
                </a:lnTo>
                <a:lnTo>
                  <a:pt x="144651" y="81974"/>
                </a:lnTo>
                <a:lnTo>
                  <a:pt x="141073" y="90490"/>
                </a:lnTo>
                <a:lnTo>
                  <a:pt x="133202" y="92790"/>
                </a:lnTo>
                <a:lnTo>
                  <a:pt x="163033" y="92790"/>
                </a:lnTo>
                <a:lnTo>
                  <a:pt x="163115" y="68238"/>
                </a:lnTo>
                <a:close/>
              </a:path>
              <a:path w="163195" h="427989">
                <a:moveTo>
                  <a:pt x="131683" y="68899"/>
                </a:moveTo>
                <a:lnTo>
                  <a:pt x="26261" y="68899"/>
                </a:lnTo>
                <a:lnTo>
                  <a:pt x="37710" y="71733"/>
                </a:lnTo>
                <a:lnTo>
                  <a:pt x="41851" y="78297"/>
                </a:lnTo>
                <a:lnTo>
                  <a:pt x="41299" y="85158"/>
                </a:lnTo>
                <a:lnTo>
                  <a:pt x="37065" y="90560"/>
                </a:lnTo>
                <a:lnTo>
                  <a:pt x="30161" y="92750"/>
                </a:lnTo>
                <a:lnTo>
                  <a:pt x="133088" y="92750"/>
                </a:lnTo>
                <a:lnTo>
                  <a:pt x="125330" y="90019"/>
                </a:lnTo>
                <a:lnTo>
                  <a:pt x="121752" y="83322"/>
                </a:lnTo>
                <a:lnTo>
                  <a:pt x="125330" y="71667"/>
                </a:lnTo>
                <a:lnTo>
                  <a:pt x="131683" y="68899"/>
                </a:lnTo>
                <a:close/>
              </a:path>
              <a:path w="163195" h="427989">
                <a:moveTo>
                  <a:pt x="162745" y="22292"/>
                </a:moveTo>
                <a:lnTo>
                  <a:pt x="135941" y="22292"/>
                </a:lnTo>
                <a:lnTo>
                  <a:pt x="142422" y="26315"/>
                </a:lnTo>
                <a:lnTo>
                  <a:pt x="145284" y="32440"/>
                </a:lnTo>
                <a:lnTo>
                  <a:pt x="144524" y="38726"/>
                </a:lnTo>
                <a:lnTo>
                  <a:pt x="140575" y="43630"/>
                </a:lnTo>
                <a:lnTo>
                  <a:pt x="133873" y="45608"/>
                </a:lnTo>
                <a:lnTo>
                  <a:pt x="163137" y="45608"/>
                </a:lnTo>
                <a:lnTo>
                  <a:pt x="163064" y="38726"/>
                </a:lnTo>
                <a:lnTo>
                  <a:pt x="162745" y="2229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6129403" y="2739121"/>
            <a:ext cx="897890" cy="142875"/>
            <a:chOff x="6129403" y="2739121"/>
            <a:chExt cx="897890" cy="142875"/>
          </a:xfrm>
        </p:grpSpPr>
        <p:sp>
          <p:nvSpPr>
            <p:cNvPr id="23" name="object 23" descr=""/>
            <p:cNvSpPr/>
            <p:nvPr/>
          </p:nvSpPr>
          <p:spPr>
            <a:xfrm>
              <a:off x="6129401" y="2740349"/>
              <a:ext cx="897890" cy="141605"/>
            </a:xfrm>
            <a:custGeom>
              <a:avLst/>
              <a:gdLst/>
              <a:ahLst/>
              <a:cxnLst/>
              <a:rect l="l" t="t" r="r" b="b"/>
              <a:pathLst>
                <a:path w="897890" h="141605">
                  <a:moveTo>
                    <a:pt x="643775" y="0"/>
                  </a:moveTo>
                  <a:lnTo>
                    <a:pt x="511149" y="0"/>
                  </a:lnTo>
                  <a:lnTo>
                    <a:pt x="511149" y="7620"/>
                  </a:lnTo>
                  <a:lnTo>
                    <a:pt x="511187" y="72390"/>
                  </a:lnTo>
                  <a:lnTo>
                    <a:pt x="643775" y="72390"/>
                  </a:lnTo>
                  <a:lnTo>
                    <a:pt x="643775" y="7620"/>
                  </a:lnTo>
                  <a:lnTo>
                    <a:pt x="643775" y="0"/>
                  </a:lnTo>
                  <a:close/>
                </a:path>
                <a:path w="897890" h="141605">
                  <a:moveTo>
                    <a:pt x="814387" y="72656"/>
                  </a:moveTo>
                  <a:lnTo>
                    <a:pt x="814362" y="520"/>
                  </a:lnTo>
                  <a:lnTo>
                    <a:pt x="681748" y="469"/>
                  </a:lnTo>
                  <a:lnTo>
                    <a:pt x="681799" y="72720"/>
                  </a:lnTo>
                  <a:lnTo>
                    <a:pt x="814387" y="72656"/>
                  </a:lnTo>
                  <a:close/>
                </a:path>
                <a:path w="897890" h="141605">
                  <a:moveTo>
                    <a:pt x="897775" y="101549"/>
                  </a:moveTo>
                  <a:lnTo>
                    <a:pt x="50" y="101561"/>
                  </a:lnTo>
                  <a:lnTo>
                    <a:pt x="0" y="141224"/>
                  </a:lnTo>
                  <a:lnTo>
                    <a:pt x="897775" y="141236"/>
                  </a:lnTo>
                  <a:lnTo>
                    <a:pt x="897775" y="10154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07620" y="2739121"/>
              <a:ext cx="137156" cy="75884"/>
            </a:xfrm>
            <a:prstGeom prst="rect">
              <a:avLst/>
            </a:prstGeom>
          </p:spPr>
        </p:pic>
      </p:grpSp>
      <p:sp>
        <p:nvSpPr>
          <p:cNvPr id="25" name="object 25" descr=""/>
          <p:cNvSpPr/>
          <p:nvPr/>
        </p:nvSpPr>
        <p:spPr>
          <a:xfrm>
            <a:off x="6539572" y="2394909"/>
            <a:ext cx="123825" cy="22860"/>
          </a:xfrm>
          <a:custGeom>
            <a:avLst/>
            <a:gdLst/>
            <a:ahLst/>
            <a:cxnLst/>
            <a:rect l="l" t="t" r="r" b="b"/>
            <a:pathLst>
              <a:path w="123825" h="22860">
                <a:moveTo>
                  <a:pt x="123418" y="16510"/>
                </a:moveTo>
                <a:lnTo>
                  <a:pt x="122580" y="16510"/>
                </a:lnTo>
                <a:lnTo>
                  <a:pt x="122580" y="1270"/>
                </a:lnTo>
                <a:lnTo>
                  <a:pt x="122428" y="1270"/>
                </a:lnTo>
                <a:lnTo>
                  <a:pt x="122428" y="0"/>
                </a:lnTo>
                <a:lnTo>
                  <a:pt x="0" y="0"/>
                </a:lnTo>
                <a:lnTo>
                  <a:pt x="0" y="1270"/>
                </a:lnTo>
                <a:lnTo>
                  <a:pt x="0" y="16510"/>
                </a:lnTo>
                <a:lnTo>
                  <a:pt x="0" y="22860"/>
                </a:lnTo>
                <a:lnTo>
                  <a:pt x="123418" y="22860"/>
                </a:lnTo>
                <a:lnTo>
                  <a:pt x="123418" y="16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6223053" y="2394759"/>
            <a:ext cx="121285" cy="23495"/>
          </a:xfrm>
          <a:custGeom>
            <a:avLst/>
            <a:gdLst/>
            <a:ahLst/>
            <a:cxnLst/>
            <a:rect l="l" t="t" r="r" b="b"/>
            <a:pathLst>
              <a:path w="121285" h="23494">
                <a:moveTo>
                  <a:pt x="121222" y="0"/>
                </a:moveTo>
                <a:lnTo>
                  <a:pt x="0" y="0"/>
                </a:lnTo>
                <a:lnTo>
                  <a:pt x="0" y="22899"/>
                </a:lnTo>
                <a:lnTo>
                  <a:pt x="121222" y="22899"/>
                </a:lnTo>
                <a:lnTo>
                  <a:pt x="12122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6125104" y="2839639"/>
            <a:ext cx="902335" cy="44450"/>
          </a:xfrm>
          <a:custGeom>
            <a:avLst/>
            <a:gdLst/>
            <a:ahLst/>
            <a:cxnLst/>
            <a:rect l="l" t="t" r="r" b="b"/>
            <a:pathLst>
              <a:path w="902334" h="44450">
                <a:moveTo>
                  <a:pt x="902073" y="42538"/>
                </a:moveTo>
                <a:lnTo>
                  <a:pt x="373896" y="42538"/>
                </a:lnTo>
                <a:lnTo>
                  <a:pt x="381134" y="42759"/>
                </a:lnTo>
                <a:lnTo>
                  <a:pt x="388436" y="43412"/>
                </a:lnTo>
                <a:lnTo>
                  <a:pt x="394347" y="43988"/>
                </a:lnTo>
                <a:lnTo>
                  <a:pt x="401980" y="44259"/>
                </a:lnTo>
                <a:lnTo>
                  <a:pt x="409299" y="43964"/>
                </a:lnTo>
                <a:lnTo>
                  <a:pt x="416357" y="43367"/>
                </a:lnTo>
                <a:lnTo>
                  <a:pt x="422633" y="42786"/>
                </a:lnTo>
                <a:lnTo>
                  <a:pt x="430453" y="42567"/>
                </a:lnTo>
                <a:lnTo>
                  <a:pt x="902073" y="42567"/>
                </a:lnTo>
                <a:close/>
              </a:path>
              <a:path w="902334" h="44450">
                <a:moveTo>
                  <a:pt x="902073" y="42567"/>
                </a:moveTo>
                <a:lnTo>
                  <a:pt x="809325" y="42567"/>
                </a:lnTo>
                <a:lnTo>
                  <a:pt x="817145" y="42786"/>
                </a:lnTo>
                <a:lnTo>
                  <a:pt x="823931" y="43412"/>
                </a:lnTo>
                <a:lnTo>
                  <a:pt x="830487" y="43965"/>
                </a:lnTo>
                <a:lnTo>
                  <a:pt x="837798" y="44259"/>
                </a:lnTo>
                <a:lnTo>
                  <a:pt x="845940" y="43964"/>
                </a:lnTo>
                <a:lnTo>
                  <a:pt x="859629" y="43310"/>
                </a:lnTo>
                <a:lnTo>
                  <a:pt x="902073" y="43310"/>
                </a:lnTo>
                <a:lnTo>
                  <a:pt x="902073" y="42567"/>
                </a:lnTo>
                <a:close/>
              </a:path>
              <a:path w="902334" h="44450">
                <a:moveTo>
                  <a:pt x="368150" y="42953"/>
                </a:moveTo>
                <a:lnTo>
                  <a:pt x="324081" y="42953"/>
                </a:lnTo>
                <a:lnTo>
                  <a:pt x="338245" y="43707"/>
                </a:lnTo>
                <a:lnTo>
                  <a:pt x="345322" y="44253"/>
                </a:lnTo>
                <a:lnTo>
                  <a:pt x="352996" y="44207"/>
                </a:lnTo>
                <a:lnTo>
                  <a:pt x="360280" y="43752"/>
                </a:lnTo>
                <a:lnTo>
                  <a:pt x="366693" y="43058"/>
                </a:lnTo>
                <a:lnTo>
                  <a:pt x="368150" y="42953"/>
                </a:lnTo>
                <a:close/>
              </a:path>
              <a:path w="902334" h="44450">
                <a:moveTo>
                  <a:pt x="372645" y="42628"/>
                </a:moveTo>
                <a:lnTo>
                  <a:pt x="270237" y="42628"/>
                </a:lnTo>
                <a:lnTo>
                  <a:pt x="283889" y="43412"/>
                </a:lnTo>
                <a:lnTo>
                  <a:pt x="296183" y="44216"/>
                </a:lnTo>
                <a:lnTo>
                  <a:pt x="310178" y="43616"/>
                </a:lnTo>
                <a:lnTo>
                  <a:pt x="324081" y="42953"/>
                </a:lnTo>
                <a:lnTo>
                  <a:pt x="368150" y="42953"/>
                </a:lnTo>
                <a:lnTo>
                  <a:pt x="372645" y="42628"/>
                </a:lnTo>
                <a:close/>
              </a:path>
              <a:path w="902334" h="44450">
                <a:moveTo>
                  <a:pt x="215364" y="42650"/>
                </a:moveTo>
                <a:lnTo>
                  <a:pt x="161455" y="42650"/>
                </a:lnTo>
                <a:lnTo>
                  <a:pt x="169428" y="42713"/>
                </a:lnTo>
                <a:lnTo>
                  <a:pt x="175912" y="43204"/>
                </a:lnTo>
                <a:lnTo>
                  <a:pt x="182654" y="43788"/>
                </a:lnTo>
                <a:lnTo>
                  <a:pt x="189811" y="44172"/>
                </a:lnTo>
                <a:lnTo>
                  <a:pt x="197705" y="44061"/>
                </a:lnTo>
                <a:lnTo>
                  <a:pt x="204094" y="43525"/>
                </a:lnTo>
                <a:lnTo>
                  <a:pt x="210854" y="42868"/>
                </a:lnTo>
                <a:lnTo>
                  <a:pt x="215364" y="42650"/>
                </a:lnTo>
                <a:close/>
              </a:path>
              <a:path w="902334" h="44450">
                <a:moveTo>
                  <a:pt x="161317" y="42660"/>
                </a:moveTo>
                <a:lnTo>
                  <a:pt x="112816" y="42660"/>
                </a:lnTo>
                <a:lnTo>
                  <a:pt x="119538" y="42960"/>
                </a:lnTo>
                <a:lnTo>
                  <a:pt x="126204" y="43487"/>
                </a:lnTo>
                <a:lnTo>
                  <a:pt x="133283" y="43965"/>
                </a:lnTo>
                <a:lnTo>
                  <a:pt x="141298" y="44104"/>
                </a:lnTo>
                <a:lnTo>
                  <a:pt x="147929" y="43752"/>
                </a:lnTo>
                <a:lnTo>
                  <a:pt x="154471" y="43135"/>
                </a:lnTo>
                <a:lnTo>
                  <a:pt x="161317" y="42660"/>
                </a:lnTo>
                <a:close/>
              </a:path>
              <a:path w="902334" h="44450">
                <a:moveTo>
                  <a:pt x="807961" y="42650"/>
                </a:moveTo>
                <a:lnTo>
                  <a:pt x="485667" y="42650"/>
                </a:lnTo>
                <a:lnTo>
                  <a:pt x="492652" y="43135"/>
                </a:lnTo>
                <a:lnTo>
                  <a:pt x="499261" y="43758"/>
                </a:lnTo>
                <a:lnTo>
                  <a:pt x="506020" y="44114"/>
                </a:lnTo>
                <a:lnTo>
                  <a:pt x="513876" y="43964"/>
                </a:lnTo>
                <a:lnTo>
                  <a:pt x="522433" y="43367"/>
                </a:lnTo>
                <a:lnTo>
                  <a:pt x="527584" y="42960"/>
                </a:lnTo>
                <a:lnTo>
                  <a:pt x="534305" y="42660"/>
                </a:lnTo>
                <a:lnTo>
                  <a:pt x="807961" y="42650"/>
                </a:lnTo>
                <a:close/>
              </a:path>
              <a:path w="902334" h="44450">
                <a:moveTo>
                  <a:pt x="807680" y="42668"/>
                </a:moveTo>
                <a:lnTo>
                  <a:pt x="704117" y="42668"/>
                </a:lnTo>
                <a:lnTo>
                  <a:pt x="711015" y="42912"/>
                </a:lnTo>
                <a:lnTo>
                  <a:pt x="724580" y="43896"/>
                </a:lnTo>
                <a:lnTo>
                  <a:pt x="732467" y="44104"/>
                </a:lnTo>
                <a:lnTo>
                  <a:pt x="739398" y="43820"/>
                </a:lnTo>
                <a:lnTo>
                  <a:pt x="745910" y="43250"/>
                </a:lnTo>
                <a:lnTo>
                  <a:pt x="752802" y="42744"/>
                </a:lnTo>
                <a:lnTo>
                  <a:pt x="807680" y="42668"/>
                </a:lnTo>
                <a:close/>
              </a:path>
              <a:path w="902334" h="44450">
                <a:moveTo>
                  <a:pt x="809325" y="42567"/>
                </a:moveTo>
                <a:lnTo>
                  <a:pt x="430453" y="42567"/>
                </a:lnTo>
                <a:lnTo>
                  <a:pt x="437529" y="43001"/>
                </a:lnTo>
                <a:lnTo>
                  <a:pt x="444199" y="43656"/>
                </a:lnTo>
                <a:lnTo>
                  <a:pt x="450803" y="44104"/>
                </a:lnTo>
                <a:lnTo>
                  <a:pt x="458388" y="44082"/>
                </a:lnTo>
                <a:lnTo>
                  <a:pt x="465165" y="43694"/>
                </a:lnTo>
                <a:lnTo>
                  <a:pt x="477781" y="42707"/>
                </a:lnTo>
                <a:lnTo>
                  <a:pt x="807961" y="42650"/>
                </a:lnTo>
                <a:lnTo>
                  <a:pt x="809325" y="42567"/>
                </a:lnTo>
                <a:close/>
              </a:path>
              <a:path w="902334" h="44450">
                <a:moveTo>
                  <a:pt x="807639" y="42670"/>
                </a:moveTo>
                <a:lnTo>
                  <a:pt x="760686" y="42670"/>
                </a:lnTo>
                <a:lnTo>
                  <a:pt x="767415" y="43065"/>
                </a:lnTo>
                <a:lnTo>
                  <a:pt x="774006" y="43617"/>
                </a:lnTo>
                <a:lnTo>
                  <a:pt x="781098" y="44061"/>
                </a:lnTo>
                <a:lnTo>
                  <a:pt x="789612" y="44061"/>
                </a:lnTo>
                <a:lnTo>
                  <a:pt x="795986" y="43616"/>
                </a:lnTo>
                <a:lnTo>
                  <a:pt x="802248" y="43001"/>
                </a:lnTo>
                <a:lnTo>
                  <a:pt x="807639" y="42670"/>
                </a:lnTo>
                <a:close/>
              </a:path>
              <a:path w="902334" h="44450">
                <a:moveTo>
                  <a:pt x="111950" y="42678"/>
                </a:moveTo>
                <a:lnTo>
                  <a:pt x="56221" y="42678"/>
                </a:lnTo>
                <a:lnTo>
                  <a:pt x="63555" y="42912"/>
                </a:lnTo>
                <a:lnTo>
                  <a:pt x="76750" y="43859"/>
                </a:lnTo>
                <a:lnTo>
                  <a:pt x="84509" y="44093"/>
                </a:lnTo>
                <a:lnTo>
                  <a:pt x="92115" y="43820"/>
                </a:lnTo>
                <a:lnTo>
                  <a:pt x="97697" y="43367"/>
                </a:lnTo>
                <a:lnTo>
                  <a:pt x="104978" y="42821"/>
                </a:lnTo>
                <a:lnTo>
                  <a:pt x="111950" y="42678"/>
                </a:lnTo>
                <a:close/>
              </a:path>
              <a:path w="902334" h="44450">
                <a:moveTo>
                  <a:pt x="807805" y="42660"/>
                </a:moveTo>
                <a:lnTo>
                  <a:pt x="534305" y="42660"/>
                </a:lnTo>
                <a:lnTo>
                  <a:pt x="542144" y="42821"/>
                </a:lnTo>
                <a:lnTo>
                  <a:pt x="555489" y="43859"/>
                </a:lnTo>
                <a:lnTo>
                  <a:pt x="562611" y="44093"/>
                </a:lnTo>
                <a:lnTo>
                  <a:pt x="570936" y="43820"/>
                </a:lnTo>
                <a:lnTo>
                  <a:pt x="583826" y="42893"/>
                </a:lnTo>
                <a:lnTo>
                  <a:pt x="590900" y="42678"/>
                </a:lnTo>
                <a:lnTo>
                  <a:pt x="807805" y="42660"/>
                </a:lnTo>
                <a:close/>
              </a:path>
              <a:path w="902334" h="44450">
                <a:moveTo>
                  <a:pt x="703310" y="42689"/>
                </a:moveTo>
                <a:lnTo>
                  <a:pt x="647510" y="42689"/>
                </a:lnTo>
                <a:lnTo>
                  <a:pt x="655004" y="42912"/>
                </a:lnTo>
                <a:lnTo>
                  <a:pt x="668048" y="43847"/>
                </a:lnTo>
                <a:lnTo>
                  <a:pt x="675802" y="44082"/>
                </a:lnTo>
                <a:lnTo>
                  <a:pt x="683803" y="43820"/>
                </a:lnTo>
                <a:lnTo>
                  <a:pt x="696349" y="42876"/>
                </a:lnTo>
                <a:lnTo>
                  <a:pt x="703310" y="42689"/>
                </a:lnTo>
                <a:close/>
              </a:path>
              <a:path w="902334" h="44450">
                <a:moveTo>
                  <a:pt x="703737" y="42678"/>
                </a:moveTo>
                <a:lnTo>
                  <a:pt x="590900" y="42678"/>
                </a:lnTo>
                <a:lnTo>
                  <a:pt x="598728" y="42912"/>
                </a:lnTo>
                <a:lnTo>
                  <a:pt x="611691" y="43863"/>
                </a:lnTo>
                <a:lnTo>
                  <a:pt x="619211" y="44075"/>
                </a:lnTo>
                <a:lnTo>
                  <a:pt x="627314" y="43820"/>
                </a:lnTo>
                <a:lnTo>
                  <a:pt x="640219" y="42898"/>
                </a:lnTo>
                <a:lnTo>
                  <a:pt x="647510" y="42689"/>
                </a:lnTo>
                <a:lnTo>
                  <a:pt x="703737" y="42678"/>
                </a:lnTo>
                <a:close/>
              </a:path>
              <a:path w="902334" h="44450">
                <a:moveTo>
                  <a:pt x="902073" y="43310"/>
                </a:moveTo>
                <a:lnTo>
                  <a:pt x="859629" y="43310"/>
                </a:lnTo>
                <a:lnTo>
                  <a:pt x="873174" y="43412"/>
                </a:lnTo>
                <a:lnTo>
                  <a:pt x="887008" y="43820"/>
                </a:lnTo>
                <a:lnTo>
                  <a:pt x="902073" y="44061"/>
                </a:lnTo>
                <a:lnTo>
                  <a:pt x="902073" y="43310"/>
                </a:lnTo>
                <a:close/>
              </a:path>
              <a:path w="902334" h="44450">
                <a:moveTo>
                  <a:pt x="902073" y="42522"/>
                </a:moveTo>
                <a:lnTo>
                  <a:pt x="218022" y="42522"/>
                </a:lnTo>
                <a:lnTo>
                  <a:pt x="225713" y="42912"/>
                </a:lnTo>
                <a:lnTo>
                  <a:pt x="244323" y="43983"/>
                </a:lnTo>
                <a:lnTo>
                  <a:pt x="258436" y="43376"/>
                </a:lnTo>
                <a:lnTo>
                  <a:pt x="270237" y="42628"/>
                </a:lnTo>
                <a:lnTo>
                  <a:pt x="372645" y="42628"/>
                </a:lnTo>
                <a:lnTo>
                  <a:pt x="373896" y="42538"/>
                </a:lnTo>
                <a:lnTo>
                  <a:pt x="902073" y="42538"/>
                </a:lnTo>
                <a:close/>
              </a:path>
              <a:path w="902334" h="44450">
                <a:moveTo>
                  <a:pt x="3419" y="741"/>
                </a:moveTo>
                <a:lnTo>
                  <a:pt x="2495" y="13183"/>
                </a:lnTo>
                <a:lnTo>
                  <a:pt x="2121" y="20821"/>
                </a:lnTo>
                <a:lnTo>
                  <a:pt x="2137" y="28718"/>
                </a:lnTo>
                <a:lnTo>
                  <a:pt x="2624" y="36231"/>
                </a:lnTo>
                <a:lnTo>
                  <a:pt x="3661" y="42713"/>
                </a:lnTo>
                <a:lnTo>
                  <a:pt x="14800" y="43844"/>
                </a:lnTo>
                <a:lnTo>
                  <a:pt x="28518" y="43694"/>
                </a:lnTo>
                <a:lnTo>
                  <a:pt x="42503" y="43065"/>
                </a:lnTo>
                <a:lnTo>
                  <a:pt x="56221" y="42678"/>
                </a:lnTo>
                <a:lnTo>
                  <a:pt x="161455" y="42650"/>
                </a:lnTo>
                <a:lnTo>
                  <a:pt x="215364" y="42650"/>
                </a:lnTo>
                <a:lnTo>
                  <a:pt x="218022" y="42522"/>
                </a:lnTo>
                <a:lnTo>
                  <a:pt x="902073" y="42522"/>
                </a:lnTo>
                <a:lnTo>
                  <a:pt x="902073" y="41940"/>
                </a:lnTo>
                <a:lnTo>
                  <a:pt x="4298" y="41932"/>
                </a:lnTo>
                <a:lnTo>
                  <a:pt x="4348" y="2268"/>
                </a:lnTo>
                <a:lnTo>
                  <a:pt x="902073" y="2254"/>
                </a:lnTo>
                <a:lnTo>
                  <a:pt x="900162" y="1501"/>
                </a:lnTo>
                <a:lnTo>
                  <a:pt x="898538" y="1141"/>
                </a:lnTo>
                <a:lnTo>
                  <a:pt x="898794" y="1076"/>
                </a:lnTo>
                <a:lnTo>
                  <a:pt x="898464" y="1050"/>
                </a:lnTo>
                <a:lnTo>
                  <a:pt x="44038" y="1050"/>
                </a:lnTo>
                <a:lnTo>
                  <a:pt x="14389" y="911"/>
                </a:lnTo>
                <a:lnTo>
                  <a:pt x="3419" y="741"/>
                </a:lnTo>
                <a:close/>
              </a:path>
              <a:path w="902334" h="44450">
                <a:moveTo>
                  <a:pt x="896738" y="911"/>
                </a:moveTo>
                <a:lnTo>
                  <a:pt x="784890" y="957"/>
                </a:lnTo>
                <a:lnTo>
                  <a:pt x="44038" y="1050"/>
                </a:lnTo>
                <a:lnTo>
                  <a:pt x="898464" y="1050"/>
                </a:lnTo>
                <a:lnTo>
                  <a:pt x="896738" y="911"/>
                </a:lnTo>
                <a:close/>
              </a:path>
              <a:path w="902334" h="44450">
                <a:moveTo>
                  <a:pt x="3474" y="0"/>
                </a:moveTo>
                <a:lnTo>
                  <a:pt x="0" y="688"/>
                </a:lnTo>
                <a:lnTo>
                  <a:pt x="3419" y="741"/>
                </a:lnTo>
                <a:lnTo>
                  <a:pt x="347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6359906" y="2361089"/>
            <a:ext cx="165100" cy="349885"/>
          </a:xfrm>
          <a:custGeom>
            <a:avLst/>
            <a:gdLst/>
            <a:ahLst/>
            <a:cxnLst/>
            <a:rect l="l" t="t" r="r" b="b"/>
            <a:pathLst>
              <a:path w="165100" h="349885">
                <a:moveTo>
                  <a:pt x="1206" y="349796"/>
                </a:moveTo>
                <a:lnTo>
                  <a:pt x="762" y="345757"/>
                </a:lnTo>
                <a:lnTo>
                  <a:pt x="635" y="345490"/>
                </a:lnTo>
                <a:lnTo>
                  <a:pt x="0" y="344893"/>
                </a:lnTo>
                <a:lnTo>
                  <a:pt x="1206" y="349796"/>
                </a:lnTo>
                <a:close/>
              </a:path>
              <a:path w="165100" h="349885">
                <a:moveTo>
                  <a:pt x="107188" y="250444"/>
                </a:moveTo>
                <a:lnTo>
                  <a:pt x="81724" y="221881"/>
                </a:lnTo>
                <a:lnTo>
                  <a:pt x="73825" y="224155"/>
                </a:lnTo>
                <a:lnTo>
                  <a:pt x="58343" y="246735"/>
                </a:lnTo>
                <a:lnTo>
                  <a:pt x="59880" y="256019"/>
                </a:lnTo>
                <a:lnTo>
                  <a:pt x="64300" y="264071"/>
                </a:lnTo>
                <a:lnTo>
                  <a:pt x="70980" y="269595"/>
                </a:lnTo>
                <a:lnTo>
                  <a:pt x="74383" y="271284"/>
                </a:lnTo>
                <a:lnTo>
                  <a:pt x="85178" y="272796"/>
                </a:lnTo>
                <a:lnTo>
                  <a:pt x="97675" y="267246"/>
                </a:lnTo>
                <a:lnTo>
                  <a:pt x="100076" y="264109"/>
                </a:lnTo>
                <a:lnTo>
                  <a:pt x="104241" y="261315"/>
                </a:lnTo>
                <a:lnTo>
                  <a:pt x="105270" y="256895"/>
                </a:lnTo>
                <a:lnTo>
                  <a:pt x="106146" y="257517"/>
                </a:lnTo>
                <a:lnTo>
                  <a:pt x="107188" y="250444"/>
                </a:lnTo>
                <a:close/>
              </a:path>
              <a:path w="165100" h="349885">
                <a:moveTo>
                  <a:pt x="164769" y="345490"/>
                </a:moveTo>
                <a:lnTo>
                  <a:pt x="164528" y="345757"/>
                </a:lnTo>
                <a:lnTo>
                  <a:pt x="164287" y="347268"/>
                </a:lnTo>
                <a:lnTo>
                  <a:pt x="164769" y="345490"/>
                </a:lnTo>
                <a:close/>
              </a:path>
              <a:path w="165100" h="349885">
                <a:moveTo>
                  <a:pt x="164973" y="343039"/>
                </a:moveTo>
                <a:lnTo>
                  <a:pt x="164858" y="1536"/>
                </a:lnTo>
                <a:lnTo>
                  <a:pt x="164858" y="0"/>
                </a:lnTo>
                <a:lnTo>
                  <a:pt x="533" y="0"/>
                </a:lnTo>
                <a:lnTo>
                  <a:pt x="457" y="343039"/>
                </a:lnTo>
                <a:lnTo>
                  <a:pt x="736" y="345592"/>
                </a:lnTo>
                <a:lnTo>
                  <a:pt x="2819" y="347510"/>
                </a:lnTo>
                <a:lnTo>
                  <a:pt x="1689" y="318668"/>
                </a:lnTo>
                <a:lnTo>
                  <a:pt x="1562" y="265391"/>
                </a:lnTo>
                <a:lnTo>
                  <a:pt x="2159" y="175107"/>
                </a:lnTo>
                <a:lnTo>
                  <a:pt x="1930" y="130886"/>
                </a:lnTo>
                <a:lnTo>
                  <a:pt x="1587" y="88226"/>
                </a:lnTo>
                <a:lnTo>
                  <a:pt x="1549" y="44170"/>
                </a:lnTo>
                <a:lnTo>
                  <a:pt x="2222" y="1536"/>
                </a:lnTo>
                <a:lnTo>
                  <a:pt x="163664" y="1549"/>
                </a:lnTo>
                <a:lnTo>
                  <a:pt x="164490" y="44170"/>
                </a:lnTo>
                <a:lnTo>
                  <a:pt x="164439" y="88226"/>
                </a:lnTo>
                <a:lnTo>
                  <a:pt x="164033" y="131851"/>
                </a:lnTo>
                <a:lnTo>
                  <a:pt x="163753" y="173761"/>
                </a:lnTo>
                <a:lnTo>
                  <a:pt x="164325" y="265811"/>
                </a:lnTo>
                <a:lnTo>
                  <a:pt x="164172" y="318668"/>
                </a:lnTo>
                <a:lnTo>
                  <a:pt x="162953" y="347510"/>
                </a:lnTo>
                <a:lnTo>
                  <a:pt x="164528" y="345757"/>
                </a:lnTo>
                <a:lnTo>
                  <a:pt x="164973" y="3430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 descr=""/>
          <p:cNvGrpSpPr/>
          <p:nvPr/>
        </p:nvGrpSpPr>
        <p:grpSpPr>
          <a:xfrm>
            <a:off x="6639260" y="2739079"/>
            <a:ext cx="306070" cy="76200"/>
            <a:chOff x="6639260" y="2739079"/>
            <a:chExt cx="306070" cy="76200"/>
          </a:xfrm>
        </p:grpSpPr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08006" y="2739577"/>
              <a:ext cx="137008" cy="75427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6639255" y="2739079"/>
              <a:ext cx="135890" cy="76200"/>
            </a:xfrm>
            <a:custGeom>
              <a:avLst/>
              <a:gdLst/>
              <a:ahLst/>
              <a:cxnLst/>
              <a:rect l="l" t="t" r="r" b="b"/>
              <a:pathLst>
                <a:path w="135890" h="76200">
                  <a:moveTo>
                    <a:pt x="135102" y="1270"/>
                  </a:moveTo>
                  <a:lnTo>
                    <a:pt x="134696" y="1270"/>
                  </a:lnTo>
                  <a:lnTo>
                    <a:pt x="134696" y="0"/>
                  </a:lnTo>
                  <a:lnTo>
                    <a:pt x="133921" y="0"/>
                  </a:lnTo>
                  <a:lnTo>
                    <a:pt x="133921" y="1270"/>
                  </a:lnTo>
                  <a:lnTo>
                    <a:pt x="133921" y="29210"/>
                  </a:lnTo>
                  <a:lnTo>
                    <a:pt x="133921" y="73660"/>
                  </a:lnTo>
                  <a:lnTo>
                    <a:pt x="1295" y="73660"/>
                  </a:lnTo>
                  <a:lnTo>
                    <a:pt x="1295" y="1270"/>
                  </a:lnTo>
                  <a:lnTo>
                    <a:pt x="133921" y="1270"/>
                  </a:lnTo>
                  <a:lnTo>
                    <a:pt x="133921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73660"/>
                  </a:lnTo>
                  <a:lnTo>
                    <a:pt x="0" y="74930"/>
                  </a:lnTo>
                  <a:lnTo>
                    <a:pt x="571" y="74930"/>
                  </a:lnTo>
                  <a:lnTo>
                    <a:pt x="571" y="76200"/>
                  </a:lnTo>
                  <a:lnTo>
                    <a:pt x="134696" y="76200"/>
                  </a:lnTo>
                  <a:lnTo>
                    <a:pt x="134696" y="74930"/>
                  </a:lnTo>
                  <a:lnTo>
                    <a:pt x="134696" y="73660"/>
                  </a:lnTo>
                  <a:lnTo>
                    <a:pt x="134696" y="29768"/>
                  </a:lnTo>
                  <a:lnTo>
                    <a:pt x="134696" y="29210"/>
                  </a:lnTo>
                  <a:lnTo>
                    <a:pt x="135102" y="29210"/>
                  </a:lnTo>
                  <a:lnTo>
                    <a:pt x="135102" y="1270"/>
                  </a:lnTo>
                  <a:close/>
                </a:path>
                <a:path w="135890" h="76200">
                  <a:moveTo>
                    <a:pt x="135470" y="29768"/>
                  </a:moveTo>
                  <a:lnTo>
                    <a:pt x="134696" y="29768"/>
                  </a:lnTo>
                  <a:lnTo>
                    <a:pt x="135470" y="31038"/>
                  </a:lnTo>
                  <a:lnTo>
                    <a:pt x="135470" y="2976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/>
          <p:nvPr/>
        </p:nvSpPr>
        <p:spPr>
          <a:xfrm>
            <a:off x="6455035" y="2943967"/>
            <a:ext cx="147955" cy="37465"/>
          </a:xfrm>
          <a:custGeom>
            <a:avLst/>
            <a:gdLst/>
            <a:ahLst/>
            <a:cxnLst/>
            <a:rect l="l" t="t" r="r" b="b"/>
            <a:pathLst>
              <a:path w="147954" h="37464">
                <a:moveTo>
                  <a:pt x="74165" y="0"/>
                </a:moveTo>
                <a:lnTo>
                  <a:pt x="1064" y="529"/>
                </a:lnTo>
                <a:lnTo>
                  <a:pt x="208" y="8156"/>
                </a:lnTo>
                <a:lnTo>
                  <a:pt x="58" y="14926"/>
                </a:lnTo>
                <a:lnTo>
                  <a:pt x="0" y="19145"/>
                </a:lnTo>
                <a:lnTo>
                  <a:pt x="225" y="28744"/>
                </a:lnTo>
                <a:lnTo>
                  <a:pt x="776" y="36717"/>
                </a:lnTo>
                <a:lnTo>
                  <a:pt x="146983" y="36944"/>
                </a:lnTo>
                <a:lnTo>
                  <a:pt x="147014" y="35367"/>
                </a:lnTo>
                <a:lnTo>
                  <a:pt x="2385" y="35367"/>
                </a:lnTo>
                <a:lnTo>
                  <a:pt x="2385" y="1693"/>
                </a:lnTo>
                <a:lnTo>
                  <a:pt x="146634" y="1693"/>
                </a:lnTo>
                <a:lnTo>
                  <a:pt x="122434" y="257"/>
                </a:lnTo>
                <a:lnTo>
                  <a:pt x="74165" y="0"/>
                </a:lnTo>
                <a:close/>
              </a:path>
              <a:path w="147954" h="37464">
                <a:moveTo>
                  <a:pt x="147401" y="15164"/>
                </a:moveTo>
                <a:lnTo>
                  <a:pt x="145428" y="17033"/>
                </a:lnTo>
                <a:lnTo>
                  <a:pt x="145194" y="18392"/>
                </a:lnTo>
                <a:lnTo>
                  <a:pt x="145161" y="35367"/>
                </a:lnTo>
                <a:lnTo>
                  <a:pt x="147014" y="35367"/>
                </a:lnTo>
                <a:lnTo>
                  <a:pt x="147401" y="15164"/>
                </a:lnTo>
                <a:close/>
              </a:path>
              <a:path w="147954" h="37464">
                <a:moveTo>
                  <a:pt x="145791" y="14926"/>
                </a:moveTo>
                <a:lnTo>
                  <a:pt x="144992" y="17446"/>
                </a:lnTo>
                <a:lnTo>
                  <a:pt x="145428" y="17033"/>
                </a:lnTo>
                <a:lnTo>
                  <a:pt x="145791" y="149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6242853" y="2944493"/>
            <a:ext cx="146685" cy="37465"/>
          </a:xfrm>
          <a:custGeom>
            <a:avLst/>
            <a:gdLst/>
            <a:ahLst/>
            <a:cxnLst/>
            <a:rect l="l" t="t" r="r" b="b"/>
            <a:pathLst>
              <a:path w="146685" h="37464">
                <a:moveTo>
                  <a:pt x="600" y="0"/>
                </a:moveTo>
                <a:lnTo>
                  <a:pt x="0" y="36245"/>
                </a:lnTo>
                <a:lnTo>
                  <a:pt x="28944" y="36806"/>
                </a:lnTo>
                <a:lnTo>
                  <a:pt x="76609" y="37074"/>
                </a:lnTo>
                <a:lnTo>
                  <a:pt x="122574" y="36731"/>
                </a:lnTo>
                <a:lnTo>
                  <a:pt x="146422" y="35453"/>
                </a:lnTo>
                <a:lnTo>
                  <a:pt x="146425" y="34841"/>
                </a:lnTo>
                <a:lnTo>
                  <a:pt x="1748" y="34841"/>
                </a:lnTo>
                <a:lnTo>
                  <a:pt x="1748" y="1167"/>
                </a:lnTo>
                <a:lnTo>
                  <a:pt x="146607" y="1167"/>
                </a:lnTo>
                <a:lnTo>
                  <a:pt x="146610" y="670"/>
                </a:lnTo>
                <a:lnTo>
                  <a:pt x="600" y="0"/>
                </a:lnTo>
                <a:close/>
              </a:path>
              <a:path w="146685" h="37464">
                <a:moveTo>
                  <a:pt x="146607" y="1167"/>
                </a:moveTo>
                <a:lnTo>
                  <a:pt x="145872" y="1167"/>
                </a:lnTo>
                <a:lnTo>
                  <a:pt x="145872" y="9655"/>
                </a:lnTo>
                <a:lnTo>
                  <a:pt x="144791" y="13503"/>
                </a:lnTo>
                <a:lnTo>
                  <a:pt x="144100" y="29217"/>
                </a:lnTo>
                <a:lnTo>
                  <a:pt x="143334" y="29217"/>
                </a:lnTo>
                <a:lnTo>
                  <a:pt x="144524" y="34841"/>
                </a:lnTo>
                <a:lnTo>
                  <a:pt x="146425" y="34841"/>
                </a:lnTo>
                <a:lnTo>
                  <a:pt x="146455" y="29217"/>
                </a:lnTo>
                <a:lnTo>
                  <a:pt x="144100" y="29217"/>
                </a:lnTo>
                <a:lnTo>
                  <a:pt x="143286" y="28991"/>
                </a:lnTo>
                <a:lnTo>
                  <a:pt x="146457" y="28991"/>
                </a:lnTo>
                <a:lnTo>
                  <a:pt x="146607" y="116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4" name="object 34" descr=""/>
          <p:cNvGrpSpPr/>
          <p:nvPr/>
        </p:nvGrpSpPr>
        <p:grpSpPr>
          <a:xfrm>
            <a:off x="6841065" y="2935115"/>
            <a:ext cx="102235" cy="201295"/>
            <a:chOff x="6841065" y="2935115"/>
            <a:chExt cx="102235" cy="201295"/>
          </a:xfrm>
        </p:grpSpPr>
        <p:pic>
          <p:nvPicPr>
            <p:cNvPr id="35" name="object 3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41065" y="2935115"/>
              <a:ext cx="102115" cy="80578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6896577" y="3045599"/>
              <a:ext cx="36195" cy="90805"/>
            </a:xfrm>
            <a:custGeom>
              <a:avLst/>
              <a:gdLst/>
              <a:ahLst/>
              <a:cxnLst/>
              <a:rect l="l" t="t" r="r" b="b"/>
              <a:pathLst>
                <a:path w="36195" h="90805">
                  <a:moveTo>
                    <a:pt x="568" y="0"/>
                  </a:moveTo>
                  <a:lnTo>
                    <a:pt x="0" y="89744"/>
                  </a:lnTo>
                  <a:lnTo>
                    <a:pt x="35175" y="90299"/>
                  </a:lnTo>
                  <a:lnTo>
                    <a:pt x="35228" y="88632"/>
                  </a:lnTo>
                  <a:lnTo>
                    <a:pt x="1296" y="88632"/>
                  </a:lnTo>
                  <a:lnTo>
                    <a:pt x="1296" y="1080"/>
                  </a:lnTo>
                  <a:lnTo>
                    <a:pt x="34747" y="1080"/>
                  </a:lnTo>
                  <a:lnTo>
                    <a:pt x="34678" y="115"/>
                  </a:lnTo>
                  <a:lnTo>
                    <a:pt x="568" y="0"/>
                  </a:lnTo>
                  <a:close/>
                </a:path>
                <a:path w="36195" h="90805">
                  <a:moveTo>
                    <a:pt x="34747" y="1080"/>
                  </a:moveTo>
                  <a:lnTo>
                    <a:pt x="33620" y="1080"/>
                  </a:lnTo>
                  <a:lnTo>
                    <a:pt x="33620" y="88632"/>
                  </a:lnTo>
                  <a:lnTo>
                    <a:pt x="35228" y="88632"/>
                  </a:lnTo>
                  <a:lnTo>
                    <a:pt x="35761" y="71887"/>
                  </a:lnTo>
                  <a:lnTo>
                    <a:pt x="36082" y="43676"/>
                  </a:lnTo>
                  <a:lnTo>
                    <a:pt x="35826" y="16232"/>
                  </a:lnTo>
                  <a:lnTo>
                    <a:pt x="34747" y="108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6402197" y="2567172"/>
            <a:ext cx="74930" cy="83820"/>
          </a:xfrm>
          <a:custGeom>
            <a:avLst/>
            <a:gdLst/>
            <a:ahLst/>
            <a:cxnLst/>
            <a:rect l="l" t="t" r="r" b="b"/>
            <a:pathLst>
              <a:path w="74929" h="83819">
                <a:moveTo>
                  <a:pt x="1346" y="24244"/>
                </a:moveTo>
                <a:lnTo>
                  <a:pt x="215" y="22682"/>
                </a:lnTo>
                <a:lnTo>
                  <a:pt x="0" y="24244"/>
                </a:lnTo>
                <a:lnTo>
                  <a:pt x="1346" y="24244"/>
                </a:lnTo>
                <a:close/>
              </a:path>
              <a:path w="74929" h="83819">
                <a:moveTo>
                  <a:pt x="1689" y="19850"/>
                </a:moveTo>
                <a:lnTo>
                  <a:pt x="1206" y="20078"/>
                </a:lnTo>
                <a:lnTo>
                  <a:pt x="1346" y="20205"/>
                </a:lnTo>
                <a:lnTo>
                  <a:pt x="1689" y="19850"/>
                </a:lnTo>
                <a:close/>
              </a:path>
              <a:path w="74929" h="83819">
                <a:moveTo>
                  <a:pt x="13462" y="12128"/>
                </a:moveTo>
                <a:lnTo>
                  <a:pt x="12115" y="12128"/>
                </a:lnTo>
                <a:lnTo>
                  <a:pt x="13233" y="13690"/>
                </a:lnTo>
                <a:lnTo>
                  <a:pt x="13462" y="12128"/>
                </a:lnTo>
                <a:close/>
              </a:path>
              <a:path w="74929" h="83819">
                <a:moveTo>
                  <a:pt x="13462" y="8089"/>
                </a:moveTo>
                <a:lnTo>
                  <a:pt x="12115" y="8089"/>
                </a:lnTo>
                <a:lnTo>
                  <a:pt x="13233" y="9652"/>
                </a:lnTo>
                <a:lnTo>
                  <a:pt x="13462" y="8089"/>
                </a:lnTo>
                <a:close/>
              </a:path>
              <a:path w="74929" h="83819">
                <a:moveTo>
                  <a:pt x="14808" y="12128"/>
                </a:moveTo>
                <a:lnTo>
                  <a:pt x="13690" y="10553"/>
                </a:lnTo>
                <a:lnTo>
                  <a:pt x="13462" y="12128"/>
                </a:lnTo>
                <a:lnTo>
                  <a:pt x="14808" y="12128"/>
                </a:lnTo>
                <a:close/>
              </a:path>
              <a:path w="74929" h="83819">
                <a:moveTo>
                  <a:pt x="14808" y="8089"/>
                </a:moveTo>
                <a:lnTo>
                  <a:pt x="13690" y="6515"/>
                </a:lnTo>
                <a:lnTo>
                  <a:pt x="13462" y="8089"/>
                </a:lnTo>
                <a:lnTo>
                  <a:pt x="14808" y="8089"/>
                </a:lnTo>
                <a:close/>
              </a:path>
              <a:path w="74929" h="83819">
                <a:moveTo>
                  <a:pt x="17856" y="64300"/>
                </a:moveTo>
                <a:lnTo>
                  <a:pt x="17373" y="64528"/>
                </a:lnTo>
                <a:lnTo>
                  <a:pt x="17500" y="64655"/>
                </a:lnTo>
                <a:lnTo>
                  <a:pt x="17856" y="64300"/>
                </a:lnTo>
                <a:close/>
              </a:path>
              <a:path w="74929" h="83819">
                <a:moveTo>
                  <a:pt x="21767" y="228"/>
                </a:moveTo>
                <a:lnTo>
                  <a:pt x="20193" y="0"/>
                </a:lnTo>
                <a:lnTo>
                  <a:pt x="20193" y="1346"/>
                </a:lnTo>
                <a:lnTo>
                  <a:pt x="21767" y="228"/>
                </a:lnTo>
                <a:close/>
              </a:path>
              <a:path w="74929" h="83819">
                <a:moveTo>
                  <a:pt x="25069" y="60020"/>
                </a:moveTo>
                <a:lnTo>
                  <a:pt x="21729" y="61252"/>
                </a:lnTo>
                <a:lnTo>
                  <a:pt x="17932" y="59702"/>
                </a:lnTo>
                <a:lnTo>
                  <a:pt x="20193" y="61963"/>
                </a:lnTo>
                <a:lnTo>
                  <a:pt x="21577" y="63347"/>
                </a:lnTo>
                <a:lnTo>
                  <a:pt x="25069" y="60020"/>
                </a:lnTo>
                <a:close/>
              </a:path>
              <a:path w="74929" h="83819">
                <a:moveTo>
                  <a:pt x="29997" y="977"/>
                </a:moveTo>
                <a:lnTo>
                  <a:pt x="29489" y="1219"/>
                </a:lnTo>
                <a:lnTo>
                  <a:pt x="29629" y="1346"/>
                </a:lnTo>
                <a:lnTo>
                  <a:pt x="29997" y="977"/>
                </a:lnTo>
                <a:close/>
              </a:path>
              <a:path w="74929" h="83819">
                <a:moveTo>
                  <a:pt x="50203" y="83134"/>
                </a:moveTo>
                <a:lnTo>
                  <a:pt x="49695" y="83375"/>
                </a:lnTo>
                <a:lnTo>
                  <a:pt x="49834" y="83515"/>
                </a:lnTo>
                <a:lnTo>
                  <a:pt x="50203" y="83134"/>
                </a:lnTo>
                <a:close/>
              </a:path>
              <a:path w="74929" h="83819">
                <a:moveTo>
                  <a:pt x="50203" y="80441"/>
                </a:moveTo>
                <a:lnTo>
                  <a:pt x="49695" y="80683"/>
                </a:lnTo>
                <a:lnTo>
                  <a:pt x="49834" y="80822"/>
                </a:lnTo>
                <a:lnTo>
                  <a:pt x="50203" y="80441"/>
                </a:lnTo>
                <a:close/>
              </a:path>
              <a:path w="74929" h="83819">
                <a:moveTo>
                  <a:pt x="51574" y="15760"/>
                </a:moveTo>
                <a:lnTo>
                  <a:pt x="51041" y="16027"/>
                </a:lnTo>
                <a:lnTo>
                  <a:pt x="51181" y="16167"/>
                </a:lnTo>
                <a:lnTo>
                  <a:pt x="51574" y="15760"/>
                </a:lnTo>
                <a:close/>
              </a:path>
              <a:path w="74929" h="83819">
                <a:moveTo>
                  <a:pt x="58737" y="15570"/>
                </a:moveTo>
                <a:lnTo>
                  <a:pt x="55397" y="16802"/>
                </a:lnTo>
                <a:lnTo>
                  <a:pt x="51612" y="15252"/>
                </a:lnTo>
                <a:lnTo>
                  <a:pt x="53873" y="17513"/>
                </a:lnTo>
                <a:lnTo>
                  <a:pt x="55257" y="18897"/>
                </a:lnTo>
                <a:lnTo>
                  <a:pt x="55410" y="18745"/>
                </a:lnTo>
                <a:lnTo>
                  <a:pt x="55219" y="20205"/>
                </a:lnTo>
                <a:lnTo>
                  <a:pt x="56565" y="20205"/>
                </a:lnTo>
                <a:lnTo>
                  <a:pt x="55473" y="18694"/>
                </a:lnTo>
                <a:lnTo>
                  <a:pt x="58737" y="15570"/>
                </a:lnTo>
                <a:close/>
              </a:path>
              <a:path w="74929" h="83819">
                <a:moveTo>
                  <a:pt x="64871" y="56794"/>
                </a:moveTo>
                <a:lnTo>
                  <a:pt x="63296" y="56578"/>
                </a:lnTo>
                <a:lnTo>
                  <a:pt x="63296" y="57924"/>
                </a:lnTo>
                <a:lnTo>
                  <a:pt x="64871" y="56794"/>
                </a:lnTo>
                <a:close/>
              </a:path>
              <a:path w="74929" h="83819">
                <a:moveTo>
                  <a:pt x="71755" y="61582"/>
                </a:moveTo>
                <a:lnTo>
                  <a:pt x="71247" y="61823"/>
                </a:lnTo>
                <a:lnTo>
                  <a:pt x="71386" y="61963"/>
                </a:lnTo>
                <a:lnTo>
                  <a:pt x="71755" y="61582"/>
                </a:lnTo>
                <a:close/>
              </a:path>
              <a:path w="74929" h="83819">
                <a:moveTo>
                  <a:pt x="74472" y="65608"/>
                </a:moveTo>
                <a:lnTo>
                  <a:pt x="73939" y="65874"/>
                </a:lnTo>
                <a:lnTo>
                  <a:pt x="74079" y="66001"/>
                </a:lnTo>
                <a:lnTo>
                  <a:pt x="74472" y="6560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6591982" y="29479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35" y="0"/>
                </a:moveTo>
                <a:lnTo>
                  <a:pt x="0" y="266"/>
                </a:lnTo>
                <a:lnTo>
                  <a:pt x="133" y="400"/>
                </a:lnTo>
                <a:lnTo>
                  <a:pt x="53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6404755" y="25923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7" y="0"/>
                </a:moveTo>
                <a:lnTo>
                  <a:pt x="0" y="266"/>
                </a:lnTo>
                <a:lnTo>
                  <a:pt x="133" y="400"/>
                </a:lnTo>
                <a:lnTo>
                  <a:pt x="53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6477490" y="26287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7" y="0"/>
                </a:moveTo>
                <a:lnTo>
                  <a:pt x="0" y="266"/>
                </a:lnTo>
                <a:lnTo>
                  <a:pt x="133" y="403"/>
                </a:lnTo>
                <a:lnTo>
                  <a:pt x="53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6419570" y="2635511"/>
            <a:ext cx="17145" cy="13970"/>
          </a:xfrm>
          <a:custGeom>
            <a:avLst/>
            <a:gdLst/>
            <a:ahLst/>
            <a:cxnLst/>
            <a:rect l="l" t="t" r="r" b="b"/>
            <a:pathLst>
              <a:path w="17145" h="13969">
                <a:moveTo>
                  <a:pt x="495" y="0"/>
                </a:moveTo>
                <a:lnTo>
                  <a:pt x="0" y="228"/>
                </a:lnTo>
                <a:lnTo>
                  <a:pt x="127" y="355"/>
                </a:lnTo>
                <a:lnTo>
                  <a:pt x="495" y="0"/>
                </a:lnTo>
                <a:close/>
              </a:path>
              <a:path w="17145" h="13969">
                <a:moveTo>
                  <a:pt x="16675" y="13449"/>
                </a:moveTo>
                <a:lnTo>
                  <a:pt x="16167" y="13690"/>
                </a:lnTo>
                <a:lnTo>
                  <a:pt x="16294" y="13830"/>
                </a:lnTo>
                <a:lnTo>
                  <a:pt x="16675" y="1344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6472105" y="25761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2" y="0"/>
                </a:moveTo>
                <a:lnTo>
                  <a:pt x="0" y="266"/>
                </a:lnTo>
                <a:lnTo>
                  <a:pt x="133" y="402"/>
                </a:lnTo>
                <a:lnTo>
                  <a:pt x="53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6419574" y="26273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5" y="0"/>
                </a:moveTo>
                <a:lnTo>
                  <a:pt x="0" y="266"/>
                </a:lnTo>
                <a:lnTo>
                  <a:pt x="133" y="400"/>
                </a:lnTo>
                <a:lnTo>
                  <a:pt x="53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6472105" y="25788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33" y="403"/>
                </a:moveTo>
                <a:lnTo>
                  <a:pt x="532" y="0"/>
                </a:lnTo>
                <a:lnTo>
                  <a:pt x="0" y="270"/>
                </a:lnTo>
                <a:lnTo>
                  <a:pt x="133" y="40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6459980" y="29775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35" y="0"/>
                </a:moveTo>
                <a:lnTo>
                  <a:pt x="0" y="270"/>
                </a:lnTo>
                <a:lnTo>
                  <a:pt x="133" y="403"/>
                </a:lnTo>
                <a:lnTo>
                  <a:pt x="53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6454584" y="26489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508" y="0"/>
                </a:moveTo>
                <a:lnTo>
                  <a:pt x="0" y="241"/>
                </a:lnTo>
                <a:lnTo>
                  <a:pt x="139" y="381"/>
                </a:lnTo>
                <a:lnTo>
                  <a:pt x="50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6400850" y="2591413"/>
            <a:ext cx="1905" cy="0"/>
          </a:xfrm>
          <a:custGeom>
            <a:avLst/>
            <a:gdLst/>
            <a:ahLst/>
            <a:cxnLst/>
            <a:rect l="l" t="t" r="r" b="b"/>
            <a:pathLst>
              <a:path w="1904" h="0">
                <a:moveTo>
                  <a:pt x="1346" y="0"/>
                </a:moveTo>
                <a:lnTo>
                  <a:pt x="0" y="0"/>
                </a:lnTo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6397952" y="238937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51" y="0"/>
                </a:moveTo>
                <a:lnTo>
                  <a:pt x="0" y="2623"/>
                </a:lnTo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6479579" y="2630275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740" y="2894"/>
                </a:lnTo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3631180" y="2417292"/>
            <a:ext cx="972185" cy="824865"/>
            <a:chOff x="3631180" y="2417292"/>
            <a:chExt cx="972185" cy="824865"/>
          </a:xfrm>
        </p:grpSpPr>
        <p:sp>
          <p:nvSpPr>
            <p:cNvPr id="51" name="object 51" descr=""/>
            <p:cNvSpPr/>
            <p:nvPr/>
          </p:nvSpPr>
          <p:spPr>
            <a:xfrm>
              <a:off x="3631180" y="2417292"/>
              <a:ext cx="972185" cy="824865"/>
            </a:xfrm>
            <a:custGeom>
              <a:avLst/>
              <a:gdLst/>
              <a:ahLst/>
              <a:cxnLst/>
              <a:rect l="l" t="t" r="r" b="b"/>
              <a:pathLst>
                <a:path w="972185" h="824864">
                  <a:moveTo>
                    <a:pt x="486021" y="0"/>
                  </a:moveTo>
                  <a:lnTo>
                    <a:pt x="59132" y="261532"/>
                  </a:lnTo>
                  <a:lnTo>
                    <a:pt x="28157" y="280013"/>
                  </a:lnTo>
                  <a:lnTo>
                    <a:pt x="9316" y="291990"/>
                  </a:lnTo>
                  <a:lnTo>
                    <a:pt x="0" y="299591"/>
                  </a:lnTo>
                  <a:lnTo>
                    <a:pt x="24" y="422563"/>
                  </a:lnTo>
                  <a:lnTo>
                    <a:pt x="84509" y="423039"/>
                  </a:lnTo>
                  <a:lnTo>
                    <a:pt x="84509" y="823525"/>
                  </a:lnTo>
                  <a:lnTo>
                    <a:pt x="139725" y="824294"/>
                  </a:lnTo>
                  <a:lnTo>
                    <a:pt x="171752" y="824119"/>
                  </a:lnTo>
                  <a:lnTo>
                    <a:pt x="190154" y="822822"/>
                  </a:lnTo>
                  <a:lnTo>
                    <a:pt x="190185" y="802388"/>
                  </a:lnTo>
                  <a:lnTo>
                    <a:pt x="168832" y="802388"/>
                  </a:lnTo>
                  <a:lnTo>
                    <a:pt x="137252" y="802302"/>
                  </a:lnTo>
                  <a:lnTo>
                    <a:pt x="137152" y="369945"/>
                  </a:lnTo>
                  <a:lnTo>
                    <a:pt x="52833" y="369406"/>
                  </a:lnTo>
                  <a:lnTo>
                    <a:pt x="52835" y="327901"/>
                  </a:lnTo>
                  <a:lnTo>
                    <a:pt x="58101" y="323962"/>
                  </a:lnTo>
                  <a:lnTo>
                    <a:pt x="65470" y="319290"/>
                  </a:lnTo>
                  <a:lnTo>
                    <a:pt x="79451" y="311006"/>
                  </a:lnTo>
                  <a:lnTo>
                    <a:pt x="160685" y="261028"/>
                  </a:lnTo>
                  <a:lnTo>
                    <a:pt x="269152" y="194414"/>
                  </a:lnTo>
                  <a:lnTo>
                    <a:pt x="350179" y="144301"/>
                  </a:lnTo>
                  <a:lnTo>
                    <a:pt x="377445" y="127853"/>
                  </a:lnTo>
                  <a:lnTo>
                    <a:pt x="469404" y="71207"/>
                  </a:lnTo>
                  <a:lnTo>
                    <a:pt x="486025" y="61869"/>
                  </a:lnTo>
                  <a:lnTo>
                    <a:pt x="588171" y="61869"/>
                  </a:lnTo>
                  <a:lnTo>
                    <a:pt x="543187" y="33973"/>
                  </a:lnTo>
                  <a:lnTo>
                    <a:pt x="504605" y="10437"/>
                  </a:lnTo>
                  <a:lnTo>
                    <a:pt x="486021" y="0"/>
                  </a:lnTo>
                  <a:close/>
                </a:path>
                <a:path w="972185" h="824864">
                  <a:moveTo>
                    <a:pt x="802888" y="422582"/>
                  </a:moveTo>
                  <a:lnTo>
                    <a:pt x="781743" y="422582"/>
                  </a:lnTo>
                  <a:lnTo>
                    <a:pt x="781749" y="823550"/>
                  </a:lnTo>
                  <a:lnTo>
                    <a:pt x="887382" y="823488"/>
                  </a:lnTo>
                  <a:lnTo>
                    <a:pt x="887392" y="802382"/>
                  </a:lnTo>
                  <a:lnTo>
                    <a:pt x="802886" y="802382"/>
                  </a:lnTo>
                  <a:lnTo>
                    <a:pt x="802888" y="422582"/>
                  </a:lnTo>
                  <a:close/>
                </a:path>
                <a:path w="972185" h="824864">
                  <a:moveTo>
                    <a:pt x="802888" y="401794"/>
                  </a:moveTo>
                  <a:lnTo>
                    <a:pt x="169023" y="401806"/>
                  </a:lnTo>
                  <a:lnTo>
                    <a:pt x="168832" y="802388"/>
                  </a:lnTo>
                  <a:lnTo>
                    <a:pt x="190185" y="802388"/>
                  </a:lnTo>
                  <a:lnTo>
                    <a:pt x="190756" y="422582"/>
                  </a:lnTo>
                  <a:lnTo>
                    <a:pt x="802888" y="422582"/>
                  </a:lnTo>
                  <a:lnTo>
                    <a:pt x="802888" y="401794"/>
                  </a:lnTo>
                  <a:close/>
                </a:path>
                <a:path w="972185" h="824864">
                  <a:moveTo>
                    <a:pt x="588171" y="61869"/>
                  </a:moveTo>
                  <a:lnTo>
                    <a:pt x="486025" y="61869"/>
                  </a:lnTo>
                  <a:lnTo>
                    <a:pt x="507738" y="74496"/>
                  </a:lnTo>
                  <a:lnTo>
                    <a:pt x="703020" y="194453"/>
                  </a:lnTo>
                  <a:lnTo>
                    <a:pt x="811460" y="261092"/>
                  </a:lnTo>
                  <a:lnTo>
                    <a:pt x="894032" y="311667"/>
                  </a:lnTo>
                  <a:lnTo>
                    <a:pt x="910299" y="321777"/>
                  </a:lnTo>
                  <a:lnTo>
                    <a:pt x="919198" y="327908"/>
                  </a:lnTo>
                  <a:lnTo>
                    <a:pt x="919054" y="369853"/>
                  </a:lnTo>
                  <a:lnTo>
                    <a:pt x="834651" y="370151"/>
                  </a:lnTo>
                  <a:lnTo>
                    <a:pt x="834490" y="802302"/>
                  </a:lnTo>
                  <a:lnTo>
                    <a:pt x="802886" y="802382"/>
                  </a:lnTo>
                  <a:lnTo>
                    <a:pt x="887392" y="802382"/>
                  </a:lnTo>
                  <a:lnTo>
                    <a:pt x="887582" y="422614"/>
                  </a:lnTo>
                  <a:lnTo>
                    <a:pt x="971977" y="422582"/>
                  </a:lnTo>
                  <a:lnTo>
                    <a:pt x="971999" y="299591"/>
                  </a:lnTo>
                  <a:lnTo>
                    <a:pt x="923262" y="267688"/>
                  </a:lnTo>
                  <a:lnTo>
                    <a:pt x="911975" y="261028"/>
                  </a:lnTo>
                  <a:lnTo>
                    <a:pt x="803696" y="194414"/>
                  </a:lnTo>
                  <a:lnTo>
                    <a:pt x="588171" y="6186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22828" y="3103685"/>
              <a:ext cx="169203" cy="13719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32702" y="3103696"/>
              <a:ext cx="168962" cy="137692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27825" y="2945458"/>
              <a:ext cx="168948" cy="137203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37590" y="2945454"/>
              <a:ext cx="168946" cy="137203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42442" y="3103671"/>
              <a:ext cx="169001" cy="137279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3862362" y="2691225"/>
              <a:ext cx="509905" cy="75565"/>
            </a:xfrm>
            <a:custGeom>
              <a:avLst/>
              <a:gdLst/>
              <a:ahLst/>
              <a:cxnLst/>
              <a:rect l="l" t="t" r="r" b="b"/>
              <a:pathLst>
                <a:path w="509904" h="75564">
                  <a:moveTo>
                    <a:pt x="96977" y="64071"/>
                  </a:moveTo>
                  <a:lnTo>
                    <a:pt x="96901" y="9855"/>
                  </a:lnTo>
                  <a:lnTo>
                    <a:pt x="95631" y="1485"/>
                  </a:lnTo>
                  <a:lnTo>
                    <a:pt x="95631" y="53746"/>
                  </a:lnTo>
                  <a:lnTo>
                    <a:pt x="95631" y="54203"/>
                  </a:lnTo>
                  <a:lnTo>
                    <a:pt x="22593" y="54203"/>
                  </a:lnTo>
                  <a:lnTo>
                    <a:pt x="22593" y="22453"/>
                  </a:lnTo>
                  <a:lnTo>
                    <a:pt x="75234" y="22453"/>
                  </a:lnTo>
                  <a:lnTo>
                    <a:pt x="74993" y="53746"/>
                  </a:lnTo>
                  <a:lnTo>
                    <a:pt x="95631" y="53746"/>
                  </a:lnTo>
                  <a:lnTo>
                    <a:pt x="95631" y="1485"/>
                  </a:lnTo>
                  <a:lnTo>
                    <a:pt x="95618" y="863"/>
                  </a:lnTo>
                  <a:lnTo>
                    <a:pt x="95084" y="863"/>
                  </a:lnTo>
                  <a:lnTo>
                    <a:pt x="71094" y="863"/>
                  </a:lnTo>
                  <a:lnTo>
                    <a:pt x="71094" y="1511"/>
                  </a:lnTo>
                  <a:lnTo>
                    <a:pt x="71094" y="2133"/>
                  </a:lnTo>
                  <a:lnTo>
                    <a:pt x="1828" y="2133"/>
                  </a:lnTo>
                  <a:lnTo>
                    <a:pt x="1841" y="1790"/>
                  </a:lnTo>
                  <a:lnTo>
                    <a:pt x="71094" y="1511"/>
                  </a:lnTo>
                  <a:lnTo>
                    <a:pt x="71094" y="939"/>
                  </a:lnTo>
                  <a:lnTo>
                    <a:pt x="1803" y="685"/>
                  </a:lnTo>
                  <a:lnTo>
                    <a:pt x="1803" y="11658"/>
                  </a:lnTo>
                  <a:lnTo>
                    <a:pt x="1803" y="22453"/>
                  </a:lnTo>
                  <a:lnTo>
                    <a:pt x="1803" y="11658"/>
                  </a:lnTo>
                  <a:lnTo>
                    <a:pt x="1803" y="685"/>
                  </a:lnTo>
                  <a:lnTo>
                    <a:pt x="1701" y="37960"/>
                  </a:lnTo>
                  <a:lnTo>
                    <a:pt x="1701" y="54203"/>
                  </a:lnTo>
                  <a:lnTo>
                    <a:pt x="1701" y="37960"/>
                  </a:lnTo>
                  <a:lnTo>
                    <a:pt x="1701" y="685"/>
                  </a:lnTo>
                  <a:lnTo>
                    <a:pt x="1600" y="64274"/>
                  </a:lnTo>
                  <a:lnTo>
                    <a:pt x="1600" y="74129"/>
                  </a:lnTo>
                  <a:lnTo>
                    <a:pt x="1600" y="64274"/>
                  </a:lnTo>
                  <a:lnTo>
                    <a:pt x="1600" y="685"/>
                  </a:lnTo>
                  <a:lnTo>
                    <a:pt x="1397" y="673"/>
                  </a:lnTo>
                  <a:lnTo>
                    <a:pt x="279" y="13817"/>
                  </a:lnTo>
                  <a:lnTo>
                    <a:pt x="101" y="25031"/>
                  </a:lnTo>
                  <a:lnTo>
                    <a:pt x="0" y="45186"/>
                  </a:lnTo>
                  <a:lnTo>
                    <a:pt x="228" y="61544"/>
                  </a:lnTo>
                  <a:lnTo>
                    <a:pt x="1231" y="75120"/>
                  </a:lnTo>
                  <a:lnTo>
                    <a:pt x="96266" y="75412"/>
                  </a:lnTo>
                  <a:lnTo>
                    <a:pt x="96342" y="74129"/>
                  </a:lnTo>
                  <a:lnTo>
                    <a:pt x="96977" y="64071"/>
                  </a:lnTo>
                  <a:close/>
                </a:path>
                <a:path w="509904" h="75564">
                  <a:moveTo>
                    <a:pt x="234810" y="37592"/>
                  </a:moveTo>
                  <a:lnTo>
                    <a:pt x="234467" y="13804"/>
                  </a:lnTo>
                  <a:lnTo>
                    <a:pt x="233591" y="1778"/>
                  </a:lnTo>
                  <a:lnTo>
                    <a:pt x="233527" y="787"/>
                  </a:lnTo>
                  <a:lnTo>
                    <a:pt x="233146" y="787"/>
                  </a:lnTo>
                  <a:lnTo>
                    <a:pt x="233146" y="1778"/>
                  </a:lnTo>
                  <a:lnTo>
                    <a:pt x="233121" y="10833"/>
                  </a:lnTo>
                  <a:lnTo>
                    <a:pt x="233121" y="2133"/>
                  </a:lnTo>
                  <a:lnTo>
                    <a:pt x="233083" y="22453"/>
                  </a:lnTo>
                  <a:lnTo>
                    <a:pt x="233045" y="37960"/>
                  </a:lnTo>
                  <a:lnTo>
                    <a:pt x="233045" y="22453"/>
                  </a:lnTo>
                  <a:lnTo>
                    <a:pt x="233083" y="2133"/>
                  </a:lnTo>
                  <a:lnTo>
                    <a:pt x="232994" y="54203"/>
                  </a:lnTo>
                  <a:lnTo>
                    <a:pt x="232968" y="65087"/>
                  </a:lnTo>
                  <a:lnTo>
                    <a:pt x="232968" y="54203"/>
                  </a:lnTo>
                  <a:lnTo>
                    <a:pt x="232994" y="2133"/>
                  </a:lnTo>
                  <a:lnTo>
                    <a:pt x="212432" y="2133"/>
                  </a:lnTo>
                  <a:lnTo>
                    <a:pt x="212432" y="22453"/>
                  </a:lnTo>
                  <a:lnTo>
                    <a:pt x="212432" y="54203"/>
                  </a:lnTo>
                  <a:lnTo>
                    <a:pt x="159842" y="54203"/>
                  </a:lnTo>
                  <a:lnTo>
                    <a:pt x="159842" y="22453"/>
                  </a:lnTo>
                  <a:lnTo>
                    <a:pt x="212432" y="22453"/>
                  </a:lnTo>
                  <a:lnTo>
                    <a:pt x="212432" y="2133"/>
                  </a:lnTo>
                  <a:lnTo>
                    <a:pt x="139522" y="2133"/>
                  </a:lnTo>
                  <a:lnTo>
                    <a:pt x="139534" y="1778"/>
                  </a:lnTo>
                  <a:lnTo>
                    <a:pt x="233146" y="1778"/>
                  </a:lnTo>
                  <a:lnTo>
                    <a:pt x="233146" y="787"/>
                  </a:lnTo>
                  <a:lnTo>
                    <a:pt x="139484" y="419"/>
                  </a:lnTo>
                  <a:lnTo>
                    <a:pt x="139484" y="12496"/>
                  </a:lnTo>
                  <a:lnTo>
                    <a:pt x="139484" y="22453"/>
                  </a:lnTo>
                  <a:lnTo>
                    <a:pt x="139484" y="12496"/>
                  </a:lnTo>
                  <a:lnTo>
                    <a:pt x="139484" y="419"/>
                  </a:lnTo>
                  <a:lnTo>
                    <a:pt x="139369" y="36614"/>
                  </a:lnTo>
                  <a:lnTo>
                    <a:pt x="139369" y="54203"/>
                  </a:lnTo>
                  <a:lnTo>
                    <a:pt x="139369" y="36614"/>
                  </a:lnTo>
                  <a:lnTo>
                    <a:pt x="139369" y="419"/>
                  </a:lnTo>
                  <a:lnTo>
                    <a:pt x="139242" y="419"/>
                  </a:lnTo>
                  <a:lnTo>
                    <a:pt x="139242" y="63411"/>
                  </a:lnTo>
                  <a:lnTo>
                    <a:pt x="139242" y="74129"/>
                  </a:lnTo>
                  <a:lnTo>
                    <a:pt x="139242" y="63411"/>
                  </a:lnTo>
                  <a:lnTo>
                    <a:pt x="139242" y="419"/>
                  </a:lnTo>
                  <a:lnTo>
                    <a:pt x="138760" y="406"/>
                  </a:lnTo>
                  <a:lnTo>
                    <a:pt x="137693" y="13868"/>
                  </a:lnTo>
                  <a:lnTo>
                    <a:pt x="137325" y="37668"/>
                  </a:lnTo>
                  <a:lnTo>
                    <a:pt x="137655" y="61429"/>
                  </a:lnTo>
                  <a:lnTo>
                    <a:pt x="138633" y="74955"/>
                  </a:lnTo>
                  <a:lnTo>
                    <a:pt x="233654" y="75425"/>
                  </a:lnTo>
                  <a:lnTo>
                    <a:pt x="233743" y="74129"/>
                  </a:lnTo>
                  <a:lnTo>
                    <a:pt x="234530" y="61429"/>
                  </a:lnTo>
                  <a:lnTo>
                    <a:pt x="234810" y="37592"/>
                  </a:lnTo>
                  <a:close/>
                </a:path>
                <a:path w="509904" h="75564">
                  <a:moveTo>
                    <a:pt x="372300" y="37566"/>
                  </a:moveTo>
                  <a:lnTo>
                    <a:pt x="371932" y="13970"/>
                  </a:lnTo>
                  <a:lnTo>
                    <a:pt x="370954" y="1778"/>
                  </a:lnTo>
                  <a:lnTo>
                    <a:pt x="370865" y="787"/>
                  </a:lnTo>
                  <a:lnTo>
                    <a:pt x="370420" y="787"/>
                  </a:lnTo>
                  <a:lnTo>
                    <a:pt x="370420" y="1778"/>
                  </a:lnTo>
                  <a:lnTo>
                    <a:pt x="370344" y="13208"/>
                  </a:lnTo>
                  <a:lnTo>
                    <a:pt x="370344" y="2133"/>
                  </a:lnTo>
                  <a:lnTo>
                    <a:pt x="370281" y="22453"/>
                  </a:lnTo>
                  <a:lnTo>
                    <a:pt x="370166" y="39865"/>
                  </a:lnTo>
                  <a:lnTo>
                    <a:pt x="370166" y="22453"/>
                  </a:lnTo>
                  <a:lnTo>
                    <a:pt x="370281" y="2133"/>
                  </a:lnTo>
                  <a:lnTo>
                    <a:pt x="370065" y="2133"/>
                  </a:lnTo>
                  <a:lnTo>
                    <a:pt x="370065" y="54203"/>
                  </a:lnTo>
                  <a:lnTo>
                    <a:pt x="370001" y="64617"/>
                  </a:lnTo>
                  <a:lnTo>
                    <a:pt x="370001" y="54203"/>
                  </a:lnTo>
                  <a:lnTo>
                    <a:pt x="370065" y="2133"/>
                  </a:lnTo>
                  <a:lnTo>
                    <a:pt x="349808" y="2133"/>
                  </a:lnTo>
                  <a:lnTo>
                    <a:pt x="349808" y="22453"/>
                  </a:lnTo>
                  <a:lnTo>
                    <a:pt x="349808" y="54203"/>
                  </a:lnTo>
                  <a:lnTo>
                    <a:pt x="297218" y="54203"/>
                  </a:lnTo>
                  <a:lnTo>
                    <a:pt x="297218" y="22453"/>
                  </a:lnTo>
                  <a:lnTo>
                    <a:pt x="349808" y="22453"/>
                  </a:lnTo>
                  <a:lnTo>
                    <a:pt x="349808" y="2133"/>
                  </a:lnTo>
                  <a:lnTo>
                    <a:pt x="276517" y="2133"/>
                  </a:lnTo>
                  <a:lnTo>
                    <a:pt x="276517" y="16256"/>
                  </a:lnTo>
                  <a:lnTo>
                    <a:pt x="276517" y="22453"/>
                  </a:lnTo>
                  <a:lnTo>
                    <a:pt x="276517" y="16256"/>
                  </a:lnTo>
                  <a:lnTo>
                    <a:pt x="276517" y="2133"/>
                  </a:lnTo>
                  <a:lnTo>
                    <a:pt x="276529" y="1778"/>
                  </a:lnTo>
                  <a:lnTo>
                    <a:pt x="370420" y="1778"/>
                  </a:lnTo>
                  <a:lnTo>
                    <a:pt x="370420" y="787"/>
                  </a:lnTo>
                  <a:lnTo>
                    <a:pt x="276491" y="419"/>
                  </a:lnTo>
                  <a:lnTo>
                    <a:pt x="276491" y="45199"/>
                  </a:lnTo>
                  <a:lnTo>
                    <a:pt x="276491" y="54203"/>
                  </a:lnTo>
                  <a:lnTo>
                    <a:pt x="276491" y="45199"/>
                  </a:lnTo>
                  <a:lnTo>
                    <a:pt x="276491" y="419"/>
                  </a:lnTo>
                  <a:lnTo>
                    <a:pt x="276098" y="406"/>
                  </a:lnTo>
                  <a:lnTo>
                    <a:pt x="275145" y="13703"/>
                  </a:lnTo>
                  <a:lnTo>
                    <a:pt x="274828" y="37693"/>
                  </a:lnTo>
                  <a:lnTo>
                    <a:pt x="275107" y="61633"/>
                  </a:lnTo>
                  <a:lnTo>
                    <a:pt x="275971" y="74980"/>
                  </a:lnTo>
                  <a:lnTo>
                    <a:pt x="370992" y="75425"/>
                  </a:lnTo>
                  <a:lnTo>
                    <a:pt x="371081" y="74129"/>
                  </a:lnTo>
                  <a:lnTo>
                    <a:pt x="371983" y="61480"/>
                  </a:lnTo>
                  <a:lnTo>
                    <a:pt x="372300" y="37566"/>
                  </a:lnTo>
                  <a:close/>
                </a:path>
                <a:path w="509904" h="75564">
                  <a:moveTo>
                    <a:pt x="509727" y="37655"/>
                  </a:moveTo>
                  <a:lnTo>
                    <a:pt x="509346" y="13817"/>
                  </a:lnTo>
                  <a:lnTo>
                    <a:pt x="508228" y="673"/>
                  </a:lnTo>
                  <a:lnTo>
                    <a:pt x="508063" y="673"/>
                  </a:lnTo>
                  <a:lnTo>
                    <a:pt x="508063" y="74129"/>
                  </a:lnTo>
                  <a:lnTo>
                    <a:pt x="508025" y="64274"/>
                  </a:lnTo>
                  <a:lnTo>
                    <a:pt x="508063" y="74129"/>
                  </a:lnTo>
                  <a:lnTo>
                    <a:pt x="508063" y="673"/>
                  </a:lnTo>
                  <a:lnTo>
                    <a:pt x="507974" y="53746"/>
                  </a:lnTo>
                  <a:lnTo>
                    <a:pt x="507974" y="54203"/>
                  </a:lnTo>
                  <a:lnTo>
                    <a:pt x="434492" y="54203"/>
                  </a:lnTo>
                  <a:lnTo>
                    <a:pt x="434492" y="22453"/>
                  </a:lnTo>
                  <a:lnTo>
                    <a:pt x="487146" y="22453"/>
                  </a:lnTo>
                  <a:lnTo>
                    <a:pt x="487032" y="53746"/>
                  </a:lnTo>
                  <a:lnTo>
                    <a:pt x="507974" y="53746"/>
                  </a:lnTo>
                  <a:lnTo>
                    <a:pt x="507974" y="673"/>
                  </a:lnTo>
                  <a:lnTo>
                    <a:pt x="507860" y="22021"/>
                  </a:lnTo>
                  <a:lnTo>
                    <a:pt x="507822" y="11658"/>
                  </a:lnTo>
                  <a:lnTo>
                    <a:pt x="507860" y="22021"/>
                  </a:lnTo>
                  <a:lnTo>
                    <a:pt x="507860" y="673"/>
                  </a:lnTo>
                  <a:lnTo>
                    <a:pt x="507784" y="1790"/>
                  </a:lnTo>
                  <a:lnTo>
                    <a:pt x="507784" y="2133"/>
                  </a:lnTo>
                  <a:lnTo>
                    <a:pt x="438531" y="2133"/>
                  </a:lnTo>
                  <a:lnTo>
                    <a:pt x="438531" y="1511"/>
                  </a:lnTo>
                  <a:lnTo>
                    <a:pt x="507784" y="1790"/>
                  </a:lnTo>
                  <a:lnTo>
                    <a:pt x="507784" y="673"/>
                  </a:lnTo>
                  <a:lnTo>
                    <a:pt x="493306" y="342"/>
                  </a:lnTo>
                  <a:lnTo>
                    <a:pt x="462114" y="0"/>
                  </a:lnTo>
                  <a:lnTo>
                    <a:pt x="430428" y="177"/>
                  </a:lnTo>
                  <a:lnTo>
                    <a:pt x="421195" y="863"/>
                  </a:lnTo>
                  <a:lnTo>
                    <a:pt x="414007" y="863"/>
                  </a:lnTo>
                  <a:lnTo>
                    <a:pt x="414007" y="1511"/>
                  </a:lnTo>
                  <a:lnTo>
                    <a:pt x="413994" y="49885"/>
                  </a:lnTo>
                  <a:lnTo>
                    <a:pt x="413994" y="54203"/>
                  </a:lnTo>
                  <a:lnTo>
                    <a:pt x="413994" y="49885"/>
                  </a:lnTo>
                  <a:lnTo>
                    <a:pt x="413994" y="1625"/>
                  </a:lnTo>
                  <a:lnTo>
                    <a:pt x="412572" y="13627"/>
                  </a:lnTo>
                  <a:lnTo>
                    <a:pt x="412419" y="38392"/>
                  </a:lnTo>
                  <a:lnTo>
                    <a:pt x="412889" y="63030"/>
                  </a:lnTo>
                  <a:lnTo>
                    <a:pt x="413359" y="74841"/>
                  </a:lnTo>
                  <a:lnTo>
                    <a:pt x="508393" y="75438"/>
                  </a:lnTo>
                  <a:lnTo>
                    <a:pt x="508482" y="74129"/>
                  </a:lnTo>
                  <a:lnTo>
                    <a:pt x="509397" y="61683"/>
                  </a:lnTo>
                  <a:lnTo>
                    <a:pt x="509727" y="3765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 descr=""/>
          <p:cNvSpPr/>
          <p:nvPr/>
        </p:nvSpPr>
        <p:spPr>
          <a:xfrm>
            <a:off x="8641180" y="2515376"/>
            <a:ext cx="792480" cy="726440"/>
          </a:xfrm>
          <a:custGeom>
            <a:avLst/>
            <a:gdLst/>
            <a:ahLst/>
            <a:cxnLst/>
            <a:rect l="l" t="t" r="r" b="b"/>
            <a:pathLst>
              <a:path w="792479" h="726439">
                <a:moveTo>
                  <a:pt x="104439" y="7736"/>
                </a:moveTo>
                <a:lnTo>
                  <a:pt x="0" y="7736"/>
                </a:lnTo>
                <a:lnTo>
                  <a:pt x="0" y="718502"/>
                </a:lnTo>
                <a:lnTo>
                  <a:pt x="104439" y="718502"/>
                </a:lnTo>
                <a:lnTo>
                  <a:pt x="104439" y="7736"/>
                </a:lnTo>
                <a:close/>
              </a:path>
              <a:path w="792479" h="726439">
                <a:moveTo>
                  <a:pt x="263034" y="509623"/>
                </a:moveTo>
                <a:lnTo>
                  <a:pt x="160527" y="519292"/>
                </a:lnTo>
                <a:lnTo>
                  <a:pt x="160830" y="538967"/>
                </a:lnTo>
                <a:lnTo>
                  <a:pt x="161737" y="558338"/>
                </a:lnTo>
                <a:lnTo>
                  <a:pt x="168476" y="614275"/>
                </a:lnTo>
                <a:lnTo>
                  <a:pt x="186156" y="662415"/>
                </a:lnTo>
                <a:lnTo>
                  <a:pt x="217975" y="699403"/>
                </a:lnTo>
                <a:lnTo>
                  <a:pt x="267142" y="721887"/>
                </a:lnTo>
                <a:lnTo>
                  <a:pt x="312351" y="726239"/>
                </a:lnTo>
                <a:lnTo>
                  <a:pt x="332720" y="725332"/>
                </a:lnTo>
                <a:lnTo>
                  <a:pt x="382946" y="711734"/>
                </a:lnTo>
                <a:lnTo>
                  <a:pt x="418484" y="684264"/>
                </a:lnTo>
                <a:lnTo>
                  <a:pt x="441449" y="645975"/>
                </a:lnTo>
                <a:lnTo>
                  <a:pt x="446831" y="630504"/>
                </a:lnTo>
                <a:lnTo>
                  <a:pt x="312351" y="630504"/>
                </a:lnTo>
                <a:lnTo>
                  <a:pt x="304555" y="629839"/>
                </a:lnTo>
                <a:lnTo>
                  <a:pt x="274184" y="600374"/>
                </a:lnTo>
                <a:lnTo>
                  <a:pt x="264485" y="553623"/>
                </a:lnTo>
                <a:lnTo>
                  <a:pt x="263108" y="518690"/>
                </a:lnTo>
                <a:lnTo>
                  <a:pt x="263034" y="509623"/>
                </a:lnTo>
                <a:close/>
              </a:path>
              <a:path w="792479" h="726439">
                <a:moveTo>
                  <a:pt x="311386" y="0"/>
                </a:moveTo>
                <a:lnTo>
                  <a:pt x="262247" y="9338"/>
                </a:lnTo>
                <a:lnTo>
                  <a:pt x="224835" y="33122"/>
                </a:lnTo>
                <a:lnTo>
                  <a:pt x="198333" y="66847"/>
                </a:lnTo>
                <a:lnTo>
                  <a:pt x="182286" y="107824"/>
                </a:lnTo>
                <a:lnTo>
                  <a:pt x="175505" y="151583"/>
                </a:lnTo>
                <a:lnTo>
                  <a:pt x="175032" y="166331"/>
                </a:lnTo>
                <a:lnTo>
                  <a:pt x="175546" y="180775"/>
                </a:lnTo>
                <a:lnTo>
                  <a:pt x="183254" y="223384"/>
                </a:lnTo>
                <a:lnTo>
                  <a:pt x="198303" y="265178"/>
                </a:lnTo>
                <a:lnTo>
                  <a:pt x="218670" y="306427"/>
                </a:lnTo>
                <a:lnTo>
                  <a:pt x="243753" y="347164"/>
                </a:lnTo>
                <a:lnTo>
                  <a:pt x="270770" y="387777"/>
                </a:lnTo>
                <a:lnTo>
                  <a:pt x="278053" y="398868"/>
                </a:lnTo>
                <a:lnTo>
                  <a:pt x="285396" y="409899"/>
                </a:lnTo>
                <a:lnTo>
                  <a:pt x="292801" y="420868"/>
                </a:lnTo>
                <a:lnTo>
                  <a:pt x="300266" y="431777"/>
                </a:lnTo>
                <a:lnTo>
                  <a:pt x="307577" y="442597"/>
                </a:lnTo>
                <a:lnTo>
                  <a:pt x="333112" y="484664"/>
                </a:lnTo>
                <a:lnTo>
                  <a:pt x="350550" y="524704"/>
                </a:lnTo>
                <a:lnTo>
                  <a:pt x="354902" y="552175"/>
                </a:lnTo>
                <a:lnTo>
                  <a:pt x="354297" y="568372"/>
                </a:lnTo>
                <a:lnTo>
                  <a:pt x="345229" y="608260"/>
                </a:lnTo>
                <a:lnTo>
                  <a:pt x="312351" y="630504"/>
                </a:lnTo>
                <a:lnTo>
                  <a:pt x="446831" y="630504"/>
                </a:lnTo>
                <a:lnTo>
                  <a:pt x="455713" y="582272"/>
                </a:lnTo>
                <a:lnTo>
                  <a:pt x="457405" y="547336"/>
                </a:lnTo>
                <a:lnTo>
                  <a:pt x="456861" y="532923"/>
                </a:lnTo>
                <a:lnTo>
                  <a:pt x="448704" y="490767"/>
                </a:lnTo>
                <a:lnTo>
                  <a:pt x="432927" y="449697"/>
                </a:lnTo>
                <a:lnTo>
                  <a:pt x="411955" y="409053"/>
                </a:lnTo>
                <a:lnTo>
                  <a:pt x="386753" y="368438"/>
                </a:lnTo>
                <a:lnTo>
                  <a:pt x="359737" y="327823"/>
                </a:lnTo>
                <a:lnTo>
                  <a:pt x="344505" y="305823"/>
                </a:lnTo>
                <a:lnTo>
                  <a:pt x="329756" y="284307"/>
                </a:lnTo>
                <a:lnTo>
                  <a:pt x="303649" y="242723"/>
                </a:lnTo>
                <a:lnTo>
                  <a:pt x="284792" y="203559"/>
                </a:lnTo>
                <a:lnTo>
                  <a:pt x="277539" y="166331"/>
                </a:lnTo>
                <a:lnTo>
                  <a:pt x="278022" y="151583"/>
                </a:lnTo>
                <a:lnTo>
                  <a:pt x="289929" y="107521"/>
                </a:lnTo>
                <a:lnTo>
                  <a:pt x="313319" y="95735"/>
                </a:lnTo>
                <a:lnTo>
                  <a:pt x="444999" y="95735"/>
                </a:lnTo>
                <a:lnTo>
                  <a:pt x="444230" y="93076"/>
                </a:lnTo>
                <a:lnTo>
                  <a:pt x="422743" y="49743"/>
                </a:lnTo>
                <a:lnTo>
                  <a:pt x="387295" y="16924"/>
                </a:lnTo>
                <a:lnTo>
                  <a:pt x="333899" y="695"/>
                </a:lnTo>
                <a:lnTo>
                  <a:pt x="311386" y="0"/>
                </a:lnTo>
                <a:close/>
              </a:path>
              <a:path w="792479" h="726439">
                <a:moveTo>
                  <a:pt x="444999" y="95735"/>
                </a:moveTo>
                <a:lnTo>
                  <a:pt x="321699" y="95735"/>
                </a:lnTo>
                <a:lnTo>
                  <a:pt x="328630" y="98798"/>
                </a:lnTo>
                <a:lnTo>
                  <a:pt x="334109" y="104922"/>
                </a:lnTo>
                <a:lnTo>
                  <a:pt x="351154" y="144934"/>
                </a:lnTo>
                <a:lnTo>
                  <a:pt x="354783" y="188572"/>
                </a:lnTo>
                <a:lnTo>
                  <a:pt x="354902" y="198241"/>
                </a:lnTo>
                <a:lnTo>
                  <a:pt x="457405" y="188572"/>
                </a:lnTo>
                <a:lnTo>
                  <a:pt x="454415" y="141699"/>
                </a:lnTo>
                <a:lnTo>
                  <a:pt x="448794" y="108851"/>
                </a:lnTo>
                <a:lnTo>
                  <a:pt x="444999" y="95735"/>
                </a:lnTo>
                <a:close/>
              </a:path>
              <a:path w="792479" h="726439">
                <a:moveTo>
                  <a:pt x="652752" y="0"/>
                </a:moveTo>
                <a:lnTo>
                  <a:pt x="606333" y="6769"/>
                </a:lnTo>
                <a:lnTo>
                  <a:pt x="571521" y="24178"/>
                </a:lnTo>
                <a:lnTo>
                  <a:pt x="542690" y="55876"/>
                </a:lnTo>
                <a:lnTo>
                  <a:pt x="524015" y="94830"/>
                </a:lnTo>
                <a:lnTo>
                  <a:pt x="515312" y="133028"/>
                </a:lnTo>
                <a:lnTo>
                  <a:pt x="513497" y="153760"/>
                </a:lnTo>
                <a:lnTo>
                  <a:pt x="513497" y="572482"/>
                </a:lnTo>
                <a:lnTo>
                  <a:pt x="518817" y="613579"/>
                </a:lnTo>
                <a:lnTo>
                  <a:pt x="530906" y="649843"/>
                </a:lnTo>
                <a:lnTo>
                  <a:pt x="552482" y="684505"/>
                </a:lnTo>
                <a:lnTo>
                  <a:pt x="587476" y="712459"/>
                </a:lnTo>
                <a:lnTo>
                  <a:pt x="628092" y="724667"/>
                </a:lnTo>
                <a:lnTo>
                  <a:pt x="652752" y="726239"/>
                </a:lnTo>
                <a:lnTo>
                  <a:pt x="665414" y="725846"/>
                </a:lnTo>
                <a:lnTo>
                  <a:pt x="708264" y="716508"/>
                </a:lnTo>
                <a:lnTo>
                  <a:pt x="746431" y="690821"/>
                </a:lnTo>
                <a:lnTo>
                  <a:pt x="771001" y="657035"/>
                </a:lnTo>
                <a:lnTo>
                  <a:pt x="783600" y="624701"/>
                </a:lnTo>
                <a:lnTo>
                  <a:pt x="643723" y="624701"/>
                </a:lnTo>
                <a:lnTo>
                  <a:pt x="636793" y="622123"/>
                </a:lnTo>
                <a:lnTo>
                  <a:pt x="627123" y="611805"/>
                </a:lnTo>
                <a:lnTo>
                  <a:pt x="623740" y="605682"/>
                </a:lnTo>
                <a:lnTo>
                  <a:pt x="621807" y="598590"/>
                </a:lnTo>
                <a:lnTo>
                  <a:pt x="620113" y="592969"/>
                </a:lnTo>
                <a:lnTo>
                  <a:pt x="618903" y="586744"/>
                </a:lnTo>
                <a:lnTo>
                  <a:pt x="618178" y="579916"/>
                </a:lnTo>
                <a:lnTo>
                  <a:pt x="617936" y="572482"/>
                </a:lnTo>
                <a:lnTo>
                  <a:pt x="617936" y="153760"/>
                </a:lnTo>
                <a:lnTo>
                  <a:pt x="627123" y="115239"/>
                </a:lnTo>
                <a:lnTo>
                  <a:pt x="643723" y="101539"/>
                </a:lnTo>
                <a:lnTo>
                  <a:pt x="783367" y="101539"/>
                </a:lnTo>
                <a:lnTo>
                  <a:pt x="781487" y="94830"/>
                </a:lnTo>
                <a:lnTo>
                  <a:pt x="762539" y="55876"/>
                </a:lnTo>
                <a:lnTo>
                  <a:pt x="733014" y="24178"/>
                </a:lnTo>
                <a:lnTo>
                  <a:pt x="698685" y="6769"/>
                </a:lnTo>
                <a:lnTo>
                  <a:pt x="665414" y="423"/>
                </a:lnTo>
                <a:lnTo>
                  <a:pt x="652752" y="0"/>
                </a:lnTo>
                <a:close/>
              </a:path>
              <a:path w="792479" h="726439">
                <a:moveTo>
                  <a:pt x="783367" y="101539"/>
                </a:moveTo>
                <a:lnTo>
                  <a:pt x="661777" y="101539"/>
                </a:lnTo>
                <a:lnTo>
                  <a:pt x="668707" y="104278"/>
                </a:lnTo>
                <a:lnTo>
                  <a:pt x="678376" y="115239"/>
                </a:lnTo>
                <a:lnTo>
                  <a:pt x="687564" y="153760"/>
                </a:lnTo>
                <a:lnTo>
                  <a:pt x="687564" y="572482"/>
                </a:lnTo>
                <a:lnTo>
                  <a:pt x="687322" y="579916"/>
                </a:lnTo>
                <a:lnTo>
                  <a:pt x="686597" y="586744"/>
                </a:lnTo>
                <a:lnTo>
                  <a:pt x="685388" y="592969"/>
                </a:lnTo>
                <a:lnTo>
                  <a:pt x="683694" y="598590"/>
                </a:lnTo>
                <a:lnTo>
                  <a:pt x="681761" y="605682"/>
                </a:lnTo>
                <a:lnTo>
                  <a:pt x="678376" y="611805"/>
                </a:lnTo>
                <a:lnTo>
                  <a:pt x="668707" y="622123"/>
                </a:lnTo>
                <a:lnTo>
                  <a:pt x="661777" y="624701"/>
                </a:lnTo>
                <a:lnTo>
                  <a:pt x="783600" y="624701"/>
                </a:lnTo>
                <a:lnTo>
                  <a:pt x="786685" y="613579"/>
                </a:lnTo>
                <a:lnTo>
                  <a:pt x="790190" y="593635"/>
                </a:lnTo>
                <a:lnTo>
                  <a:pt x="792003" y="572482"/>
                </a:lnTo>
                <a:lnTo>
                  <a:pt x="792003" y="153760"/>
                </a:lnTo>
                <a:lnTo>
                  <a:pt x="790190" y="133028"/>
                </a:lnTo>
                <a:lnTo>
                  <a:pt x="786685" y="113384"/>
                </a:lnTo>
                <a:lnTo>
                  <a:pt x="783367" y="101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2289145" y="7560000"/>
                </a:moveTo>
                <a:lnTo>
                  <a:pt x="2289145" y="0"/>
                </a:lnTo>
              </a:path>
              <a:path w="10692130" h="7560309">
                <a:moveTo>
                  <a:pt x="0" y="883699"/>
                </a:moveTo>
                <a:lnTo>
                  <a:pt x="10692000" y="883699"/>
                </a:lnTo>
              </a:path>
              <a:path w="10692130" h="7560309">
                <a:moveTo>
                  <a:pt x="2883048" y="7560000"/>
                </a:moveTo>
                <a:lnTo>
                  <a:pt x="2883048" y="0"/>
                </a:lnTo>
              </a:path>
              <a:path w="10692130" h="7560309">
                <a:moveTo>
                  <a:pt x="2582585" y="7560000"/>
                </a:moveTo>
                <a:lnTo>
                  <a:pt x="2582585" y="0"/>
                </a:lnTo>
              </a:path>
              <a:path w="10692130" h="7560309">
                <a:moveTo>
                  <a:pt x="0" y="2625462"/>
                </a:moveTo>
                <a:lnTo>
                  <a:pt x="10692000" y="2625462"/>
                </a:lnTo>
              </a:path>
              <a:path w="10692130" h="7560309">
                <a:moveTo>
                  <a:pt x="0" y="2610849"/>
                </a:moveTo>
                <a:lnTo>
                  <a:pt x="10692000" y="2610849"/>
                </a:lnTo>
              </a:path>
              <a:path w="10692130" h="7560309">
                <a:moveTo>
                  <a:pt x="0" y="4544157"/>
                </a:moveTo>
                <a:lnTo>
                  <a:pt x="10692000" y="4544157"/>
                </a:lnTo>
              </a:path>
              <a:path w="10692130" h="7560309">
                <a:moveTo>
                  <a:pt x="0" y="4536241"/>
                </a:moveTo>
                <a:lnTo>
                  <a:pt x="10692000" y="4536241"/>
                </a:lnTo>
              </a:path>
              <a:path w="10692130" h="7560309">
                <a:moveTo>
                  <a:pt x="0" y="5898898"/>
                </a:moveTo>
                <a:lnTo>
                  <a:pt x="10692000" y="5898898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71" y="-1371"/>
            <a:ext cx="10695305" cy="7562850"/>
            <a:chOff x="-1371" y="-1371"/>
            <a:chExt cx="10695305" cy="756285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568629" y="558489"/>
              <a:ext cx="330200" cy="320040"/>
            </a:xfrm>
            <a:custGeom>
              <a:avLst/>
              <a:gdLst/>
              <a:ahLst/>
              <a:cxnLst/>
              <a:rect l="l" t="t" r="r" b="b"/>
              <a:pathLst>
                <a:path w="330200" h="320040">
                  <a:moveTo>
                    <a:pt x="329641" y="0"/>
                  </a:moveTo>
                  <a:lnTo>
                    <a:pt x="239115" y="0"/>
                  </a:lnTo>
                  <a:lnTo>
                    <a:pt x="239115" y="118110"/>
                  </a:lnTo>
                  <a:lnTo>
                    <a:pt x="90068" y="118110"/>
                  </a:lnTo>
                  <a:lnTo>
                    <a:pt x="90068" y="0"/>
                  </a:lnTo>
                  <a:lnTo>
                    <a:pt x="0" y="0"/>
                  </a:lnTo>
                  <a:lnTo>
                    <a:pt x="0" y="118110"/>
                  </a:lnTo>
                  <a:lnTo>
                    <a:pt x="0" y="195580"/>
                  </a:lnTo>
                  <a:lnTo>
                    <a:pt x="0" y="320040"/>
                  </a:lnTo>
                  <a:lnTo>
                    <a:pt x="90068" y="320040"/>
                  </a:lnTo>
                  <a:lnTo>
                    <a:pt x="90068" y="195580"/>
                  </a:lnTo>
                  <a:lnTo>
                    <a:pt x="239115" y="195580"/>
                  </a:lnTo>
                  <a:lnTo>
                    <a:pt x="239115" y="320040"/>
                  </a:lnTo>
                  <a:lnTo>
                    <a:pt x="329641" y="320040"/>
                  </a:lnTo>
                  <a:lnTo>
                    <a:pt x="329641" y="195580"/>
                  </a:lnTo>
                  <a:lnTo>
                    <a:pt x="329641" y="118110"/>
                  </a:lnTo>
                  <a:lnTo>
                    <a:pt x="329641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075" y="650936"/>
              <a:ext cx="234086" cy="23225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180363" y="658819"/>
              <a:ext cx="351155" cy="219710"/>
            </a:xfrm>
            <a:custGeom>
              <a:avLst/>
              <a:gdLst/>
              <a:ahLst/>
              <a:cxnLst/>
              <a:rect l="l" t="t" r="r" b="b"/>
              <a:pathLst>
                <a:path w="351155" h="219709">
                  <a:moveTo>
                    <a:pt x="351129" y="0"/>
                  </a:moveTo>
                  <a:lnTo>
                    <a:pt x="266090" y="0"/>
                  </a:lnTo>
                  <a:lnTo>
                    <a:pt x="266090" y="147320"/>
                  </a:lnTo>
                  <a:lnTo>
                    <a:pt x="218084" y="147320"/>
                  </a:lnTo>
                  <a:lnTo>
                    <a:pt x="218084" y="0"/>
                  </a:lnTo>
                  <a:lnTo>
                    <a:pt x="133045" y="0"/>
                  </a:lnTo>
                  <a:lnTo>
                    <a:pt x="133045" y="147320"/>
                  </a:lnTo>
                  <a:lnTo>
                    <a:pt x="85039" y="147320"/>
                  </a:lnTo>
                  <a:lnTo>
                    <a:pt x="850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0" y="219710"/>
                  </a:lnTo>
                  <a:lnTo>
                    <a:pt x="351129" y="219710"/>
                  </a:lnTo>
                  <a:lnTo>
                    <a:pt x="351129" y="147320"/>
                  </a:lnTo>
                  <a:lnTo>
                    <a:pt x="35112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4412" y="658709"/>
              <a:ext cx="232253" cy="2194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829" y="1236152"/>
              <a:ext cx="184708" cy="2350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483" y="1236610"/>
              <a:ext cx="225014" cy="23408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14857" y="1238904"/>
              <a:ext cx="462280" cy="316230"/>
            </a:xfrm>
            <a:custGeom>
              <a:avLst/>
              <a:gdLst/>
              <a:ahLst/>
              <a:cxnLst/>
              <a:rect l="l" t="t" r="r" b="b"/>
              <a:pathLst>
                <a:path w="462280" h="316230">
                  <a:moveTo>
                    <a:pt x="233172" y="114757"/>
                  </a:moveTo>
                  <a:lnTo>
                    <a:pt x="231254" y="90551"/>
                  </a:lnTo>
                  <a:lnTo>
                    <a:pt x="226555" y="72694"/>
                  </a:lnTo>
                  <a:lnTo>
                    <a:pt x="225513" y="68694"/>
                  </a:lnTo>
                  <a:lnTo>
                    <a:pt x="215938" y="49174"/>
                  </a:lnTo>
                  <a:lnTo>
                    <a:pt x="202539" y="32004"/>
                  </a:lnTo>
                  <a:lnTo>
                    <a:pt x="186105" y="17995"/>
                  </a:lnTo>
                  <a:lnTo>
                    <a:pt x="171284" y="10058"/>
                  </a:lnTo>
                  <a:lnTo>
                    <a:pt x="167449" y="8001"/>
                  </a:lnTo>
                  <a:lnTo>
                    <a:pt x="146558" y="1993"/>
                  </a:lnTo>
                  <a:lnTo>
                    <a:pt x="145389" y="1905"/>
                  </a:lnTo>
                  <a:lnTo>
                    <a:pt x="145389" y="114757"/>
                  </a:lnTo>
                  <a:lnTo>
                    <a:pt x="144703" y="123685"/>
                  </a:lnTo>
                  <a:lnTo>
                    <a:pt x="114604" y="156083"/>
                  </a:lnTo>
                  <a:lnTo>
                    <a:pt x="106527" y="156819"/>
                  </a:lnTo>
                  <a:lnTo>
                    <a:pt x="98298" y="156819"/>
                  </a:lnTo>
                  <a:lnTo>
                    <a:pt x="91135" y="154686"/>
                  </a:lnTo>
                  <a:lnTo>
                    <a:pt x="85039" y="150418"/>
                  </a:lnTo>
                  <a:lnTo>
                    <a:pt x="85039" y="79095"/>
                  </a:lnTo>
                  <a:lnTo>
                    <a:pt x="91135" y="74828"/>
                  </a:lnTo>
                  <a:lnTo>
                    <a:pt x="98298" y="72694"/>
                  </a:lnTo>
                  <a:lnTo>
                    <a:pt x="106527" y="72694"/>
                  </a:lnTo>
                  <a:lnTo>
                    <a:pt x="142646" y="97777"/>
                  </a:lnTo>
                  <a:lnTo>
                    <a:pt x="145389" y="114757"/>
                  </a:lnTo>
                  <a:lnTo>
                    <a:pt x="145389" y="1905"/>
                  </a:lnTo>
                  <a:lnTo>
                    <a:pt x="123444" y="0"/>
                  </a:lnTo>
                  <a:lnTo>
                    <a:pt x="110553" y="622"/>
                  </a:lnTo>
                  <a:lnTo>
                    <a:pt x="98412" y="2514"/>
                  </a:lnTo>
                  <a:lnTo>
                    <a:pt x="87007" y="5651"/>
                  </a:lnTo>
                  <a:lnTo>
                    <a:pt x="76352" y="10058"/>
                  </a:lnTo>
                  <a:lnTo>
                    <a:pt x="74523" y="5029"/>
                  </a:lnTo>
                  <a:lnTo>
                    <a:pt x="0" y="5029"/>
                  </a:lnTo>
                  <a:lnTo>
                    <a:pt x="0" y="315925"/>
                  </a:lnTo>
                  <a:lnTo>
                    <a:pt x="85039" y="315925"/>
                  </a:lnTo>
                  <a:lnTo>
                    <a:pt x="85039" y="223113"/>
                  </a:lnTo>
                  <a:lnTo>
                    <a:pt x="93637" y="225907"/>
                  </a:lnTo>
                  <a:lnTo>
                    <a:pt x="102984" y="227914"/>
                  </a:lnTo>
                  <a:lnTo>
                    <a:pt x="113068" y="229108"/>
                  </a:lnTo>
                  <a:lnTo>
                    <a:pt x="123901" y="229514"/>
                  </a:lnTo>
                  <a:lnTo>
                    <a:pt x="147002" y="227495"/>
                  </a:lnTo>
                  <a:lnTo>
                    <a:pt x="186436" y="211378"/>
                  </a:lnTo>
                  <a:lnTo>
                    <a:pt x="216065" y="180035"/>
                  </a:lnTo>
                  <a:lnTo>
                    <a:pt x="231267" y="138772"/>
                  </a:lnTo>
                  <a:lnTo>
                    <a:pt x="233172" y="114757"/>
                  </a:lnTo>
                  <a:close/>
                </a:path>
                <a:path w="462280" h="316230">
                  <a:moveTo>
                    <a:pt x="462229" y="5384"/>
                  </a:moveTo>
                  <a:lnTo>
                    <a:pt x="248259" y="5384"/>
                  </a:lnTo>
                  <a:lnTo>
                    <a:pt x="248259" y="77774"/>
                  </a:lnTo>
                  <a:lnTo>
                    <a:pt x="312724" y="77774"/>
                  </a:lnTo>
                  <a:lnTo>
                    <a:pt x="312724" y="225094"/>
                  </a:lnTo>
                  <a:lnTo>
                    <a:pt x="397764" y="225094"/>
                  </a:lnTo>
                  <a:lnTo>
                    <a:pt x="397764" y="77774"/>
                  </a:lnTo>
                  <a:lnTo>
                    <a:pt x="462229" y="77774"/>
                  </a:lnTo>
                  <a:lnTo>
                    <a:pt x="462229" y="5384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289" y="1243925"/>
              <a:ext cx="232253" cy="219456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52775" y="1134197"/>
              <a:ext cx="335280" cy="421005"/>
            </a:xfrm>
            <a:custGeom>
              <a:avLst/>
              <a:gdLst/>
              <a:ahLst/>
              <a:cxnLst/>
              <a:rect l="l" t="t" r="r" b="b"/>
              <a:pathLst>
                <a:path w="335280" h="421005">
                  <a:moveTo>
                    <a:pt x="208940" y="0"/>
                  </a:moveTo>
                  <a:lnTo>
                    <a:pt x="126187" y="0"/>
                  </a:lnTo>
                  <a:lnTo>
                    <a:pt x="126187" y="101955"/>
                  </a:lnTo>
                  <a:lnTo>
                    <a:pt x="99584" y="104012"/>
                  </a:lnTo>
                  <a:lnTo>
                    <a:pt x="54092" y="120472"/>
                  </a:lnTo>
                  <a:lnTo>
                    <a:pt x="19803" y="152504"/>
                  </a:lnTo>
                  <a:lnTo>
                    <a:pt x="2200" y="194796"/>
                  </a:lnTo>
                  <a:lnTo>
                    <a:pt x="0" y="219456"/>
                  </a:lnTo>
                  <a:lnTo>
                    <a:pt x="2200" y="244115"/>
                  </a:lnTo>
                  <a:lnTo>
                    <a:pt x="19803" y="286407"/>
                  </a:lnTo>
                  <a:lnTo>
                    <a:pt x="54092" y="318439"/>
                  </a:lnTo>
                  <a:lnTo>
                    <a:pt x="99584" y="334899"/>
                  </a:lnTo>
                  <a:lnTo>
                    <a:pt x="126187" y="336956"/>
                  </a:lnTo>
                  <a:lnTo>
                    <a:pt x="126187" y="420624"/>
                  </a:lnTo>
                  <a:lnTo>
                    <a:pt x="208940" y="420624"/>
                  </a:lnTo>
                  <a:lnTo>
                    <a:pt x="208940" y="336956"/>
                  </a:lnTo>
                  <a:lnTo>
                    <a:pt x="235543" y="334899"/>
                  </a:lnTo>
                  <a:lnTo>
                    <a:pt x="281035" y="318439"/>
                  </a:lnTo>
                  <a:lnTo>
                    <a:pt x="315324" y="286407"/>
                  </a:lnTo>
                  <a:lnTo>
                    <a:pt x="328455" y="259232"/>
                  </a:lnTo>
                  <a:lnTo>
                    <a:pt x="126187" y="259232"/>
                  </a:lnTo>
                  <a:lnTo>
                    <a:pt x="118114" y="258546"/>
                  </a:lnTo>
                  <a:lnTo>
                    <a:pt x="88453" y="227942"/>
                  </a:lnTo>
                  <a:lnTo>
                    <a:pt x="87782" y="219456"/>
                  </a:lnTo>
                  <a:lnTo>
                    <a:pt x="88453" y="210969"/>
                  </a:lnTo>
                  <a:lnTo>
                    <a:pt x="118114" y="180365"/>
                  </a:lnTo>
                  <a:lnTo>
                    <a:pt x="126187" y="179679"/>
                  </a:lnTo>
                  <a:lnTo>
                    <a:pt x="328455" y="179679"/>
                  </a:lnTo>
                  <a:lnTo>
                    <a:pt x="326326" y="172479"/>
                  </a:lnTo>
                  <a:lnTo>
                    <a:pt x="299923" y="134874"/>
                  </a:lnTo>
                  <a:lnTo>
                    <a:pt x="259575" y="110185"/>
                  </a:lnTo>
                  <a:lnTo>
                    <a:pt x="208940" y="101955"/>
                  </a:lnTo>
                  <a:lnTo>
                    <a:pt x="208940" y="0"/>
                  </a:lnTo>
                  <a:close/>
                </a:path>
                <a:path w="335280" h="421005">
                  <a:moveTo>
                    <a:pt x="208940" y="179679"/>
                  </a:moveTo>
                  <a:lnTo>
                    <a:pt x="126187" y="179679"/>
                  </a:lnTo>
                  <a:lnTo>
                    <a:pt x="126187" y="259232"/>
                  </a:lnTo>
                  <a:lnTo>
                    <a:pt x="208940" y="259232"/>
                  </a:lnTo>
                  <a:lnTo>
                    <a:pt x="208940" y="179679"/>
                  </a:lnTo>
                  <a:close/>
                </a:path>
                <a:path w="335280" h="421005">
                  <a:moveTo>
                    <a:pt x="328455" y="179679"/>
                  </a:moveTo>
                  <a:lnTo>
                    <a:pt x="208940" y="179679"/>
                  </a:lnTo>
                  <a:lnTo>
                    <a:pt x="217013" y="180365"/>
                  </a:lnTo>
                  <a:lnTo>
                    <a:pt x="224314" y="182422"/>
                  </a:lnTo>
                  <a:lnTo>
                    <a:pt x="247345" y="219456"/>
                  </a:lnTo>
                  <a:lnTo>
                    <a:pt x="246673" y="227942"/>
                  </a:lnTo>
                  <a:lnTo>
                    <a:pt x="217013" y="258546"/>
                  </a:lnTo>
                  <a:lnTo>
                    <a:pt x="208940" y="259232"/>
                  </a:lnTo>
                  <a:lnTo>
                    <a:pt x="328455" y="259232"/>
                  </a:lnTo>
                  <a:lnTo>
                    <a:pt x="332927" y="244115"/>
                  </a:lnTo>
                  <a:lnTo>
                    <a:pt x="335127" y="219456"/>
                  </a:lnTo>
                  <a:lnTo>
                    <a:pt x="332927" y="194796"/>
                  </a:lnTo>
                  <a:lnTo>
                    <a:pt x="328455" y="17967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2591" y="1243925"/>
              <a:ext cx="232257" cy="21945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377300" y="1236161"/>
              <a:ext cx="1035685" cy="232410"/>
            </a:xfrm>
            <a:custGeom>
              <a:avLst/>
              <a:gdLst/>
              <a:ahLst/>
              <a:cxnLst/>
              <a:rect l="l" t="t" r="r" b="b"/>
              <a:pathLst>
                <a:path w="1035685" h="232409">
                  <a:moveTo>
                    <a:pt x="248716" y="227228"/>
                  </a:moveTo>
                  <a:lnTo>
                    <a:pt x="170535" y="116128"/>
                  </a:lnTo>
                  <a:lnTo>
                    <a:pt x="242773" y="7772"/>
                  </a:lnTo>
                  <a:lnTo>
                    <a:pt x="146304" y="7772"/>
                  </a:lnTo>
                  <a:lnTo>
                    <a:pt x="100126" y="79095"/>
                  </a:lnTo>
                  <a:lnTo>
                    <a:pt x="85039" y="79095"/>
                  </a:lnTo>
                  <a:lnTo>
                    <a:pt x="85039" y="7772"/>
                  </a:lnTo>
                  <a:lnTo>
                    <a:pt x="0" y="7772"/>
                  </a:lnTo>
                  <a:lnTo>
                    <a:pt x="0" y="227228"/>
                  </a:lnTo>
                  <a:lnTo>
                    <a:pt x="85039" y="227228"/>
                  </a:lnTo>
                  <a:lnTo>
                    <a:pt x="85039" y="151333"/>
                  </a:lnTo>
                  <a:lnTo>
                    <a:pt x="100126" y="151333"/>
                  </a:lnTo>
                  <a:lnTo>
                    <a:pt x="150876" y="227228"/>
                  </a:lnTo>
                  <a:lnTo>
                    <a:pt x="248716" y="227228"/>
                  </a:lnTo>
                  <a:close/>
                </a:path>
                <a:path w="1035685" h="232409">
                  <a:moveTo>
                    <a:pt x="486460" y="170535"/>
                  </a:moveTo>
                  <a:lnTo>
                    <a:pt x="480060" y="170535"/>
                  </a:lnTo>
                  <a:lnTo>
                    <a:pt x="474954" y="168859"/>
                  </a:lnTo>
                  <a:lnTo>
                    <a:pt x="467334" y="162153"/>
                  </a:lnTo>
                  <a:lnTo>
                    <a:pt x="465429" y="157581"/>
                  </a:lnTo>
                  <a:lnTo>
                    <a:pt x="465429" y="143103"/>
                  </a:lnTo>
                  <a:lnTo>
                    <a:pt x="465429" y="98755"/>
                  </a:lnTo>
                  <a:lnTo>
                    <a:pt x="465429" y="83210"/>
                  </a:lnTo>
                  <a:lnTo>
                    <a:pt x="464540" y="74523"/>
                  </a:lnTo>
                  <a:lnTo>
                    <a:pt x="463550" y="64820"/>
                  </a:lnTo>
                  <a:lnTo>
                    <a:pt x="435254" y="22174"/>
                  </a:lnTo>
                  <a:lnTo>
                    <a:pt x="399364" y="5537"/>
                  </a:lnTo>
                  <a:lnTo>
                    <a:pt x="352044" y="0"/>
                  </a:lnTo>
                  <a:lnTo>
                    <a:pt x="330047" y="1003"/>
                  </a:lnTo>
                  <a:lnTo>
                    <a:pt x="309753" y="4000"/>
                  </a:lnTo>
                  <a:lnTo>
                    <a:pt x="291185" y="9004"/>
                  </a:lnTo>
                  <a:lnTo>
                    <a:pt x="274320" y="16002"/>
                  </a:lnTo>
                  <a:lnTo>
                    <a:pt x="274320" y="90525"/>
                  </a:lnTo>
                  <a:lnTo>
                    <a:pt x="286131" y="83527"/>
                  </a:lnTo>
                  <a:lnTo>
                    <a:pt x="300037" y="78524"/>
                  </a:lnTo>
                  <a:lnTo>
                    <a:pt x="316064" y="75526"/>
                  </a:lnTo>
                  <a:lnTo>
                    <a:pt x="334213" y="74523"/>
                  </a:lnTo>
                  <a:lnTo>
                    <a:pt x="344563" y="74853"/>
                  </a:lnTo>
                  <a:lnTo>
                    <a:pt x="379933" y="87934"/>
                  </a:lnTo>
                  <a:lnTo>
                    <a:pt x="379933" y="98755"/>
                  </a:lnTo>
                  <a:lnTo>
                    <a:pt x="379933" y="144475"/>
                  </a:lnTo>
                  <a:lnTo>
                    <a:pt x="379933" y="165506"/>
                  </a:lnTo>
                  <a:lnTo>
                    <a:pt x="375666" y="169773"/>
                  </a:lnTo>
                  <a:lnTo>
                    <a:pt x="369112" y="171907"/>
                  </a:lnTo>
                  <a:lnTo>
                    <a:pt x="353872" y="171907"/>
                  </a:lnTo>
                  <a:lnTo>
                    <a:pt x="348538" y="170611"/>
                  </a:lnTo>
                  <a:lnTo>
                    <a:pt x="340004" y="165430"/>
                  </a:lnTo>
                  <a:lnTo>
                    <a:pt x="337870" y="162153"/>
                  </a:lnTo>
                  <a:lnTo>
                    <a:pt x="337870" y="153619"/>
                  </a:lnTo>
                  <a:lnTo>
                    <a:pt x="340309" y="149961"/>
                  </a:lnTo>
                  <a:lnTo>
                    <a:pt x="350062" y="144475"/>
                  </a:lnTo>
                  <a:lnTo>
                    <a:pt x="356616" y="143103"/>
                  </a:lnTo>
                  <a:lnTo>
                    <a:pt x="370941" y="143103"/>
                  </a:lnTo>
                  <a:lnTo>
                    <a:pt x="375970" y="143560"/>
                  </a:lnTo>
                  <a:lnTo>
                    <a:pt x="379933" y="144475"/>
                  </a:lnTo>
                  <a:lnTo>
                    <a:pt x="379933" y="98755"/>
                  </a:lnTo>
                  <a:lnTo>
                    <a:pt x="371106" y="97358"/>
                  </a:lnTo>
                  <a:lnTo>
                    <a:pt x="362445" y="96354"/>
                  </a:lnTo>
                  <a:lnTo>
                    <a:pt x="353961" y="95758"/>
                  </a:lnTo>
                  <a:lnTo>
                    <a:pt x="345643" y="95554"/>
                  </a:lnTo>
                  <a:lnTo>
                    <a:pt x="325081" y="96685"/>
                  </a:lnTo>
                  <a:lnTo>
                    <a:pt x="277291" y="113614"/>
                  </a:lnTo>
                  <a:lnTo>
                    <a:pt x="253936" y="148285"/>
                  </a:lnTo>
                  <a:lnTo>
                    <a:pt x="252374" y="163220"/>
                  </a:lnTo>
                  <a:lnTo>
                    <a:pt x="253936" y="178193"/>
                  </a:lnTo>
                  <a:lnTo>
                    <a:pt x="277291" y="213512"/>
                  </a:lnTo>
                  <a:lnTo>
                    <a:pt x="324573" y="231089"/>
                  </a:lnTo>
                  <a:lnTo>
                    <a:pt x="344728" y="232257"/>
                  </a:lnTo>
                  <a:lnTo>
                    <a:pt x="361505" y="231254"/>
                  </a:lnTo>
                  <a:lnTo>
                    <a:pt x="376618" y="228257"/>
                  </a:lnTo>
                  <a:lnTo>
                    <a:pt x="390080" y="223253"/>
                  </a:lnTo>
                  <a:lnTo>
                    <a:pt x="401878" y="216255"/>
                  </a:lnTo>
                  <a:lnTo>
                    <a:pt x="412737" y="223253"/>
                  </a:lnTo>
                  <a:lnTo>
                    <a:pt x="424738" y="228257"/>
                  </a:lnTo>
                  <a:lnTo>
                    <a:pt x="437883" y="231254"/>
                  </a:lnTo>
                  <a:lnTo>
                    <a:pt x="452170" y="232257"/>
                  </a:lnTo>
                  <a:lnTo>
                    <a:pt x="461683" y="231800"/>
                  </a:lnTo>
                  <a:lnTo>
                    <a:pt x="470573" y="230428"/>
                  </a:lnTo>
                  <a:lnTo>
                    <a:pt x="478828" y="228142"/>
                  </a:lnTo>
                  <a:lnTo>
                    <a:pt x="486460" y="224942"/>
                  </a:lnTo>
                  <a:lnTo>
                    <a:pt x="486460" y="216255"/>
                  </a:lnTo>
                  <a:lnTo>
                    <a:pt x="486460" y="171907"/>
                  </a:lnTo>
                  <a:lnTo>
                    <a:pt x="486460" y="170535"/>
                  </a:lnTo>
                  <a:close/>
                </a:path>
                <a:path w="1035685" h="232409">
                  <a:moveTo>
                    <a:pt x="701344" y="8128"/>
                  </a:moveTo>
                  <a:lnTo>
                    <a:pt x="487375" y="8128"/>
                  </a:lnTo>
                  <a:lnTo>
                    <a:pt x="487375" y="80518"/>
                  </a:lnTo>
                  <a:lnTo>
                    <a:pt x="551840" y="80518"/>
                  </a:lnTo>
                  <a:lnTo>
                    <a:pt x="551840" y="227838"/>
                  </a:lnTo>
                  <a:lnTo>
                    <a:pt x="636879" y="227838"/>
                  </a:lnTo>
                  <a:lnTo>
                    <a:pt x="636879" y="80518"/>
                  </a:lnTo>
                  <a:lnTo>
                    <a:pt x="701344" y="80518"/>
                  </a:lnTo>
                  <a:lnTo>
                    <a:pt x="701344" y="8128"/>
                  </a:lnTo>
                  <a:close/>
                </a:path>
                <a:path w="1035685" h="232409">
                  <a:moveTo>
                    <a:pt x="934974" y="147218"/>
                  </a:moveTo>
                  <a:lnTo>
                    <a:pt x="934046" y="137617"/>
                  </a:lnTo>
                  <a:lnTo>
                    <a:pt x="933361" y="130416"/>
                  </a:lnTo>
                  <a:lnTo>
                    <a:pt x="928522" y="115214"/>
                  </a:lnTo>
                  <a:lnTo>
                    <a:pt x="895273" y="79806"/>
                  </a:lnTo>
                  <a:lnTo>
                    <a:pt x="847191" y="67576"/>
                  </a:lnTo>
                  <a:lnTo>
                    <a:pt x="847191" y="144322"/>
                  </a:lnTo>
                  <a:lnTo>
                    <a:pt x="847191" y="149809"/>
                  </a:lnTo>
                  <a:lnTo>
                    <a:pt x="846201" y="152247"/>
                  </a:lnTo>
                  <a:lnTo>
                    <a:pt x="842238" y="155905"/>
                  </a:lnTo>
                  <a:lnTo>
                    <a:pt x="839724" y="156819"/>
                  </a:lnTo>
                  <a:lnTo>
                    <a:pt x="805586" y="156819"/>
                  </a:lnTo>
                  <a:lnTo>
                    <a:pt x="805586" y="137617"/>
                  </a:lnTo>
                  <a:lnTo>
                    <a:pt x="839724" y="137617"/>
                  </a:lnTo>
                  <a:lnTo>
                    <a:pt x="842238" y="138531"/>
                  </a:lnTo>
                  <a:lnTo>
                    <a:pt x="846201" y="142189"/>
                  </a:lnTo>
                  <a:lnTo>
                    <a:pt x="847191" y="144322"/>
                  </a:lnTo>
                  <a:lnTo>
                    <a:pt x="847191" y="67576"/>
                  </a:lnTo>
                  <a:lnTo>
                    <a:pt x="842162" y="67208"/>
                  </a:lnTo>
                  <a:lnTo>
                    <a:pt x="805586" y="67208"/>
                  </a:lnTo>
                  <a:lnTo>
                    <a:pt x="805586" y="7772"/>
                  </a:lnTo>
                  <a:lnTo>
                    <a:pt x="720547" y="7772"/>
                  </a:lnTo>
                  <a:lnTo>
                    <a:pt x="720547" y="227228"/>
                  </a:lnTo>
                  <a:lnTo>
                    <a:pt x="842162" y="227228"/>
                  </a:lnTo>
                  <a:lnTo>
                    <a:pt x="861783" y="225831"/>
                  </a:lnTo>
                  <a:lnTo>
                    <a:pt x="909142" y="204825"/>
                  </a:lnTo>
                  <a:lnTo>
                    <a:pt x="933361" y="164020"/>
                  </a:lnTo>
                  <a:lnTo>
                    <a:pt x="934046" y="156819"/>
                  </a:lnTo>
                  <a:lnTo>
                    <a:pt x="934974" y="147218"/>
                  </a:lnTo>
                  <a:close/>
                </a:path>
                <a:path w="1035685" h="232409">
                  <a:moveTo>
                    <a:pt x="1035100" y="7772"/>
                  </a:moveTo>
                  <a:lnTo>
                    <a:pt x="950061" y="7772"/>
                  </a:lnTo>
                  <a:lnTo>
                    <a:pt x="950061" y="227228"/>
                  </a:lnTo>
                  <a:lnTo>
                    <a:pt x="1035100" y="227228"/>
                  </a:lnTo>
                  <a:lnTo>
                    <a:pt x="1035100" y="7772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0538" y="608421"/>
              <a:ext cx="133275" cy="13969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8815" y="546951"/>
              <a:ext cx="169877" cy="20116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10973" y="608979"/>
              <a:ext cx="274369" cy="19222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4399" y="611215"/>
              <a:ext cx="131597" cy="13411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881477" y="544157"/>
              <a:ext cx="174625" cy="257175"/>
            </a:xfrm>
            <a:custGeom>
              <a:avLst/>
              <a:gdLst/>
              <a:ahLst/>
              <a:cxnLst/>
              <a:rect l="l" t="t" r="r" b="b"/>
              <a:pathLst>
                <a:path w="174625" h="257175">
                  <a:moveTo>
                    <a:pt x="99188" y="0"/>
                  </a:moveTo>
                  <a:lnTo>
                    <a:pt x="74880" y="0"/>
                  </a:lnTo>
                  <a:lnTo>
                    <a:pt x="74880" y="64263"/>
                  </a:lnTo>
                  <a:lnTo>
                    <a:pt x="59147" y="65476"/>
                  </a:lnTo>
                  <a:lnTo>
                    <a:pt x="20956" y="83681"/>
                  </a:lnTo>
                  <a:lnTo>
                    <a:pt x="1310" y="119173"/>
                  </a:lnTo>
                  <a:lnTo>
                    <a:pt x="0" y="133833"/>
                  </a:lnTo>
                  <a:lnTo>
                    <a:pt x="1301" y="148623"/>
                  </a:lnTo>
                  <a:lnTo>
                    <a:pt x="20815" y="184402"/>
                  </a:lnTo>
                  <a:lnTo>
                    <a:pt x="59033" y="202739"/>
                  </a:lnTo>
                  <a:lnTo>
                    <a:pt x="74880" y="203961"/>
                  </a:lnTo>
                  <a:lnTo>
                    <a:pt x="74880" y="257046"/>
                  </a:lnTo>
                  <a:lnTo>
                    <a:pt x="99188" y="257046"/>
                  </a:lnTo>
                  <a:lnTo>
                    <a:pt x="99188" y="203961"/>
                  </a:lnTo>
                  <a:lnTo>
                    <a:pt x="115034" y="202739"/>
                  </a:lnTo>
                  <a:lnTo>
                    <a:pt x="129327" y="199072"/>
                  </a:lnTo>
                  <a:lnTo>
                    <a:pt x="142067" y="192959"/>
                  </a:lnTo>
                  <a:lnTo>
                    <a:pt x="153252" y="184402"/>
                  </a:lnTo>
                  <a:lnTo>
                    <a:pt x="156404" y="180770"/>
                  </a:lnTo>
                  <a:lnTo>
                    <a:pt x="74880" y="180770"/>
                  </a:lnTo>
                  <a:lnTo>
                    <a:pt x="64489" y="179958"/>
                  </a:lnTo>
                  <a:lnTo>
                    <a:pt x="29129" y="152796"/>
                  </a:lnTo>
                  <a:lnTo>
                    <a:pt x="25708" y="133833"/>
                  </a:lnTo>
                  <a:lnTo>
                    <a:pt x="26572" y="124098"/>
                  </a:lnTo>
                  <a:lnTo>
                    <a:pt x="55287" y="90698"/>
                  </a:lnTo>
                  <a:lnTo>
                    <a:pt x="74880" y="87450"/>
                  </a:lnTo>
                  <a:lnTo>
                    <a:pt x="156430" y="87450"/>
                  </a:lnTo>
                  <a:lnTo>
                    <a:pt x="153112" y="83681"/>
                  </a:lnTo>
                  <a:lnTo>
                    <a:pt x="141884" y="75186"/>
                  </a:lnTo>
                  <a:lnTo>
                    <a:pt x="129155" y="69118"/>
                  </a:lnTo>
                  <a:lnTo>
                    <a:pt x="114922" y="65476"/>
                  </a:lnTo>
                  <a:lnTo>
                    <a:pt x="99188" y="64263"/>
                  </a:lnTo>
                  <a:lnTo>
                    <a:pt x="99188" y="0"/>
                  </a:lnTo>
                  <a:close/>
                </a:path>
                <a:path w="174625" h="257175">
                  <a:moveTo>
                    <a:pt x="99188" y="87450"/>
                  </a:moveTo>
                  <a:lnTo>
                    <a:pt x="74880" y="87450"/>
                  </a:lnTo>
                  <a:lnTo>
                    <a:pt x="74880" y="180770"/>
                  </a:lnTo>
                  <a:lnTo>
                    <a:pt x="99188" y="180770"/>
                  </a:lnTo>
                  <a:lnTo>
                    <a:pt x="99188" y="87450"/>
                  </a:lnTo>
                  <a:close/>
                </a:path>
                <a:path w="174625" h="257175">
                  <a:moveTo>
                    <a:pt x="156430" y="87450"/>
                  </a:moveTo>
                  <a:lnTo>
                    <a:pt x="99188" y="87450"/>
                  </a:lnTo>
                  <a:lnTo>
                    <a:pt x="109612" y="88262"/>
                  </a:lnTo>
                  <a:lnTo>
                    <a:pt x="118956" y="90663"/>
                  </a:lnTo>
                  <a:lnTo>
                    <a:pt x="147507" y="123984"/>
                  </a:lnTo>
                  <a:lnTo>
                    <a:pt x="148363" y="133833"/>
                  </a:lnTo>
                  <a:lnTo>
                    <a:pt x="147507" y="143812"/>
                  </a:lnTo>
                  <a:lnTo>
                    <a:pt x="118956" y="177522"/>
                  </a:lnTo>
                  <a:lnTo>
                    <a:pt x="99188" y="180770"/>
                  </a:lnTo>
                  <a:lnTo>
                    <a:pt x="156404" y="180770"/>
                  </a:lnTo>
                  <a:lnTo>
                    <a:pt x="162359" y="173907"/>
                  </a:lnTo>
                  <a:lnTo>
                    <a:pt x="168864" y="161981"/>
                  </a:lnTo>
                  <a:lnTo>
                    <a:pt x="172766" y="148623"/>
                  </a:lnTo>
                  <a:lnTo>
                    <a:pt x="174067" y="133833"/>
                  </a:lnTo>
                  <a:lnTo>
                    <a:pt x="172757" y="119173"/>
                  </a:lnTo>
                  <a:lnTo>
                    <a:pt x="168829" y="105928"/>
                  </a:lnTo>
                  <a:lnTo>
                    <a:pt x="162280" y="94098"/>
                  </a:lnTo>
                  <a:lnTo>
                    <a:pt x="156430" y="8745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1308" y="611215"/>
              <a:ext cx="131597" cy="13411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6267043" y="611829"/>
              <a:ext cx="149225" cy="172720"/>
            </a:xfrm>
            <a:custGeom>
              <a:avLst/>
              <a:gdLst/>
              <a:ahLst/>
              <a:cxnLst/>
              <a:rect l="l" t="t" r="r" b="b"/>
              <a:pathLst>
                <a:path w="149225" h="172720">
                  <a:moveTo>
                    <a:pt x="149199" y="111760"/>
                  </a:moveTo>
                  <a:lnTo>
                    <a:pt x="126847" y="111760"/>
                  </a:lnTo>
                  <a:lnTo>
                    <a:pt x="126847" y="0"/>
                  </a:lnTo>
                  <a:lnTo>
                    <a:pt x="101701" y="0"/>
                  </a:lnTo>
                  <a:lnTo>
                    <a:pt x="101701" y="111760"/>
                  </a:lnTo>
                  <a:lnTo>
                    <a:pt x="24866" y="111760"/>
                  </a:lnTo>
                  <a:lnTo>
                    <a:pt x="24866" y="0"/>
                  </a:lnTo>
                  <a:lnTo>
                    <a:pt x="0" y="0"/>
                  </a:lnTo>
                  <a:lnTo>
                    <a:pt x="0" y="111760"/>
                  </a:lnTo>
                  <a:lnTo>
                    <a:pt x="0" y="133350"/>
                  </a:lnTo>
                  <a:lnTo>
                    <a:pt x="124053" y="133350"/>
                  </a:lnTo>
                  <a:lnTo>
                    <a:pt x="124053" y="172720"/>
                  </a:lnTo>
                  <a:lnTo>
                    <a:pt x="149199" y="172720"/>
                  </a:lnTo>
                  <a:lnTo>
                    <a:pt x="149199" y="133350"/>
                  </a:lnTo>
                  <a:lnTo>
                    <a:pt x="149199" y="11176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6700" y="611215"/>
              <a:ext cx="131597" cy="1341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22441" y="608979"/>
              <a:ext cx="129362" cy="19222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79461" y="608421"/>
              <a:ext cx="142495" cy="13969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57161" y="611215"/>
              <a:ext cx="120139" cy="13411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05802" y="609256"/>
              <a:ext cx="133830" cy="13802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269238" y="611829"/>
              <a:ext cx="303530" cy="133350"/>
            </a:xfrm>
            <a:custGeom>
              <a:avLst/>
              <a:gdLst/>
              <a:ahLst/>
              <a:cxnLst/>
              <a:rect l="l" t="t" r="r" b="b"/>
              <a:pathLst>
                <a:path w="303529" h="133350">
                  <a:moveTo>
                    <a:pt x="129654" y="0"/>
                  </a:moveTo>
                  <a:lnTo>
                    <a:pt x="104508" y="0"/>
                  </a:lnTo>
                  <a:lnTo>
                    <a:pt x="104508" y="54610"/>
                  </a:lnTo>
                  <a:lnTo>
                    <a:pt x="24879" y="54610"/>
                  </a:lnTo>
                  <a:lnTo>
                    <a:pt x="24879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6200"/>
                  </a:lnTo>
                  <a:lnTo>
                    <a:pt x="0" y="133350"/>
                  </a:lnTo>
                  <a:lnTo>
                    <a:pt x="24879" y="133350"/>
                  </a:lnTo>
                  <a:lnTo>
                    <a:pt x="24879" y="76200"/>
                  </a:lnTo>
                  <a:lnTo>
                    <a:pt x="104508" y="76200"/>
                  </a:lnTo>
                  <a:lnTo>
                    <a:pt x="104508" y="133350"/>
                  </a:lnTo>
                  <a:lnTo>
                    <a:pt x="129654" y="133350"/>
                  </a:lnTo>
                  <a:lnTo>
                    <a:pt x="129654" y="76200"/>
                  </a:lnTo>
                  <a:lnTo>
                    <a:pt x="129654" y="54610"/>
                  </a:lnTo>
                  <a:lnTo>
                    <a:pt x="129654" y="0"/>
                  </a:lnTo>
                  <a:close/>
                </a:path>
                <a:path w="303529" h="133350">
                  <a:moveTo>
                    <a:pt x="303149" y="0"/>
                  </a:moveTo>
                  <a:lnTo>
                    <a:pt x="278003" y="0"/>
                  </a:lnTo>
                  <a:lnTo>
                    <a:pt x="278003" y="54610"/>
                  </a:lnTo>
                  <a:lnTo>
                    <a:pt x="198374" y="54610"/>
                  </a:lnTo>
                  <a:lnTo>
                    <a:pt x="198374" y="0"/>
                  </a:lnTo>
                  <a:lnTo>
                    <a:pt x="173507" y="0"/>
                  </a:lnTo>
                  <a:lnTo>
                    <a:pt x="173507" y="54610"/>
                  </a:lnTo>
                  <a:lnTo>
                    <a:pt x="173507" y="76200"/>
                  </a:lnTo>
                  <a:lnTo>
                    <a:pt x="173507" y="133350"/>
                  </a:lnTo>
                  <a:lnTo>
                    <a:pt x="198374" y="133350"/>
                  </a:lnTo>
                  <a:lnTo>
                    <a:pt x="198374" y="76200"/>
                  </a:lnTo>
                  <a:lnTo>
                    <a:pt x="278003" y="76200"/>
                  </a:lnTo>
                  <a:lnTo>
                    <a:pt x="278003" y="133350"/>
                  </a:lnTo>
                  <a:lnTo>
                    <a:pt x="303149" y="133350"/>
                  </a:lnTo>
                  <a:lnTo>
                    <a:pt x="303149" y="76200"/>
                  </a:lnTo>
                  <a:lnTo>
                    <a:pt x="303149" y="54610"/>
                  </a:lnTo>
                  <a:lnTo>
                    <a:pt x="30314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07595" y="608421"/>
              <a:ext cx="142495" cy="13969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6910" y="608421"/>
              <a:ext cx="133275" cy="139698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8020265" y="611829"/>
              <a:ext cx="127000" cy="133350"/>
            </a:xfrm>
            <a:custGeom>
              <a:avLst/>
              <a:gdLst/>
              <a:ahLst/>
              <a:cxnLst/>
              <a:rect l="l" t="t" r="r" b="b"/>
              <a:pathLst>
                <a:path w="127000" h="133350">
                  <a:moveTo>
                    <a:pt x="12684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33350"/>
                  </a:lnTo>
                  <a:lnTo>
                    <a:pt x="24866" y="133350"/>
                  </a:lnTo>
                  <a:lnTo>
                    <a:pt x="24866" y="21590"/>
                  </a:lnTo>
                  <a:lnTo>
                    <a:pt x="101701" y="21590"/>
                  </a:lnTo>
                  <a:lnTo>
                    <a:pt x="101701" y="133350"/>
                  </a:lnTo>
                  <a:lnTo>
                    <a:pt x="126847" y="133350"/>
                  </a:lnTo>
                  <a:lnTo>
                    <a:pt x="126847" y="21590"/>
                  </a:lnTo>
                  <a:lnTo>
                    <a:pt x="126847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90979" y="608979"/>
              <a:ext cx="129362" cy="1922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48000" y="608421"/>
              <a:ext cx="142495" cy="13969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25977" y="611215"/>
              <a:ext cx="131594" cy="13411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95011" y="608421"/>
              <a:ext cx="111758" cy="139698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3093" y="611215"/>
              <a:ext cx="120139" cy="13411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88378" y="608421"/>
              <a:ext cx="142495" cy="139698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52107" y="611215"/>
              <a:ext cx="162330" cy="17182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37067" y="608421"/>
              <a:ext cx="114833" cy="139698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9474530" y="611829"/>
              <a:ext cx="126364" cy="133350"/>
            </a:xfrm>
            <a:custGeom>
              <a:avLst/>
              <a:gdLst/>
              <a:ahLst/>
              <a:cxnLst/>
              <a:rect l="l" t="t" r="r" b="b"/>
              <a:pathLst>
                <a:path w="126365" h="133350">
                  <a:moveTo>
                    <a:pt x="12628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0571" y="21590"/>
                  </a:lnTo>
                  <a:lnTo>
                    <a:pt x="50571" y="133350"/>
                  </a:lnTo>
                  <a:lnTo>
                    <a:pt x="75438" y="133350"/>
                  </a:lnTo>
                  <a:lnTo>
                    <a:pt x="75438" y="21590"/>
                  </a:lnTo>
                  <a:lnTo>
                    <a:pt x="126288" y="21590"/>
                  </a:lnTo>
                  <a:lnTo>
                    <a:pt x="126288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29601" y="611215"/>
              <a:ext cx="120138" cy="13411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74885" y="608421"/>
              <a:ext cx="142491" cy="13969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8790854" y="7147725"/>
              <a:ext cx="61594" cy="11430"/>
            </a:xfrm>
            <a:custGeom>
              <a:avLst/>
              <a:gdLst/>
              <a:ahLst/>
              <a:cxnLst/>
              <a:rect l="l" t="t" r="r" b="b"/>
              <a:pathLst>
                <a:path w="61595" h="11429">
                  <a:moveTo>
                    <a:pt x="61527" y="0"/>
                  </a:moveTo>
                  <a:lnTo>
                    <a:pt x="0" y="0"/>
                  </a:lnTo>
                  <a:lnTo>
                    <a:pt x="0" y="11418"/>
                  </a:lnTo>
                  <a:lnTo>
                    <a:pt x="61527" y="11418"/>
                  </a:lnTo>
                  <a:lnTo>
                    <a:pt x="61527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62892" y="7104564"/>
              <a:ext cx="418575" cy="81006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27796" y="7104564"/>
              <a:ext cx="72478" cy="81024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10122383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98896" y="2619888"/>
              <a:ext cx="2670764" cy="3753295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26704" y="1851105"/>
              <a:ext cx="2670770" cy="375554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18652" y="2585138"/>
              <a:ext cx="2666925" cy="3759245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6993" y="1771908"/>
              <a:ext cx="2670749" cy="3759245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623049" y="5878507"/>
              <a:ext cx="6669405" cy="280035"/>
            </a:xfrm>
            <a:custGeom>
              <a:avLst/>
              <a:gdLst/>
              <a:ahLst/>
              <a:cxnLst/>
              <a:rect l="l" t="t" r="r" b="b"/>
              <a:pathLst>
                <a:path w="6669405" h="280035">
                  <a:moveTo>
                    <a:pt x="75057" y="6858"/>
                  </a:moveTo>
                  <a:lnTo>
                    <a:pt x="0" y="6858"/>
                  </a:lnTo>
                  <a:lnTo>
                    <a:pt x="0" y="273558"/>
                  </a:lnTo>
                  <a:lnTo>
                    <a:pt x="75057" y="273558"/>
                  </a:lnTo>
                  <a:lnTo>
                    <a:pt x="75057" y="6858"/>
                  </a:lnTo>
                  <a:close/>
                </a:path>
                <a:path w="6669405" h="280035">
                  <a:moveTo>
                    <a:pt x="318135" y="192024"/>
                  </a:moveTo>
                  <a:lnTo>
                    <a:pt x="304203" y="143662"/>
                  </a:lnTo>
                  <a:lnTo>
                    <a:pt x="261937" y="112483"/>
                  </a:lnTo>
                  <a:lnTo>
                    <a:pt x="198666" y="96862"/>
                  </a:lnTo>
                  <a:lnTo>
                    <a:pt x="185445" y="92583"/>
                  </a:lnTo>
                  <a:lnTo>
                    <a:pt x="177520" y="87718"/>
                  </a:lnTo>
                  <a:lnTo>
                    <a:pt x="174879" y="82296"/>
                  </a:lnTo>
                  <a:lnTo>
                    <a:pt x="177596" y="76619"/>
                  </a:lnTo>
                  <a:lnTo>
                    <a:pt x="185737" y="72580"/>
                  </a:lnTo>
                  <a:lnTo>
                    <a:pt x="199313" y="70154"/>
                  </a:lnTo>
                  <a:lnTo>
                    <a:pt x="218313" y="69342"/>
                  </a:lnTo>
                  <a:lnTo>
                    <a:pt x="243382" y="70764"/>
                  </a:lnTo>
                  <a:lnTo>
                    <a:pt x="264502" y="75057"/>
                  </a:lnTo>
                  <a:lnTo>
                    <a:pt x="281673" y="82194"/>
                  </a:lnTo>
                  <a:lnTo>
                    <a:pt x="294894" y="92189"/>
                  </a:lnTo>
                  <a:lnTo>
                    <a:pt x="294894" y="27432"/>
                  </a:lnTo>
                  <a:lnTo>
                    <a:pt x="277863" y="15595"/>
                  </a:lnTo>
                  <a:lnTo>
                    <a:pt x="257644" y="7137"/>
                  </a:lnTo>
                  <a:lnTo>
                    <a:pt x="234238" y="2070"/>
                  </a:lnTo>
                  <a:lnTo>
                    <a:pt x="207645" y="381"/>
                  </a:lnTo>
                  <a:lnTo>
                    <a:pt x="183476" y="1739"/>
                  </a:lnTo>
                  <a:lnTo>
                    <a:pt x="144424" y="12598"/>
                  </a:lnTo>
                  <a:lnTo>
                    <a:pt x="109537" y="48666"/>
                  </a:lnTo>
                  <a:lnTo>
                    <a:pt x="102870" y="84963"/>
                  </a:lnTo>
                  <a:lnTo>
                    <a:pt x="104355" y="102958"/>
                  </a:lnTo>
                  <a:lnTo>
                    <a:pt x="126682" y="144399"/>
                  </a:lnTo>
                  <a:lnTo>
                    <a:pt x="177939" y="169329"/>
                  </a:lnTo>
                  <a:lnTo>
                    <a:pt x="221424" y="178257"/>
                  </a:lnTo>
                  <a:lnTo>
                    <a:pt x="235356" y="182689"/>
                  </a:lnTo>
                  <a:lnTo>
                    <a:pt x="243725" y="187782"/>
                  </a:lnTo>
                  <a:lnTo>
                    <a:pt x="246507" y="193548"/>
                  </a:lnTo>
                  <a:lnTo>
                    <a:pt x="246507" y="198628"/>
                  </a:lnTo>
                  <a:lnTo>
                    <a:pt x="203568" y="209283"/>
                  </a:lnTo>
                  <a:lnTo>
                    <a:pt x="191643" y="209550"/>
                  </a:lnTo>
                  <a:lnTo>
                    <a:pt x="165112" y="208140"/>
                  </a:lnTo>
                  <a:lnTo>
                    <a:pt x="142303" y="203923"/>
                  </a:lnTo>
                  <a:lnTo>
                    <a:pt x="123202" y="196900"/>
                  </a:lnTo>
                  <a:lnTo>
                    <a:pt x="107823" y="187071"/>
                  </a:lnTo>
                  <a:lnTo>
                    <a:pt x="107823" y="251841"/>
                  </a:lnTo>
                  <a:lnTo>
                    <a:pt x="126606" y="263499"/>
                  </a:lnTo>
                  <a:lnTo>
                    <a:pt x="148678" y="271843"/>
                  </a:lnTo>
                  <a:lnTo>
                    <a:pt x="174040" y="276834"/>
                  </a:lnTo>
                  <a:lnTo>
                    <a:pt x="202692" y="278511"/>
                  </a:lnTo>
                  <a:lnTo>
                    <a:pt x="229514" y="277126"/>
                  </a:lnTo>
                  <a:lnTo>
                    <a:pt x="272656" y="266077"/>
                  </a:lnTo>
                  <a:lnTo>
                    <a:pt x="310845" y="229260"/>
                  </a:lnTo>
                  <a:lnTo>
                    <a:pt x="316306" y="211899"/>
                  </a:lnTo>
                  <a:lnTo>
                    <a:pt x="318135" y="192024"/>
                  </a:lnTo>
                  <a:close/>
                </a:path>
                <a:path w="6669405" h="280035">
                  <a:moveTo>
                    <a:pt x="626364" y="140195"/>
                  </a:moveTo>
                  <a:lnTo>
                    <a:pt x="616305" y="84150"/>
                  </a:lnTo>
                  <a:lnTo>
                    <a:pt x="586168" y="39433"/>
                  </a:lnTo>
                  <a:lnTo>
                    <a:pt x="549021" y="14592"/>
                  </a:lnTo>
                  <a:lnTo>
                    <a:pt x="549021" y="140195"/>
                  </a:lnTo>
                  <a:lnTo>
                    <a:pt x="547852" y="155105"/>
                  </a:lnTo>
                  <a:lnTo>
                    <a:pt x="530352" y="191262"/>
                  </a:lnTo>
                  <a:lnTo>
                    <a:pt x="496341" y="209829"/>
                  </a:lnTo>
                  <a:lnTo>
                    <a:pt x="482346" y="211061"/>
                  </a:lnTo>
                  <a:lnTo>
                    <a:pt x="468350" y="209829"/>
                  </a:lnTo>
                  <a:lnTo>
                    <a:pt x="434530" y="191262"/>
                  </a:lnTo>
                  <a:lnTo>
                    <a:pt x="417207" y="155105"/>
                  </a:lnTo>
                  <a:lnTo>
                    <a:pt x="416052" y="140195"/>
                  </a:lnTo>
                  <a:lnTo>
                    <a:pt x="417207" y="125298"/>
                  </a:lnTo>
                  <a:lnTo>
                    <a:pt x="434530" y="89154"/>
                  </a:lnTo>
                  <a:lnTo>
                    <a:pt x="468350" y="70573"/>
                  </a:lnTo>
                  <a:lnTo>
                    <a:pt x="482346" y="69342"/>
                  </a:lnTo>
                  <a:lnTo>
                    <a:pt x="496341" y="70573"/>
                  </a:lnTo>
                  <a:lnTo>
                    <a:pt x="530352" y="89154"/>
                  </a:lnTo>
                  <a:lnTo>
                    <a:pt x="547852" y="125298"/>
                  </a:lnTo>
                  <a:lnTo>
                    <a:pt x="549021" y="140195"/>
                  </a:lnTo>
                  <a:lnTo>
                    <a:pt x="549021" y="14592"/>
                  </a:lnTo>
                  <a:lnTo>
                    <a:pt x="540118" y="10147"/>
                  </a:lnTo>
                  <a:lnTo>
                    <a:pt x="512686" y="2819"/>
                  </a:lnTo>
                  <a:lnTo>
                    <a:pt x="482346" y="381"/>
                  </a:lnTo>
                  <a:lnTo>
                    <a:pt x="451993" y="2819"/>
                  </a:lnTo>
                  <a:lnTo>
                    <a:pt x="400088" y="22339"/>
                  </a:lnTo>
                  <a:lnTo>
                    <a:pt x="360934" y="60375"/>
                  </a:lnTo>
                  <a:lnTo>
                    <a:pt x="340842" y="110756"/>
                  </a:lnTo>
                  <a:lnTo>
                    <a:pt x="338328" y="140195"/>
                  </a:lnTo>
                  <a:lnTo>
                    <a:pt x="340842" y="169646"/>
                  </a:lnTo>
                  <a:lnTo>
                    <a:pt x="360934" y="220040"/>
                  </a:lnTo>
                  <a:lnTo>
                    <a:pt x="400088" y="258064"/>
                  </a:lnTo>
                  <a:lnTo>
                    <a:pt x="451993" y="277583"/>
                  </a:lnTo>
                  <a:lnTo>
                    <a:pt x="482346" y="280035"/>
                  </a:lnTo>
                  <a:lnTo>
                    <a:pt x="512686" y="277583"/>
                  </a:lnTo>
                  <a:lnTo>
                    <a:pt x="564603" y="258064"/>
                  </a:lnTo>
                  <a:lnTo>
                    <a:pt x="603745" y="220040"/>
                  </a:lnTo>
                  <a:lnTo>
                    <a:pt x="608482" y="211061"/>
                  </a:lnTo>
                  <a:lnTo>
                    <a:pt x="616305" y="196253"/>
                  </a:lnTo>
                  <a:lnTo>
                    <a:pt x="623849" y="169646"/>
                  </a:lnTo>
                  <a:lnTo>
                    <a:pt x="626364" y="140195"/>
                  </a:lnTo>
                  <a:close/>
                </a:path>
                <a:path w="6669405" h="280035">
                  <a:moveTo>
                    <a:pt x="951357" y="132969"/>
                  </a:moveTo>
                  <a:lnTo>
                    <a:pt x="950849" y="125349"/>
                  </a:lnTo>
                  <a:lnTo>
                    <a:pt x="949464" y="104203"/>
                  </a:lnTo>
                  <a:lnTo>
                    <a:pt x="943825" y="78486"/>
                  </a:lnTo>
                  <a:lnTo>
                    <a:pt x="921258" y="36195"/>
                  </a:lnTo>
                  <a:lnTo>
                    <a:pt x="886015" y="9042"/>
                  </a:lnTo>
                  <a:lnTo>
                    <a:pt x="877824" y="6464"/>
                  </a:lnTo>
                  <a:lnTo>
                    <a:pt x="877824" y="107823"/>
                  </a:lnTo>
                  <a:lnTo>
                    <a:pt x="872985" y="115481"/>
                  </a:lnTo>
                  <a:lnTo>
                    <a:pt x="866482" y="120967"/>
                  </a:lnTo>
                  <a:lnTo>
                    <a:pt x="858316" y="124244"/>
                  </a:lnTo>
                  <a:lnTo>
                    <a:pt x="848487" y="125349"/>
                  </a:lnTo>
                  <a:lnTo>
                    <a:pt x="841171" y="124802"/>
                  </a:lnTo>
                  <a:lnTo>
                    <a:pt x="812673" y="103505"/>
                  </a:lnTo>
                  <a:lnTo>
                    <a:pt x="812673" y="85725"/>
                  </a:lnTo>
                  <a:lnTo>
                    <a:pt x="815530" y="78676"/>
                  </a:lnTo>
                  <a:lnTo>
                    <a:pt x="826960" y="67246"/>
                  </a:lnTo>
                  <a:lnTo>
                    <a:pt x="833882" y="64389"/>
                  </a:lnTo>
                  <a:lnTo>
                    <a:pt x="842010" y="64389"/>
                  </a:lnTo>
                  <a:lnTo>
                    <a:pt x="872871" y="89763"/>
                  </a:lnTo>
                  <a:lnTo>
                    <a:pt x="877824" y="107823"/>
                  </a:lnTo>
                  <a:lnTo>
                    <a:pt x="877824" y="6464"/>
                  </a:lnTo>
                  <a:lnTo>
                    <a:pt x="864527" y="2260"/>
                  </a:lnTo>
                  <a:lnTo>
                    <a:pt x="840486" y="0"/>
                  </a:lnTo>
                  <a:lnTo>
                    <a:pt x="819531" y="1638"/>
                  </a:lnTo>
                  <a:lnTo>
                    <a:pt x="783336" y="14782"/>
                  </a:lnTo>
                  <a:lnTo>
                    <a:pt x="746658" y="56286"/>
                  </a:lnTo>
                  <a:lnTo>
                    <a:pt x="739521" y="93726"/>
                  </a:lnTo>
                  <a:lnTo>
                    <a:pt x="741172" y="112471"/>
                  </a:lnTo>
                  <a:lnTo>
                    <a:pt x="766000" y="158305"/>
                  </a:lnTo>
                  <a:lnTo>
                    <a:pt x="813752" y="182054"/>
                  </a:lnTo>
                  <a:lnTo>
                    <a:pt x="833247" y="183629"/>
                  </a:lnTo>
                  <a:lnTo>
                    <a:pt x="843864" y="183235"/>
                  </a:lnTo>
                  <a:lnTo>
                    <a:pt x="853630" y="182016"/>
                  </a:lnTo>
                  <a:lnTo>
                    <a:pt x="862533" y="179997"/>
                  </a:lnTo>
                  <a:lnTo>
                    <a:pt x="870585" y="177165"/>
                  </a:lnTo>
                  <a:lnTo>
                    <a:pt x="859028" y="194830"/>
                  </a:lnTo>
                  <a:lnTo>
                    <a:pt x="843051" y="207454"/>
                  </a:lnTo>
                  <a:lnTo>
                    <a:pt x="822642" y="215023"/>
                  </a:lnTo>
                  <a:lnTo>
                    <a:pt x="797814" y="217551"/>
                  </a:lnTo>
                  <a:lnTo>
                    <a:pt x="785812" y="216928"/>
                  </a:lnTo>
                  <a:lnTo>
                    <a:pt x="774954" y="215074"/>
                  </a:lnTo>
                  <a:lnTo>
                    <a:pt x="765238" y="211975"/>
                  </a:lnTo>
                  <a:lnTo>
                    <a:pt x="756666" y="207645"/>
                  </a:lnTo>
                  <a:lnTo>
                    <a:pt x="756666" y="270891"/>
                  </a:lnTo>
                  <a:lnTo>
                    <a:pt x="769543" y="274891"/>
                  </a:lnTo>
                  <a:lnTo>
                    <a:pt x="783043" y="277749"/>
                  </a:lnTo>
                  <a:lnTo>
                    <a:pt x="797166" y="279463"/>
                  </a:lnTo>
                  <a:lnTo>
                    <a:pt x="811911" y="280035"/>
                  </a:lnTo>
                  <a:lnTo>
                    <a:pt x="842264" y="277545"/>
                  </a:lnTo>
                  <a:lnTo>
                    <a:pt x="893127" y="257632"/>
                  </a:lnTo>
                  <a:lnTo>
                    <a:pt x="930135" y="218579"/>
                  </a:lnTo>
                  <a:lnTo>
                    <a:pt x="930617" y="217551"/>
                  </a:lnTo>
                  <a:lnTo>
                    <a:pt x="941920" y="193497"/>
                  </a:lnTo>
                  <a:lnTo>
                    <a:pt x="945972" y="177165"/>
                  </a:lnTo>
                  <a:lnTo>
                    <a:pt x="948994" y="164960"/>
                  </a:lnTo>
                  <a:lnTo>
                    <a:pt x="951357" y="132969"/>
                  </a:lnTo>
                  <a:close/>
                </a:path>
                <a:path w="6669405" h="280035">
                  <a:moveTo>
                    <a:pt x="1210424" y="140195"/>
                  </a:moveTo>
                  <a:lnTo>
                    <a:pt x="1208392" y="110756"/>
                  </a:lnTo>
                  <a:lnTo>
                    <a:pt x="1202283" y="84150"/>
                  </a:lnTo>
                  <a:lnTo>
                    <a:pt x="1194142" y="65151"/>
                  </a:lnTo>
                  <a:lnTo>
                    <a:pt x="1192098" y="60375"/>
                  </a:lnTo>
                  <a:lnTo>
                    <a:pt x="1177848" y="39433"/>
                  </a:lnTo>
                  <a:lnTo>
                    <a:pt x="1160386" y="22339"/>
                  </a:lnTo>
                  <a:lnTo>
                    <a:pt x="1140561" y="10147"/>
                  </a:lnTo>
                  <a:lnTo>
                    <a:pt x="1137272" y="9067"/>
                  </a:lnTo>
                  <a:lnTo>
                    <a:pt x="1137272" y="140195"/>
                  </a:lnTo>
                  <a:lnTo>
                    <a:pt x="1136523" y="156171"/>
                  </a:lnTo>
                  <a:lnTo>
                    <a:pt x="1125270" y="194500"/>
                  </a:lnTo>
                  <a:lnTo>
                    <a:pt x="1093838" y="215265"/>
                  </a:lnTo>
                  <a:lnTo>
                    <a:pt x="1084745" y="213969"/>
                  </a:lnTo>
                  <a:lnTo>
                    <a:pt x="1057262" y="183311"/>
                  </a:lnTo>
                  <a:lnTo>
                    <a:pt x="1050404" y="140195"/>
                  </a:lnTo>
                  <a:lnTo>
                    <a:pt x="1051166" y="124231"/>
                  </a:lnTo>
                  <a:lnTo>
                    <a:pt x="1062596" y="85915"/>
                  </a:lnTo>
                  <a:lnTo>
                    <a:pt x="1093838" y="65151"/>
                  </a:lnTo>
                  <a:lnTo>
                    <a:pt x="1103096" y="66446"/>
                  </a:lnTo>
                  <a:lnTo>
                    <a:pt x="1130528" y="97091"/>
                  </a:lnTo>
                  <a:lnTo>
                    <a:pt x="1137272" y="140195"/>
                  </a:lnTo>
                  <a:lnTo>
                    <a:pt x="1137272" y="9067"/>
                  </a:lnTo>
                  <a:lnTo>
                    <a:pt x="1118387" y="2819"/>
                  </a:lnTo>
                  <a:lnTo>
                    <a:pt x="1093838" y="381"/>
                  </a:lnTo>
                  <a:lnTo>
                    <a:pt x="1069301" y="2819"/>
                  </a:lnTo>
                  <a:lnTo>
                    <a:pt x="1027303" y="22339"/>
                  </a:lnTo>
                  <a:lnTo>
                    <a:pt x="995578" y="60375"/>
                  </a:lnTo>
                  <a:lnTo>
                    <a:pt x="979297" y="110756"/>
                  </a:lnTo>
                  <a:lnTo>
                    <a:pt x="977265" y="140195"/>
                  </a:lnTo>
                  <a:lnTo>
                    <a:pt x="979297" y="169646"/>
                  </a:lnTo>
                  <a:lnTo>
                    <a:pt x="995578" y="220040"/>
                  </a:lnTo>
                  <a:lnTo>
                    <a:pt x="1027303" y="258064"/>
                  </a:lnTo>
                  <a:lnTo>
                    <a:pt x="1069301" y="277583"/>
                  </a:lnTo>
                  <a:lnTo>
                    <a:pt x="1093838" y="280035"/>
                  </a:lnTo>
                  <a:lnTo>
                    <a:pt x="1118374" y="277583"/>
                  </a:lnTo>
                  <a:lnTo>
                    <a:pt x="1160386" y="258064"/>
                  </a:lnTo>
                  <a:lnTo>
                    <a:pt x="1192098" y="220040"/>
                  </a:lnTo>
                  <a:lnTo>
                    <a:pt x="1208392" y="169646"/>
                  </a:lnTo>
                  <a:lnTo>
                    <a:pt x="1210424" y="140195"/>
                  </a:lnTo>
                  <a:close/>
                </a:path>
                <a:path w="6669405" h="280035">
                  <a:moveTo>
                    <a:pt x="1469504" y="140195"/>
                  </a:moveTo>
                  <a:lnTo>
                    <a:pt x="1467472" y="110756"/>
                  </a:lnTo>
                  <a:lnTo>
                    <a:pt x="1461363" y="84150"/>
                  </a:lnTo>
                  <a:lnTo>
                    <a:pt x="1453222" y="65151"/>
                  </a:lnTo>
                  <a:lnTo>
                    <a:pt x="1451178" y="60375"/>
                  </a:lnTo>
                  <a:lnTo>
                    <a:pt x="1436928" y="39433"/>
                  </a:lnTo>
                  <a:lnTo>
                    <a:pt x="1419466" y="22339"/>
                  </a:lnTo>
                  <a:lnTo>
                    <a:pt x="1399641" y="10147"/>
                  </a:lnTo>
                  <a:lnTo>
                    <a:pt x="1396352" y="9067"/>
                  </a:lnTo>
                  <a:lnTo>
                    <a:pt x="1396352" y="140195"/>
                  </a:lnTo>
                  <a:lnTo>
                    <a:pt x="1395603" y="156171"/>
                  </a:lnTo>
                  <a:lnTo>
                    <a:pt x="1384350" y="194500"/>
                  </a:lnTo>
                  <a:lnTo>
                    <a:pt x="1352918" y="215265"/>
                  </a:lnTo>
                  <a:lnTo>
                    <a:pt x="1343825" y="213969"/>
                  </a:lnTo>
                  <a:lnTo>
                    <a:pt x="1316342" y="183311"/>
                  </a:lnTo>
                  <a:lnTo>
                    <a:pt x="1309484" y="140195"/>
                  </a:lnTo>
                  <a:lnTo>
                    <a:pt x="1310246" y="124231"/>
                  </a:lnTo>
                  <a:lnTo>
                    <a:pt x="1321676" y="85915"/>
                  </a:lnTo>
                  <a:lnTo>
                    <a:pt x="1352918" y="65151"/>
                  </a:lnTo>
                  <a:lnTo>
                    <a:pt x="1362176" y="66446"/>
                  </a:lnTo>
                  <a:lnTo>
                    <a:pt x="1389608" y="97091"/>
                  </a:lnTo>
                  <a:lnTo>
                    <a:pt x="1396352" y="140195"/>
                  </a:lnTo>
                  <a:lnTo>
                    <a:pt x="1396352" y="9067"/>
                  </a:lnTo>
                  <a:lnTo>
                    <a:pt x="1377454" y="2819"/>
                  </a:lnTo>
                  <a:lnTo>
                    <a:pt x="1352918" y="381"/>
                  </a:lnTo>
                  <a:lnTo>
                    <a:pt x="1328381" y="2819"/>
                  </a:lnTo>
                  <a:lnTo>
                    <a:pt x="1286383" y="22339"/>
                  </a:lnTo>
                  <a:lnTo>
                    <a:pt x="1254658" y="60375"/>
                  </a:lnTo>
                  <a:lnTo>
                    <a:pt x="1238364" y="110756"/>
                  </a:lnTo>
                  <a:lnTo>
                    <a:pt x="1236332" y="140195"/>
                  </a:lnTo>
                  <a:lnTo>
                    <a:pt x="1238364" y="169646"/>
                  </a:lnTo>
                  <a:lnTo>
                    <a:pt x="1254658" y="220040"/>
                  </a:lnTo>
                  <a:lnTo>
                    <a:pt x="1286383" y="258064"/>
                  </a:lnTo>
                  <a:lnTo>
                    <a:pt x="1328381" y="277583"/>
                  </a:lnTo>
                  <a:lnTo>
                    <a:pt x="1352918" y="280035"/>
                  </a:lnTo>
                  <a:lnTo>
                    <a:pt x="1377454" y="277583"/>
                  </a:lnTo>
                  <a:lnTo>
                    <a:pt x="1419466" y="258064"/>
                  </a:lnTo>
                  <a:lnTo>
                    <a:pt x="1451178" y="220040"/>
                  </a:lnTo>
                  <a:lnTo>
                    <a:pt x="1467472" y="169646"/>
                  </a:lnTo>
                  <a:lnTo>
                    <a:pt x="1469504" y="140195"/>
                  </a:lnTo>
                  <a:close/>
                </a:path>
                <a:path w="6669405" h="280035">
                  <a:moveTo>
                    <a:pt x="1623047" y="6858"/>
                  </a:moveTo>
                  <a:lnTo>
                    <a:pt x="1584185" y="6858"/>
                  </a:lnTo>
                  <a:lnTo>
                    <a:pt x="1504937" y="42291"/>
                  </a:lnTo>
                  <a:lnTo>
                    <a:pt x="1504937" y="112763"/>
                  </a:lnTo>
                  <a:lnTo>
                    <a:pt x="1552181" y="91821"/>
                  </a:lnTo>
                  <a:lnTo>
                    <a:pt x="1552181" y="273558"/>
                  </a:lnTo>
                  <a:lnTo>
                    <a:pt x="1623047" y="273558"/>
                  </a:lnTo>
                  <a:lnTo>
                    <a:pt x="1623047" y="6858"/>
                  </a:lnTo>
                  <a:close/>
                </a:path>
                <a:path w="6669405" h="280035">
                  <a:moveTo>
                    <a:pt x="4954841" y="6477"/>
                  </a:moveTo>
                  <a:lnTo>
                    <a:pt x="4879784" y="6477"/>
                  </a:lnTo>
                  <a:lnTo>
                    <a:pt x="4879784" y="273177"/>
                  </a:lnTo>
                  <a:lnTo>
                    <a:pt x="4954841" y="273177"/>
                  </a:lnTo>
                  <a:lnTo>
                    <a:pt x="4954841" y="6477"/>
                  </a:lnTo>
                  <a:close/>
                </a:path>
                <a:path w="6669405" h="280035">
                  <a:moveTo>
                    <a:pt x="5197919" y="191643"/>
                  </a:moveTo>
                  <a:lnTo>
                    <a:pt x="5183987" y="143268"/>
                  </a:lnTo>
                  <a:lnTo>
                    <a:pt x="5141722" y="112102"/>
                  </a:lnTo>
                  <a:lnTo>
                    <a:pt x="5078450" y="96481"/>
                  </a:lnTo>
                  <a:lnTo>
                    <a:pt x="5065230" y="92202"/>
                  </a:lnTo>
                  <a:lnTo>
                    <a:pt x="5057305" y="87337"/>
                  </a:lnTo>
                  <a:lnTo>
                    <a:pt x="5054663" y="81915"/>
                  </a:lnTo>
                  <a:lnTo>
                    <a:pt x="5057381" y="76238"/>
                  </a:lnTo>
                  <a:lnTo>
                    <a:pt x="5065522" y="72199"/>
                  </a:lnTo>
                  <a:lnTo>
                    <a:pt x="5079098" y="69773"/>
                  </a:lnTo>
                  <a:lnTo>
                    <a:pt x="5098097" y="68961"/>
                  </a:lnTo>
                  <a:lnTo>
                    <a:pt x="5123167" y="70383"/>
                  </a:lnTo>
                  <a:lnTo>
                    <a:pt x="5144287" y="74676"/>
                  </a:lnTo>
                  <a:lnTo>
                    <a:pt x="5161458" y="81813"/>
                  </a:lnTo>
                  <a:lnTo>
                    <a:pt x="5174678" y="91808"/>
                  </a:lnTo>
                  <a:lnTo>
                    <a:pt x="5174678" y="27051"/>
                  </a:lnTo>
                  <a:lnTo>
                    <a:pt x="5157648" y="15214"/>
                  </a:lnTo>
                  <a:lnTo>
                    <a:pt x="5137429" y="6756"/>
                  </a:lnTo>
                  <a:lnTo>
                    <a:pt x="5114023" y="1689"/>
                  </a:lnTo>
                  <a:lnTo>
                    <a:pt x="5087429" y="0"/>
                  </a:lnTo>
                  <a:lnTo>
                    <a:pt x="5063261" y="1358"/>
                  </a:lnTo>
                  <a:lnTo>
                    <a:pt x="5024209" y="12217"/>
                  </a:lnTo>
                  <a:lnTo>
                    <a:pt x="4989322" y="48285"/>
                  </a:lnTo>
                  <a:lnTo>
                    <a:pt x="4982654" y="84582"/>
                  </a:lnTo>
                  <a:lnTo>
                    <a:pt x="4984140" y="102577"/>
                  </a:lnTo>
                  <a:lnTo>
                    <a:pt x="5006467" y="144018"/>
                  </a:lnTo>
                  <a:lnTo>
                    <a:pt x="5057724" y="168948"/>
                  </a:lnTo>
                  <a:lnTo>
                    <a:pt x="5101221" y="177876"/>
                  </a:lnTo>
                  <a:lnTo>
                    <a:pt x="5115141" y="182308"/>
                  </a:lnTo>
                  <a:lnTo>
                    <a:pt x="5123510" y="187401"/>
                  </a:lnTo>
                  <a:lnTo>
                    <a:pt x="5126291" y="193167"/>
                  </a:lnTo>
                  <a:lnTo>
                    <a:pt x="5126291" y="198247"/>
                  </a:lnTo>
                  <a:lnTo>
                    <a:pt x="5083353" y="208902"/>
                  </a:lnTo>
                  <a:lnTo>
                    <a:pt x="5071427" y="209169"/>
                  </a:lnTo>
                  <a:lnTo>
                    <a:pt x="5044897" y="207759"/>
                  </a:lnTo>
                  <a:lnTo>
                    <a:pt x="5022088" y="203542"/>
                  </a:lnTo>
                  <a:lnTo>
                    <a:pt x="5002987" y="196519"/>
                  </a:lnTo>
                  <a:lnTo>
                    <a:pt x="4987607" y="186690"/>
                  </a:lnTo>
                  <a:lnTo>
                    <a:pt x="4987607" y="251460"/>
                  </a:lnTo>
                  <a:lnTo>
                    <a:pt x="5006391" y="263118"/>
                  </a:lnTo>
                  <a:lnTo>
                    <a:pt x="5028463" y="271462"/>
                  </a:lnTo>
                  <a:lnTo>
                    <a:pt x="5053825" y="276453"/>
                  </a:lnTo>
                  <a:lnTo>
                    <a:pt x="5082476" y="278130"/>
                  </a:lnTo>
                  <a:lnTo>
                    <a:pt x="5109299" y="276745"/>
                  </a:lnTo>
                  <a:lnTo>
                    <a:pt x="5152453" y="265696"/>
                  </a:lnTo>
                  <a:lnTo>
                    <a:pt x="5190629" y="228879"/>
                  </a:lnTo>
                  <a:lnTo>
                    <a:pt x="5196090" y="211518"/>
                  </a:lnTo>
                  <a:lnTo>
                    <a:pt x="5197919" y="191643"/>
                  </a:lnTo>
                  <a:close/>
                </a:path>
                <a:path w="6669405" h="280035">
                  <a:moveTo>
                    <a:pt x="5506148" y="139814"/>
                  </a:moveTo>
                  <a:lnTo>
                    <a:pt x="5503634" y="110375"/>
                  </a:lnTo>
                  <a:lnTo>
                    <a:pt x="5496103" y="83769"/>
                  </a:lnTo>
                  <a:lnTo>
                    <a:pt x="5488267" y="68961"/>
                  </a:lnTo>
                  <a:lnTo>
                    <a:pt x="5483530" y="59994"/>
                  </a:lnTo>
                  <a:lnTo>
                    <a:pt x="5465953" y="39052"/>
                  </a:lnTo>
                  <a:lnTo>
                    <a:pt x="5444388" y="21958"/>
                  </a:lnTo>
                  <a:lnTo>
                    <a:pt x="5428805" y="14198"/>
                  </a:lnTo>
                  <a:lnTo>
                    <a:pt x="5428805" y="139814"/>
                  </a:lnTo>
                  <a:lnTo>
                    <a:pt x="5427637" y="154724"/>
                  </a:lnTo>
                  <a:lnTo>
                    <a:pt x="5410136" y="190881"/>
                  </a:lnTo>
                  <a:lnTo>
                    <a:pt x="5376126" y="209448"/>
                  </a:lnTo>
                  <a:lnTo>
                    <a:pt x="5362130" y="210680"/>
                  </a:lnTo>
                  <a:lnTo>
                    <a:pt x="5348135" y="209448"/>
                  </a:lnTo>
                  <a:lnTo>
                    <a:pt x="5314315" y="190881"/>
                  </a:lnTo>
                  <a:lnTo>
                    <a:pt x="5296992" y="154724"/>
                  </a:lnTo>
                  <a:lnTo>
                    <a:pt x="5295836" y="139814"/>
                  </a:lnTo>
                  <a:lnTo>
                    <a:pt x="5296992" y="124917"/>
                  </a:lnTo>
                  <a:lnTo>
                    <a:pt x="5314315" y="88773"/>
                  </a:lnTo>
                  <a:lnTo>
                    <a:pt x="5348135" y="70192"/>
                  </a:lnTo>
                  <a:lnTo>
                    <a:pt x="5362130" y="68961"/>
                  </a:lnTo>
                  <a:lnTo>
                    <a:pt x="5376126" y="70192"/>
                  </a:lnTo>
                  <a:lnTo>
                    <a:pt x="5410136" y="88773"/>
                  </a:lnTo>
                  <a:lnTo>
                    <a:pt x="5427637" y="124917"/>
                  </a:lnTo>
                  <a:lnTo>
                    <a:pt x="5428805" y="139814"/>
                  </a:lnTo>
                  <a:lnTo>
                    <a:pt x="5428805" y="14198"/>
                  </a:lnTo>
                  <a:lnTo>
                    <a:pt x="5419903" y="9753"/>
                  </a:lnTo>
                  <a:lnTo>
                    <a:pt x="5392483" y="2438"/>
                  </a:lnTo>
                  <a:lnTo>
                    <a:pt x="5362130" y="0"/>
                  </a:lnTo>
                  <a:lnTo>
                    <a:pt x="5331777" y="2438"/>
                  </a:lnTo>
                  <a:lnTo>
                    <a:pt x="5279872" y="21958"/>
                  </a:lnTo>
                  <a:lnTo>
                    <a:pt x="5240718" y="59994"/>
                  </a:lnTo>
                  <a:lnTo>
                    <a:pt x="5220627" y="110375"/>
                  </a:lnTo>
                  <a:lnTo>
                    <a:pt x="5218112" y="139814"/>
                  </a:lnTo>
                  <a:lnTo>
                    <a:pt x="5220627" y="169265"/>
                  </a:lnTo>
                  <a:lnTo>
                    <a:pt x="5240718" y="219646"/>
                  </a:lnTo>
                  <a:lnTo>
                    <a:pt x="5279872" y="257683"/>
                  </a:lnTo>
                  <a:lnTo>
                    <a:pt x="5331777" y="277202"/>
                  </a:lnTo>
                  <a:lnTo>
                    <a:pt x="5362130" y="279641"/>
                  </a:lnTo>
                  <a:lnTo>
                    <a:pt x="5392483" y="277202"/>
                  </a:lnTo>
                  <a:lnTo>
                    <a:pt x="5444388" y="257683"/>
                  </a:lnTo>
                  <a:lnTo>
                    <a:pt x="5483530" y="219646"/>
                  </a:lnTo>
                  <a:lnTo>
                    <a:pt x="5488267" y="210680"/>
                  </a:lnTo>
                  <a:lnTo>
                    <a:pt x="5496103" y="195872"/>
                  </a:lnTo>
                  <a:lnTo>
                    <a:pt x="5503634" y="169265"/>
                  </a:lnTo>
                  <a:lnTo>
                    <a:pt x="5506148" y="139814"/>
                  </a:lnTo>
                  <a:close/>
                </a:path>
                <a:path w="6669405" h="280035">
                  <a:moveTo>
                    <a:pt x="5746940" y="6477"/>
                  </a:moveTo>
                  <a:lnTo>
                    <a:pt x="5708078" y="6477"/>
                  </a:lnTo>
                  <a:lnTo>
                    <a:pt x="5628830" y="41897"/>
                  </a:lnTo>
                  <a:lnTo>
                    <a:pt x="5628830" y="112382"/>
                  </a:lnTo>
                  <a:lnTo>
                    <a:pt x="5676074" y="91440"/>
                  </a:lnTo>
                  <a:lnTo>
                    <a:pt x="5676074" y="273177"/>
                  </a:lnTo>
                  <a:lnTo>
                    <a:pt x="5746940" y="273177"/>
                  </a:lnTo>
                  <a:lnTo>
                    <a:pt x="5746940" y="6477"/>
                  </a:lnTo>
                  <a:close/>
                </a:path>
                <a:path w="6669405" h="280035">
                  <a:moveTo>
                    <a:pt x="6006401" y="178308"/>
                  </a:moveTo>
                  <a:lnTo>
                    <a:pt x="5975909" y="178308"/>
                  </a:lnTo>
                  <a:lnTo>
                    <a:pt x="5975909" y="117729"/>
                  </a:lnTo>
                  <a:lnTo>
                    <a:pt x="5975909" y="6477"/>
                  </a:lnTo>
                  <a:lnTo>
                    <a:pt x="5932106" y="6477"/>
                  </a:lnTo>
                  <a:lnTo>
                    <a:pt x="5905055" y="39725"/>
                  </a:lnTo>
                  <a:lnTo>
                    <a:pt x="5905055" y="117729"/>
                  </a:lnTo>
                  <a:lnTo>
                    <a:pt x="5905055" y="178308"/>
                  </a:lnTo>
                  <a:lnTo>
                    <a:pt x="5855525" y="178308"/>
                  </a:lnTo>
                  <a:lnTo>
                    <a:pt x="5905055" y="117729"/>
                  </a:lnTo>
                  <a:lnTo>
                    <a:pt x="5905055" y="39725"/>
                  </a:lnTo>
                  <a:lnTo>
                    <a:pt x="5783897" y="188595"/>
                  </a:lnTo>
                  <a:lnTo>
                    <a:pt x="5783897" y="228600"/>
                  </a:lnTo>
                  <a:lnTo>
                    <a:pt x="5905055" y="228600"/>
                  </a:lnTo>
                  <a:lnTo>
                    <a:pt x="5905055" y="273177"/>
                  </a:lnTo>
                  <a:lnTo>
                    <a:pt x="5975909" y="273177"/>
                  </a:lnTo>
                  <a:lnTo>
                    <a:pt x="5975909" y="228600"/>
                  </a:lnTo>
                  <a:lnTo>
                    <a:pt x="6006401" y="228600"/>
                  </a:lnTo>
                  <a:lnTo>
                    <a:pt x="6006401" y="178308"/>
                  </a:lnTo>
                  <a:close/>
                </a:path>
                <a:path w="6669405" h="280035">
                  <a:moveTo>
                    <a:pt x="6256325" y="139814"/>
                  </a:moveTo>
                  <a:lnTo>
                    <a:pt x="6248184" y="83769"/>
                  </a:lnTo>
                  <a:lnTo>
                    <a:pt x="6223749" y="39052"/>
                  </a:lnTo>
                  <a:lnTo>
                    <a:pt x="6186462" y="9753"/>
                  </a:lnTo>
                  <a:lnTo>
                    <a:pt x="6183173" y="8674"/>
                  </a:lnTo>
                  <a:lnTo>
                    <a:pt x="6183173" y="139814"/>
                  </a:lnTo>
                  <a:lnTo>
                    <a:pt x="6182423" y="155790"/>
                  </a:lnTo>
                  <a:lnTo>
                    <a:pt x="6171171" y="194119"/>
                  </a:lnTo>
                  <a:lnTo>
                    <a:pt x="6139739" y="214884"/>
                  </a:lnTo>
                  <a:lnTo>
                    <a:pt x="6130645" y="213575"/>
                  </a:lnTo>
                  <a:lnTo>
                    <a:pt x="6103163" y="182930"/>
                  </a:lnTo>
                  <a:lnTo>
                    <a:pt x="6096305" y="139814"/>
                  </a:lnTo>
                  <a:lnTo>
                    <a:pt x="6097067" y="123850"/>
                  </a:lnTo>
                  <a:lnTo>
                    <a:pt x="6108497" y="85534"/>
                  </a:lnTo>
                  <a:lnTo>
                    <a:pt x="6139739" y="64757"/>
                  </a:lnTo>
                  <a:lnTo>
                    <a:pt x="6148997" y="66065"/>
                  </a:lnTo>
                  <a:lnTo>
                    <a:pt x="6176429" y="96710"/>
                  </a:lnTo>
                  <a:lnTo>
                    <a:pt x="6183173" y="139814"/>
                  </a:lnTo>
                  <a:lnTo>
                    <a:pt x="6183173" y="8674"/>
                  </a:lnTo>
                  <a:lnTo>
                    <a:pt x="6164288" y="2438"/>
                  </a:lnTo>
                  <a:lnTo>
                    <a:pt x="6139739" y="0"/>
                  </a:lnTo>
                  <a:lnTo>
                    <a:pt x="6115202" y="2438"/>
                  </a:lnTo>
                  <a:lnTo>
                    <a:pt x="6073203" y="21958"/>
                  </a:lnTo>
                  <a:lnTo>
                    <a:pt x="6041479" y="59994"/>
                  </a:lnTo>
                  <a:lnTo>
                    <a:pt x="6025197" y="110375"/>
                  </a:lnTo>
                  <a:lnTo>
                    <a:pt x="6023153" y="139814"/>
                  </a:lnTo>
                  <a:lnTo>
                    <a:pt x="6025197" y="169265"/>
                  </a:lnTo>
                  <a:lnTo>
                    <a:pt x="6041479" y="219646"/>
                  </a:lnTo>
                  <a:lnTo>
                    <a:pt x="6073203" y="257683"/>
                  </a:lnTo>
                  <a:lnTo>
                    <a:pt x="6115202" y="277202"/>
                  </a:lnTo>
                  <a:lnTo>
                    <a:pt x="6139739" y="279641"/>
                  </a:lnTo>
                  <a:lnTo>
                    <a:pt x="6164288" y="277202"/>
                  </a:lnTo>
                  <a:lnTo>
                    <a:pt x="6206287" y="257683"/>
                  </a:lnTo>
                  <a:lnTo>
                    <a:pt x="6237998" y="219646"/>
                  </a:lnTo>
                  <a:lnTo>
                    <a:pt x="6254293" y="169265"/>
                  </a:lnTo>
                  <a:lnTo>
                    <a:pt x="6256325" y="139814"/>
                  </a:lnTo>
                  <a:close/>
                </a:path>
                <a:path w="6669405" h="280035">
                  <a:moveTo>
                    <a:pt x="6515405" y="139814"/>
                  </a:moveTo>
                  <a:lnTo>
                    <a:pt x="6507264" y="83769"/>
                  </a:lnTo>
                  <a:lnTo>
                    <a:pt x="6482829" y="39052"/>
                  </a:lnTo>
                  <a:lnTo>
                    <a:pt x="6445542" y="9753"/>
                  </a:lnTo>
                  <a:lnTo>
                    <a:pt x="6442253" y="8674"/>
                  </a:lnTo>
                  <a:lnTo>
                    <a:pt x="6442253" y="139814"/>
                  </a:lnTo>
                  <a:lnTo>
                    <a:pt x="6441503" y="155790"/>
                  </a:lnTo>
                  <a:lnTo>
                    <a:pt x="6430251" y="194119"/>
                  </a:lnTo>
                  <a:lnTo>
                    <a:pt x="6398819" y="214884"/>
                  </a:lnTo>
                  <a:lnTo>
                    <a:pt x="6389725" y="213575"/>
                  </a:lnTo>
                  <a:lnTo>
                    <a:pt x="6362243" y="182930"/>
                  </a:lnTo>
                  <a:lnTo>
                    <a:pt x="6355385" y="139814"/>
                  </a:lnTo>
                  <a:lnTo>
                    <a:pt x="6356147" y="123850"/>
                  </a:lnTo>
                  <a:lnTo>
                    <a:pt x="6367577" y="85534"/>
                  </a:lnTo>
                  <a:lnTo>
                    <a:pt x="6398819" y="64757"/>
                  </a:lnTo>
                  <a:lnTo>
                    <a:pt x="6408077" y="66065"/>
                  </a:lnTo>
                  <a:lnTo>
                    <a:pt x="6435509" y="96710"/>
                  </a:lnTo>
                  <a:lnTo>
                    <a:pt x="6442253" y="139814"/>
                  </a:lnTo>
                  <a:lnTo>
                    <a:pt x="6442253" y="8674"/>
                  </a:lnTo>
                  <a:lnTo>
                    <a:pt x="6423355" y="2438"/>
                  </a:lnTo>
                  <a:lnTo>
                    <a:pt x="6398819" y="0"/>
                  </a:lnTo>
                  <a:lnTo>
                    <a:pt x="6374282" y="2438"/>
                  </a:lnTo>
                  <a:lnTo>
                    <a:pt x="6332283" y="21958"/>
                  </a:lnTo>
                  <a:lnTo>
                    <a:pt x="6300559" y="59994"/>
                  </a:lnTo>
                  <a:lnTo>
                    <a:pt x="6284265" y="110375"/>
                  </a:lnTo>
                  <a:lnTo>
                    <a:pt x="6282233" y="139814"/>
                  </a:lnTo>
                  <a:lnTo>
                    <a:pt x="6284265" y="169265"/>
                  </a:lnTo>
                  <a:lnTo>
                    <a:pt x="6300559" y="219646"/>
                  </a:lnTo>
                  <a:lnTo>
                    <a:pt x="6332283" y="257683"/>
                  </a:lnTo>
                  <a:lnTo>
                    <a:pt x="6374282" y="277202"/>
                  </a:lnTo>
                  <a:lnTo>
                    <a:pt x="6398819" y="279641"/>
                  </a:lnTo>
                  <a:lnTo>
                    <a:pt x="6423355" y="277202"/>
                  </a:lnTo>
                  <a:lnTo>
                    <a:pt x="6465367" y="257683"/>
                  </a:lnTo>
                  <a:lnTo>
                    <a:pt x="6497079" y="219646"/>
                  </a:lnTo>
                  <a:lnTo>
                    <a:pt x="6513373" y="169265"/>
                  </a:lnTo>
                  <a:lnTo>
                    <a:pt x="6515405" y="139814"/>
                  </a:lnTo>
                  <a:close/>
                </a:path>
                <a:path w="6669405" h="280035">
                  <a:moveTo>
                    <a:pt x="6668948" y="6477"/>
                  </a:moveTo>
                  <a:lnTo>
                    <a:pt x="6630086" y="6477"/>
                  </a:lnTo>
                  <a:lnTo>
                    <a:pt x="6550838" y="41897"/>
                  </a:lnTo>
                  <a:lnTo>
                    <a:pt x="6550838" y="112382"/>
                  </a:lnTo>
                  <a:lnTo>
                    <a:pt x="6598082" y="91440"/>
                  </a:lnTo>
                  <a:lnTo>
                    <a:pt x="6598082" y="273177"/>
                  </a:lnTo>
                  <a:lnTo>
                    <a:pt x="6668948" y="273177"/>
                  </a:lnTo>
                  <a:lnTo>
                    <a:pt x="6668948" y="6477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289145" y="7560000"/>
                  </a:moveTo>
                  <a:lnTo>
                    <a:pt x="2289145" y="0"/>
                  </a:lnTo>
                </a:path>
                <a:path w="10692130" h="7560309">
                  <a:moveTo>
                    <a:pt x="0" y="883699"/>
                  </a:moveTo>
                  <a:lnTo>
                    <a:pt x="10692000" y="883699"/>
                  </a:lnTo>
                </a:path>
                <a:path w="10692130" h="7560309">
                  <a:moveTo>
                    <a:pt x="2883048" y="7560000"/>
                  </a:moveTo>
                  <a:lnTo>
                    <a:pt x="2883048" y="0"/>
                  </a:lnTo>
                </a:path>
                <a:path w="10692130" h="7560309">
                  <a:moveTo>
                    <a:pt x="2582585" y="7560000"/>
                  </a:moveTo>
                  <a:lnTo>
                    <a:pt x="2582585" y="0"/>
                  </a:lnTo>
                </a:path>
                <a:path w="10692130" h="7560309">
                  <a:moveTo>
                    <a:pt x="0" y="2625462"/>
                  </a:moveTo>
                  <a:lnTo>
                    <a:pt x="10692000" y="2625462"/>
                  </a:lnTo>
                </a:path>
                <a:path w="10692130" h="7560309">
                  <a:moveTo>
                    <a:pt x="0" y="2610849"/>
                  </a:moveTo>
                  <a:lnTo>
                    <a:pt x="10692000" y="2610849"/>
                  </a:lnTo>
                </a:path>
                <a:path w="10692130" h="7560309">
                  <a:moveTo>
                    <a:pt x="0" y="4544157"/>
                  </a:moveTo>
                  <a:lnTo>
                    <a:pt x="10692000" y="4544157"/>
                  </a:lnTo>
                </a:path>
                <a:path w="10692130" h="7560309">
                  <a:moveTo>
                    <a:pt x="0" y="4536241"/>
                  </a:moveTo>
                  <a:lnTo>
                    <a:pt x="10692000" y="4536241"/>
                  </a:lnTo>
                </a:path>
                <a:path w="10692130" h="7560309">
                  <a:moveTo>
                    <a:pt x="0" y="5898898"/>
                  </a:moveTo>
                  <a:lnTo>
                    <a:pt x="10692000" y="589889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71" y="-1371"/>
            <a:ext cx="10695305" cy="7562850"/>
            <a:chOff x="-1371" y="-1371"/>
            <a:chExt cx="10695305" cy="756285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568629" y="558489"/>
              <a:ext cx="330200" cy="320040"/>
            </a:xfrm>
            <a:custGeom>
              <a:avLst/>
              <a:gdLst/>
              <a:ahLst/>
              <a:cxnLst/>
              <a:rect l="l" t="t" r="r" b="b"/>
              <a:pathLst>
                <a:path w="330200" h="320040">
                  <a:moveTo>
                    <a:pt x="329641" y="0"/>
                  </a:moveTo>
                  <a:lnTo>
                    <a:pt x="239115" y="0"/>
                  </a:lnTo>
                  <a:lnTo>
                    <a:pt x="239115" y="118110"/>
                  </a:lnTo>
                  <a:lnTo>
                    <a:pt x="90068" y="118110"/>
                  </a:lnTo>
                  <a:lnTo>
                    <a:pt x="90068" y="0"/>
                  </a:lnTo>
                  <a:lnTo>
                    <a:pt x="0" y="0"/>
                  </a:lnTo>
                  <a:lnTo>
                    <a:pt x="0" y="118110"/>
                  </a:lnTo>
                  <a:lnTo>
                    <a:pt x="0" y="195580"/>
                  </a:lnTo>
                  <a:lnTo>
                    <a:pt x="0" y="320040"/>
                  </a:lnTo>
                  <a:lnTo>
                    <a:pt x="90068" y="320040"/>
                  </a:lnTo>
                  <a:lnTo>
                    <a:pt x="90068" y="195580"/>
                  </a:lnTo>
                  <a:lnTo>
                    <a:pt x="239115" y="195580"/>
                  </a:lnTo>
                  <a:lnTo>
                    <a:pt x="239115" y="320040"/>
                  </a:lnTo>
                  <a:lnTo>
                    <a:pt x="329641" y="320040"/>
                  </a:lnTo>
                  <a:lnTo>
                    <a:pt x="329641" y="195580"/>
                  </a:lnTo>
                  <a:lnTo>
                    <a:pt x="329641" y="118110"/>
                  </a:lnTo>
                  <a:lnTo>
                    <a:pt x="329641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075" y="650936"/>
              <a:ext cx="234086" cy="23225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180363" y="658819"/>
              <a:ext cx="351155" cy="219710"/>
            </a:xfrm>
            <a:custGeom>
              <a:avLst/>
              <a:gdLst/>
              <a:ahLst/>
              <a:cxnLst/>
              <a:rect l="l" t="t" r="r" b="b"/>
              <a:pathLst>
                <a:path w="351155" h="219709">
                  <a:moveTo>
                    <a:pt x="351129" y="0"/>
                  </a:moveTo>
                  <a:lnTo>
                    <a:pt x="266090" y="0"/>
                  </a:lnTo>
                  <a:lnTo>
                    <a:pt x="266090" y="147320"/>
                  </a:lnTo>
                  <a:lnTo>
                    <a:pt x="218084" y="147320"/>
                  </a:lnTo>
                  <a:lnTo>
                    <a:pt x="218084" y="0"/>
                  </a:lnTo>
                  <a:lnTo>
                    <a:pt x="133045" y="0"/>
                  </a:lnTo>
                  <a:lnTo>
                    <a:pt x="133045" y="147320"/>
                  </a:lnTo>
                  <a:lnTo>
                    <a:pt x="85039" y="147320"/>
                  </a:lnTo>
                  <a:lnTo>
                    <a:pt x="85039" y="0"/>
                  </a:lnTo>
                  <a:lnTo>
                    <a:pt x="0" y="0"/>
                  </a:lnTo>
                  <a:lnTo>
                    <a:pt x="0" y="147320"/>
                  </a:lnTo>
                  <a:lnTo>
                    <a:pt x="0" y="219710"/>
                  </a:lnTo>
                  <a:lnTo>
                    <a:pt x="351129" y="219710"/>
                  </a:lnTo>
                  <a:lnTo>
                    <a:pt x="351129" y="147320"/>
                  </a:lnTo>
                  <a:lnTo>
                    <a:pt x="35112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4412" y="658709"/>
              <a:ext cx="232253" cy="2194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829" y="1236152"/>
              <a:ext cx="184708" cy="2350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483" y="1236610"/>
              <a:ext cx="225014" cy="23408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14857" y="1238904"/>
              <a:ext cx="462280" cy="316230"/>
            </a:xfrm>
            <a:custGeom>
              <a:avLst/>
              <a:gdLst/>
              <a:ahLst/>
              <a:cxnLst/>
              <a:rect l="l" t="t" r="r" b="b"/>
              <a:pathLst>
                <a:path w="462280" h="316230">
                  <a:moveTo>
                    <a:pt x="233172" y="114757"/>
                  </a:moveTo>
                  <a:lnTo>
                    <a:pt x="231254" y="90551"/>
                  </a:lnTo>
                  <a:lnTo>
                    <a:pt x="226555" y="72694"/>
                  </a:lnTo>
                  <a:lnTo>
                    <a:pt x="225513" y="68694"/>
                  </a:lnTo>
                  <a:lnTo>
                    <a:pt x="215938" y="49174"/>
                  </a:lnTo>
                  <a:lnTo>
                    <a:pt x="202539" y="32004"/>
                  </a:lnTo>
                  <a:lnTo>
                    <a:pt x="186105" y="17995"/>
                  </a:lnTo>
                  <a:lnTo>
                    <a:pt x="171284" y="10058"/>
                  </a:lnTo>
                  <a:lnTo>
                    <a:pt x="167449" y="8001"/>
                  </a:lnTo>
                  <a:lnTo>
                    <a:pt x="146558" y="1993"/>
                  </a:lnTo>
                  <a:lnTo>
                    <a:pt x="145389" y="1905"/>
                  </a:lnTo>
                  <a:lnTo>
                    <a:pt x="145389" y="114757"/>
                  </a:lnTo>
                  <a:lnTo>
                    <a:pt x="144703" y="123685"/>
                  </a:lnTo>
                  <a:lnTo>
                    <a:pt x="114604" y="156083"/>
                  </a:lnTo>
                  <a:lnTo>
                    <a:pt x="106527" y="156819"/>
                  </a:lnTo>
                  <a:lnTo>
                    <a:pt x="98298" y="156819"/>
                  </a:lnTo>
                  <a:lnTo>
                    <a:pt x="91135" y="154686"/>
                  </a:lnTo>
                  <a:lnTo>
                    <a:pt x="85039" y="150418"/>
                  </a:lnTo>
                  <a:lnTo>
                    <a:pt x="85039" y="79095"/>
                  </a:lnTo>
                  <a:lnTo>
                    <a:pt x="91135" y="74828"/>
                  </a:lnTo>
                  <a:lnTo>
                    <a:pt x="98298" y="72694"/>
                  </a:lnTo>
                  <a:lnTo>
                    <a:pt x="106527" y="72694"/>
                  </a:lnTo>
                  <a:lnTo>
                    <a:pt x="142646" y="97777"/>
                  </a:lnTo>
                  <a:lnTo>
                    <a:pt x="145389" y="114757"/>
                  </a:lnTo>
                  <a:lnTo>
                    <a:pt x="145389" y="1905"/>
                  </a:lnTo>
                  <a:lnTo>
                    <a:pt x="123444" y="0"/>
                  </a:lnTo>
                  <a:lnTo>
                    <a:pt x="110553" y="622"/>
                  </a:lnTo>
                  <a:lnTo>
                    <a:pt x="98412" y="2514"/>
                  </a:lnTo>
                  <a:lnTo>
                    <a:pt x="87007" y="5651"/>
                  </a:lnTo>
                  <a:lnTo>
                    <a:pt x="76352" y="10058"/>
                  </a:lnTo>
                  <a:lnTo>
                    <a:pt x="74523" y="5029"/>
                  </a:lnTo>
                  <a:lnTo>
                    <a:pt x="0" y="5029"/>
                  </a:lnTo>
                  <a:lnTo>
                    <a:pt x="0" y="315925"/>
                  </a:lnTo>
                  <a:lnTo>
                    <a:pt x="85039" y="315925"/>
                  </a:lnTo>
                  <a:lnTo>
                    <a:pt x="85039" y="223113"/>
                  </a:lnTo>
                  <a:lnTo>
                    <a:pt x="93637" y="225907"/>
                  </a:lnTo>
                  <a:lnTo>
                    <a:pt x="102984" y="227914"/>
                  </a:lnTo>
                  <a:lnTo>
                    <a:pt x="113068" y="229108"/>
                  </a:lnTo>
                  <a:lnTo>
                    <a:pt x="123901" y="229514"/>
                  </a:lnTo>
                  <a:lnTo>
                    <a:pt x="147002" y="227495"/>
                  </a:lnTo>
                  <a:lnTo>
                    <a:pt x="186436" y="211378"/>
                  </a:lnTo>
                  <a:lnTo>
                    <a:pt x="216065" y="180035"/>
                  </a:lnTo>
                  <a:lnTo>
                    <a:pt x="231267" y="138772"/>
                  </a:lnTo>
                  <a:lnTo>
                    <a:pt x="233172" y="114757"/>
                  </a:lnTo>
                  <a:close/>
                </a:path>
                <a:path w="462280" h="316230">
                  <a:moveTo>
                    <a:pt x="462229" y="5384"/>
                  </a:moveTo>
                  <a:lnTo>
                    <a:pt x="248259" y="5384"/>
                  </a:lnTo>
                  <a:lnTo>
                    <a:pt x="248259" y="77774"/>
                  </a:lnTo>
                  <a:lnTo>
                    <a:pt x="312724" y="77774"/>
                  </a:lnTo>
                  <a:lnTo>
                    <a:pt x="312724" y="225094"/>
                  </a:lnTo>
                  <a:lnTo>
                    <a:pt x="397764" y="225094"/>
                  </a:lnTo>
                  <a:lnTo>
                    <a:pt x="397764" y="77774"/>
                  </a:lnTo>
                  <a:lnTo>
                    <a:pt x="462229" y="77774"/>
                  </a:lnTo>
                  <a:lnTo>
                    <a:pt x="462229" y="5384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289" y="1243925"/>
              <a:ext cx="232253" cy="219456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52775" y="1134197"/>
              <a:ext cx="335280" cy="421005"/>
            </a:xfrm>
            <a:custGeom>
              <a:avLst/>
              <a:gdLst/>
              <a:ahLst/>
              <a:cxnLst/>
              <a:rect l="l" t="t" r="r" b="b"/>
              <a:pathLst>
                <a:path w="335280" h="421005">
                  <a:moveTo>
                    <a:pt x="208940" y="0"/>
                  </a:moveTo>
                  <a:lnTo>
                    <a:pt x="126187" y="0"/>
                  </a:lnTo>
                  <a:lnTo>
                    <a:pt x="126187" y="101955"/>
                  </a:lnTo>
                  <a:lnTo>
                    <a:pt x="99584" y="104012"/>
                  </a:lnTo>
                  <a:lnTo>
                    <a:pt x="54092" y="120472"/>
                  </a:lnTo>
                  <a:lnTo>
                    <a:pt x="19803" y="152504"/>
                  </a:lnTo>
                  <a:lnTo>
                    <a:pt x="2200" y="194796"/>
                  </a:lnTo>
                  <a:lnTo>
                    <a:pt x="0" y="219456"/>
                  </a:lnTo>
                  <a:lnTo>
                    <a:pt x="2200" y="244115"/>
                  </a:lnTo>
                  <a:lnTo>
                    <a:pt x="19803" y="286407"/>
                  </a:lnTo>
                  <a:lnTo>
                    <a:pt x="54092" y="318439"/>
                  </a:lnTo>
                  <a:lnTo>
                    <a:pt x="99584" y="334899"/>
                  </a:lnTo>
                  <a:lnTo>
                    <a:pt x="126187" y="336956"/>
                  </a:lnTo>
                  <a:lnTo>
                    <a:pt x="126187" y="420624"/>
                  </a:lnTo>
                  <a:lnTo>
                    <a:pt x="208940" y="420624"/>
                  </a:lnTo>
                  <a:lnTo>
                    <a:pt x="208940" y="336956"/>
                  </a:lnTo>
                  <a:lnTo>
                    <a:pt x="235543" y="334899"/>
                  </a:lnTo>
                  <a:lnTo>
                    <a:pt x="281035" y="318439"/>
                  </a:lnTo>
                  <a:lnTo>
                    <a:pt x="315324" y="286407"/>
                  </a:lnTo>
                  <a:lnTo>
                    <a:pt x="328455" y="259232"/>
                  </a:lnTo>
                  <a:lnTo>
                    <a:pt x="126187" y="259232"/>
                  </a:lnTo>
                  <a:lnTo>
                    <a:pt x="118114" y="258546"/>
                  </a:lnTo>
                  <a:lnTo>
                    <a:pt x="88453" y="227942"/>
                  </a:lnTo>
                  <a:lnTo>
                    <a:pt x="87782" y="219456"/>
                  </a:lnTo>
                  <a:lnTo>
                    <a:pt x="88453" y="210969"/>
                  </a:lnTo>
                  <a:lnTo>
                    <a:pt x="118114" y="180365"/>
                  </a:lnTo>
                  <a:lnTo>
                    <a:pt x="126187" y="179679"/>
                  </a:lnTo>
                  <a:lnTo>
                    <a:pt x="328455" y="179679"/>
                  </a:lnTo>
                  <a:lnTo>
                    <a:pt x="326326" y="172479"/>
                  </a:lnTo>
                  <a:lnTo>
                    <a:pt x="299923" y="134874"/>
                  </a:lnTo>
                  <a:lnTo>
                    <a:pt x="259575" y="110185"/>
                  </a:lnTo>
                  <a:lnTo>
                    <a:pt x="208940" y="101955"/>
                  </a:lnTo>
                  <a:lnTo>
                    <a:pt x="208940" y="0"/>
                  </a:lnTo>
                  <a:close/>
                </a:path>
                <a:path w="335280" h="421005">
                  <a:moveTo>
                    <a:pt x="208940" y="179679"/>
                  </a:moveTo>
                  <a:lnTo>
                    <a:pt x="126187" y="179679"/>
                  </a:lnTo>
                  <a:lnTo>
                    <a:pt x="126187" y="259232"/>
                  </a:lnTo>
                  <a:lnTo>
                    <a:pt x="208940" y="259232"/>
                  </a:lnTo>
                  <a:lnTo>
                    <a:pt x="208940" y="179679"/>
                  </a:lnTo>
                  <a:close/>
                </a:path>
                <a:path w="335280" h="421005">
                  <a:moveTo>
                    <a:pt x="328455" y="179679"/>
                  </a:moveTo>
                  <a:lnTo>
                    <a:pt x="208940" y="179679"/>
                  </a:lnTo>
                  <a:lnTo>
                    <a:pt x="217013" y="180365"/>
                  </a:lnTo>
                  <a:lnTo>
                    <a:pt x="224314" y="182422"/>
                  </a:lnTo>
                  <a:lnTo>
                    <a:pt x="247345" y="219456"/>
                  </a:lnTo>
                  <a:lnTo>
                    <a:pt x="246673" y="227942"/>
                  </a:lnTo>
                  <a:lnTo>
                    <a:pt x="217013" y="258546"/>
                  </a:lnTo>
                  <a:lnTo>
                    <a:pt x="208940" y="259232"/>
                  </a:lnTo>
                  <a:lnTo>
                    <a:pt x="328455" y="259232"/>
                  </a:lnTo>
                  <a:lnTo>
                    <a:pt x="332927" y="244115"/>
                  </a:lnTo>
                  <a:lnTo>
                    <a:pt x="335127" y="219456"/>
                  </a:lnTo>
                  <a:lnTo>
                    <a:pt x="332927" y="194796"/>
                  </a:lnTo>
                  <a:lnTo>
                    <a:pt x="328455" y="17967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2591" y="1243925"/>
              <a:ext cx="232257" cy="21945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377300" y="1236161"/>
              <a:ext cx="1035685" cy="232410"/>
            </a:xfrm>
            <a:custGeom>
              <a:avLst/>
              <a:gdLst/>
              <a:ahLst/>
              <a:cxnLst/>
              <a:rect l="l" t="t" r="r" b="b"/>
              <a:pathLst>
                <a:path w="1035685" h="232409">
                  <a:moveTo>
                    <a:pt x="248716" y="227228"/>
                  </a:moveTo>
                  <a:lnTo>
                    <a:pt x="170535" y="116128"/>
                  </a:lnTo>
                  <a:lnTo>
                    <a:pt x="242773" y="7772"/>
                  </a:lnTo>
                  <a:lnTo>
                    <a:pt x="146304" y="7772"/>
                  </a:lnTo>
                  <a:lnTo>
                    <a:pt x="100126" y="79095"/>
                  </a:lnTo>
                  <a:lnTo>
                    <a:pt x="85039" y="79095"/>
                  </a:lnTo>
                  <a:lnTo>
                    <a:pt x="85039" y="7772"/>
                  </a:lnTo>
                  <a:lnTo>
                    <a:pt x="0" y="7772"/>
                  </a:lnTo>
                  <a:lnTo>
                    <a:pt x="0" y="227228"/>
                  </a:lnTo>
                  <a:lnTo>
                    <a:pt x="85039" y="227228"/>
                  </a:lnTo>
                  <a:lnTo>
                    <a:pt x="85039" y="151333"/>
                  </a:lnTo>
                  <a:lnTo>
                    <a:pt x="100126" y="151333"/>
                  </a:lnTo>
                  <a:lnTo>
                    <a:pt x="150876" y="227228"/>
                  </a:lnTo>
                  <a:lnTo>
                    <a:pt x="248716" y="227228"/>
                  </a:lnTo>
                  <a:close/>
                </a:path>
                <a:path w="1035685" h="232409">
                  <a:moveTo>
                    <a:pt x="486460" y="170535"/>
                  </a:moveTo>
                  <a:lnTo>
                    <a:pt x="480060" y="170535"/>
                  </a:lnTo>
                  <a:lnTo>
                    <a:pt x="474954" y="168859"/>
                  </a:lnTo>
                  <a:lnTo>
                    <a:pt x="467334" y="162153"/>
                  </a:lnTo>
                  <a:lnTo>
                    <a:pt x="465429" y="157581"/>
                  </a:lnTo>
                  <a:lnTo>
                    <a:pt x="465429" y="143103"/>
                  </a:lnTo>
                  <a:lnTo>
                    <a:pt x="465429" y="98755"/>
                  </a:lnTo>
                  <a:lnTo>
                    <a:pt x="465429" y="83210"/>
                  </a:lnTo>
                  <a:lnTo>
                    <a:pt x="464540" y="74523"/>
                  </a:lnTo>
                  <a:lnTo>
                    <a:pt x="463550" y="64820"/>
                  </a:lnTo>
                  <a:lnTo>
                    <a:pt x="435254" y="22174"/>
                  </a:lnTo>
                  <a:lnTo>
                    <a:pt x="399364" y="5537"/>
                  </a:lnTo>
                  <a:lnTo>
                    <a:pt x="352044" y="0"/>
                  </a:lnTo>
                  <a:lnTo>
                    <a:pt x="330047" y="1003"/>
                  </a:lnTo>
                  <a:lnTo>
                    <a:pt x="309753" y="4000"/>
                  </a:lnTo>
                  <a:lnTo>
                    <a:pt x="291185" y="9004"/>
                  </a:lnTo>
                  <a:lnTo>
                    <a:pt x="274320" y="16002"/>
                  </a:lnTo>
                  <a:lnTo>
                    <a:pt x="274320" y="90525"/>
                  </a:lnTo>
                  <a:lnTo>
                    <a:pt x="286131" y="83527"/>
                  </a:lnTo>
                  <a:lnTo>
                    <a:pt x="300037" y="78524"/>
                  </a:lnTo>
                  <a:lnTo>
                    <a:pt x="316064" y="75526"/>
                  </a:lnTo>
                  <a:lnTo>
                    <a:pt x="334213" y="74523"/>
                  </a:lnTo>
                  <a:lnTo>
                    <a:pt x="344563" y="74853"/>
                  </a:lnTo>
                  <a:lnTo>
                    <a:pt x="379933" y="87934"/>
                  </a:lnTo>
                  <a:lnTo>
                    <a:pt x="379933" y="98755"/>
                  </a:lnTo>
                  <a:lnTo>
                    <a:pt x="379933" y="144475"/>
                  </a:lnTo>
                  <a:lnTo>
                    <a:pt x="379933" y="165506"/>
                  </a:lnTo>
                  <a:lnTo>
                    <a:pt x="375666" y="169773"/>
                  </a:lnTo>
                  <a:lnTo>
                    <a:pt x="369112" y="171907"/>
                  </a:lnTo>
                  <a:lnTo>
                    <a:pt x="353872" y="171907"/>
                  </a:lnTo>
                  <a:lnTo>
                    <a:pt x="348538" y="170611"/>
                  </a:lnTo>
                  <a:lnTo>
                    <a:pt x="340004" y="165430"/>
                  </a:lnTo>
                  <a:lnTo>
                    <a:pt x="337870" y="162153"/>
                  </a:lnTo>
                  <a:lnTo>
                    <a:pt x="337870" y="153619"/>
                  </a:lnTo>
                  <a:lnTo>
                    <a:pt x="340309" y="149961"/>
                  </a:lnTo>
                  <a:lnTo>
                    <a:pt x="350062" y="144475"/>
                  </a:lnTo>
                  <a:lnTo>
                    <a:pt x="356616" y="143103"/>
                  </a:lnTo>
                  <a:lnTo>
                    <a:pt x="370941" y="143103"/>
                  </a:lnTo>
                  <a:lnTo>
                    <a:pt x="375970" y="143560"/>
                  </a:lnTo>
                  <a:lnTo>
                    <a:pt x="379933" y="144475"/>
                  </a:lnTo>
                  <a:lnTo>
                    <a:pt x="379933" y="98755"/>
                  </a:lnTo>
                  <a:lnTo>
                    <a:pt x="371106" y="97358"/>
                  </a:lnTo>
                  <a:lnTo>
                    <a:pt x="362445" y="96354"/>
                  </a:lnTo>
                  <a:lnTo>
                    <a:pt x="353961" y="95758"/>
                  </a:lnTo>
                  <a:lnTo>
                    <a:pt x="345643" y="95554"/>
                  </a:lnTo>
                  <a:lnTo>
                    <a:pt x="325081" y="96685"/>
                  </a:lnTo>
                  <a:lnTo>
                    <a:pt x="277291" y="113614"/>
                  </a:lnTo>
                  <a:lnTo>
                    <a:pt x="253936" y="148285"/>
                  </a:lnTo>
                  <a:lnTo>
                    <a:pt x="252374" y="163220"/>
                  </a:lnTo>
                  <a:lnTo>
                    <a:pt x="253936" y="178193"/>
                  </a:lnTo>
                  <a:lnTo>
                    <a:pt x="277291" y="213512"/>
                  </a:lnTo>
                  <a:lnTo>
                    <a:pt x="324573" y="231089"/>
                  </a:lnTo>
                  <a:lnTo>
                    <a:pt x="344728" y="232257"/>
                  </a:lnTo>
                  <a:lnTo>
                    <a:pt x="361505" y="231254"/>
                  </a:lnTo>
                  <a:lnTo>
                    <a:pt x="376618" y="228257"/>
                  </a:lnTo>
                  <a:lnTo>
                    <a:pt x="390080" y="223253"/>
                  </a:lnTo>
                  <a:lnTo>
                    <a:pt x="401878" y="216255"/>
                  </a:lnTo>
                  <a:lnTo>
                    <a:pt x="412737" y="223253"/>
                  </a:lnTo>
                  <a:lnTo>
                    <a:pt x="424738" y="228257"/>
                  </a:lnTo>
                  <a:lnTo>
                    <a:pt x="437883" y="231254"/>
                  </a:lnTo>
                  <a:lnTo>
                    <a:pt x="452170" y="232257"/>
                  </a:lnTo>
                  <a:lnTo>
                    <a:pt x="461683" y="231800"/>
                  </a:lnTo>
                  <a:lnTo>
                    <a:pt x="470573" y="230428"/>
                  </a:lnTo>
                  <a:lnTo>
                    <a:pt x="478828" y="228142"/>
                  </a:lnTo>
                  <a:lnTo>
                    <a:pt x="486460" y="224942"/>
                  </a:lnTo>
                  <a:lnTo>
                    <a:pt x="486460" y="216255"/>
                  </a:lnTo>
                  <a:lnTo>
                    <a:pt x="486460" y="171907"/>
                  </a:lnTo>
                  <a:lnTo>
                    <a:pt x="486460" y="170535"/>
                  </a:lnTo>
                  <a:close/>
                </a:path>
                <a:path w="1035685" h="232409">
                  <a:moveTo>
                    <a:pt x="701344" y="8128"/>
                  </a:moveTo>
                  <a:lnTo>
                    <a:pt x="487375" y="8128"/>
                  </a:lnTo>
                  <a:lnTo>
                    <a:pt x="487375" y="80518"/>
                  </a:lnTo>
                  <a:lnTo>
                    <a:pt x="551840" y="80518"/>
                  </a:lnTo>
                  <a:lnTo>
                    <a:pt x="551840" y="227838"/>
                  </a:lnTo>
                  <a:lnTo>
                    <a:pt x="636879" y="227838"/>
                  </a:lnTo>
                  <a:lnTo>
                    <a:pt x="636879" y="80518"/>
                  </a:lnTo>
                  <a:lnTo>
                    <a:pt x="701344" y="80518"/>
                  </a:lnTo>
                  <a:lnTo>
                    <a:pt x="701344" y="8128"/>
                  </a:lnTo>
                  <a:close/>
                </a:path>
                <a:path w="1035685" h="232409">
                  <a:moveTo>
                    <a:pt x="934974" y="147218"/>
                  </a:moveTo>
                  <a:lnTo>
                    <a:pt x="934046" y="137617"/>
                  </a:lnTo>
                  <a:lnTo>
                    <a:pt x="933361" y="130416"/>
                  </a:lnTo>
                  <a:lnTo>
                    <a:pt x="928522" y="115214"/>
                  </a:lnTo>
                  <a:lnTo>
                    <a:pt x="895273" y="79806"/>
                  </a:lnTo>
                  <a:lnTo>
                    <a:pt x="847191" y="67576"/>
                  </a:lnTo>
                  <a:lnTo>
                    <a:pt x="847191" y="144322"/>
                  </a:lnTo>
                  <a:lnTo>
                    <a:pt x="847191" y="149809"/>
                  </a:lnTo>
                  <a:lnTo>
                    <a:pt x="846201" y="152247"/>
                  </a:lnTo>
                  <a:lnTo>
                    <a:pt x="842238" y="155905"/>
                  </a:lnTo>
                  <a:lnTo>
                    <a:pt x="839724" y="156819"/>
                  </a:lnTo>
                  <a:lnTo>
                    <a:pt x="805586" y="156819"/>
                  </a:lnTo>
                  <a:lnTo>
                    <a:pt x="805586" y="137617"/>
                  </a:lnTo>
                  <a:lnTo>
                    <a:pt x="839724" y="137617"/>
                  </a:lnTo>
                  <a:lnTo>
                    <a:pt x="842238" y="138531"/>
                  </a:lnTo>
                  <a:lnTo>
                    <a:pt x="846201" y="142189"/>
                  </a:lnTo>
                  <a:lnTo>
                    <a:pt x="847191" y="144322"/>
                  </a:lnTo>
                  <a:lnTo>
                    <a:pt x="847191" y="67576"/>
                  </a:lnTo>
                  <a:lnTo>
                    <a:pt x="842162" y="67208"/>
                  </a:lnTo>
                  <a:lnTo>
                    <a:pt x="805586" y="67208"/>
                  </a:lnTo>
                  <a:lnTo>
                    <a:pt x="805586" y="7772"/>
                  </a:lnTo>
                  <a:lnTo>
                    <a:pt x="720547" y="7772"/>
                  </a:lnTo>
                  <a:lnTo>
                    <a:pt x="720547" y="227228"/>
                  </a:lnTo>
                  <a:lnTo>
                    <a:pt x="842162" y="227228"/>
                  </a:lnTo>
                  <a:lnTo>
                    <a:pt x="861783" y="225831"/>
                  </a:lnTo>
                  <a:lnTo>
                    <a:pt x="909142" y="204825"/>
                  </a:lnTo>
                  <a:lnTo>
                    <a:pt x="933361" y="164020"/>
                  </a:lnTo>
                  <a:lnTo>
                    <a:pt x="934046" y="156819"/>
                  </a:lnTo>
                  <a:lnTo>
                    <a:pt x="934974" y="147218"/>
                  </a:lnTo>
                  <a:close/>
                </a:path>
                <a:path w="1035685" h="232409">
                  <a:moveTo>
                    <a:pt x="1035100" y="7772"/>
                  </a:moveTo>
                  <a:lnTo>
                    <a:pt x="950061" y="7772"/>
                  </a:lnTo>
                  <a:lnTo>
                    <a:pt x="950061" y="227228"/>
                  </a:lnTo>
                  <a:lnTo>
                    <a:pt x="1035100" y="227228"/>
                  </a:lnTo>
                  <a:lnTo>
                    <a:pt x="1035100" y="7772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79475" y="608421"/>
              <a:ext cx="133275" cy="13969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7748" y="546951"/>
              <a:ext cx="169877" cy="20116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9909" y="608979"/>
              <a:ext cx="274370" cy="19222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53335" y="611215"/>
              <a:ext cx="131598" cy="13411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320415" y="544157"/>
              <a:ext cx="174625" cy="257175"/>
            </a:xfrm>
            <a:custGeom>
              <a:avLst/>
              <a:gdLst/>
              <a:ahLst/>
              <a:cxnLst/>
              <a:rect l="l" t="t" r="r" b="b"/>
              <a:pathLst>
                <a:path w="174625" h="257175">
                  <a:moveTo>
                    <a:pt x="99184" y="0"/>
                  </a:moveTo>
                  <a:lnTo>
                    <a:pt x="74876" y="0"/>
                  </a:lnTo>
                  <a:lnTo>
                    <a:pt x="74876" y="64263"/>
                  </a:lnTo>
                  <a:lnTo>
                    <a:pt x="59144" y="65476"/>
                  </a:lnTo>
                  <a:lnTo>
                    <a:pt x="20956" y="83681"/>
                  </a:lnTo>
                  <a:lnTo>
                    <a:pt x="1310" y="119173"/>
                  </a:lnTo>
                  <a:lnTo>
                    <a:pt x="0" y="133833"/>
                  </a:lnTo>
                  <a:lnTo>
                    <a:pt x="1301" y="148623"/>
                  </a:lnTo>
                  <a:lnTo>
                    <a:pt x="20815" y="184402"/>
                  </a:lnTo>
                  <a:lnTo>
                    <a:pt x="59030" y="202739"/>
                  </a:lnTo>
                  <a:lnTo>
                    <a:pt x="74876" y="203961"/>
                  </a:lnTo>
                  <a:lnTo>
                    <a:pt x="74876" y="257046"/>
                  </a:lnTo>
                  <a:lnTo>
                    <a:pt x="99184" y="257046"/>
                  </a:lnTo>
                  <a:lnTo>
                    <a:pt x="99184" y="203961"/>
                  </a:lnTo>
                  <a:lnTo>
                    <a:pt x="115030" y="202739"/>
                  </a:lnTo>
                  <a:lnTo>
                    <a:pt x="129323" y="199072"/>
                  </a:lnTo>
                  <a:lnTo>
                    <a:pt x="142063" y="192959"/>
                  </a:lnTo>
                  <a:lnTo>
                    <a:pt x="153248" y="184402"/>
                  </a:lnTo>
                  <a:lnTo>
                    <a:pt x="156400" y="180770"/>
                  </a:lnTo>
                  <a:lnTo>
                    <a:pt x="74876" y="180770"/>
                  </a:lnTo>
                  <a:lnTo>
                    <a:pt x="64486" y="179958"/>
                  </a:lnTo>
                  <a:lnTo>
                    <a:pt x="29128" y="152796"/>
                  </a:lnTo>
                  <a:lnTo>
                    <a:pt x="25707" y="133833"/>
                  </a:lnTo>
                  <a:lnTo>
                    <a:pt x="26571" y="124098"/>
                  </a:lnTo>
                  <a:lnTo>
                    <a:pt x="55283" y="90698"/>
                  </a:lnTo>
                  <a:lnTo>
                    <a:pt x="74876" y="87450"/>
                  </a:lnTo>
                  <a:lnTo>
                    <a:pt x="156426" y="87450"/>
                  </a:lnTo>
                  <a:lnTo>
                    <a:pt x="153108" y="83681"/>
                  </a:lnTo>
                  <a:lnTo>
                    <a:pt x="141881" y="75186"/>
                  </a:lnTo>
                  <a:lnTo>
                    <a:pt x="129151" y="69118"/>
                  </a:lnTo>
                  <a:lnTo>
                    <a:pt x="114919" y="65476"/>
                  </a:lnTo>
                  <a:lnTo>
                    <a:pt x="99184" y="64263"/>
                  </a:lnTo>
                  <a:lnTo>
                    <a:pt x="99184" y="0"/>
                  </a:lnTo>
                  <a:close/>
                </a:path>
                <a:path w="174625" h="257175">
                  <a:moveTo>
                    <a:pt x="99184" y="87450"/>
                  </a:moveTo>
                  <a:lnTo>
                    <a:pt x="74876" y="87450"/>
                  </a:lnTo>
                  <a:lnTo>
                    <a:pt x="74876" y="180770"/>
                  </a:lnTo>
                  <a:lnTo>
                    <a:pt x="99184" y="180770"/>
                  </a:lnTo>
                  <a:lnTo>
                    <a:pt x="99184" y="87450"/>
                  </a:lnTo>
                  <a:close/>
                </a:path>
                <a:path w="174625" h="257175">
                  <a:moveTo>
                    <a:pt x="156426" y="87450"/>
                  </a:moveTo>
                  <a:lnTo>
                    <a:pt x="99184" y="87450"/>
                  </a:lnTo>
                  <a:lnTo>
                    <a:pt x="109609" y="88262"/>
                  </a:lnTo>
                  <a:lnTo>
                    <a:pt x="118952" y="90663"/>
                  </a:lnTo>
                  <a:lnTo>
                    <a:pt x="147504" y="123984"/>
                  </a:lnTo>
                  <a:lnTo>
                    <a:pt x="148360" y="133833"/>
                  </a:lnTo>
                  <a:lnTo>
                    <a:pt x="147504" y="143812"/>
                  </a:lnTo>
                  <a:lnTo>
                    <a:pt x="118952" y="177522"/>
                  </a:lnTo>
                  <a:lnTo>
                    <a:pt x="99184" y="180770"/>
                  </a:lnTo>
                  <a:lnTo>
                    <a:pt x="156400" y="180770"/>
                  </a:lnTo>
                  <a:lnTo>
                    <a:pt x="162355" y="173907"/>
                  </a:lnTo>
                  <a:lnTo>
                    <a:pt x="168860" y="161981"/>
                  </a:lnTo>
                  <a:lnTo>
                    <a:pt x="172762" y="148623"/>
                  </a:lnTo>
                  <a:lnTo>
                    <a:pt x="174063" y="133833"/>
                  </a:lnTo>
                  <a:lnTo>
                    <a:pt x="172754" y="119173"/>
                  </a:lnTo>
                  <a:lnTo>
                    <a:pt x="168825" y="105928"/>
                  </a:lnTo>
                  <a:lnTo>
                    <a:pt x="162277" y="94098"/>
                  </a:lnTo>
                  <a:lnTo>
                    <a:pt x="156426" y="8745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30242" y="611215"/>
              <a:ext cx="131597" cy="13411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6705981" y="611829"/>
              <a:ext cx="149225" cy="172720"/>
            </a:xfrm>
            <a:custGeom>
              <a:avLst/>
              <a:gdLst/>
              <a:ahLst/>
              <a:cxnLst/>
              <a:rect l="l" t="t" r="r" b="b"/>
              <a:pathLst>
                <a:path w="149225" h="172720">
                  <a:moveTo>
                    <a:pt x="149199" y="111760"/>
                  </a:moveTo>
                  <a:lnTo>
                    <a:pt x="126847" y="111760"/>
                  </a:lnTo>
                  <a:lnTo>
                    <a:pt x="126847" y="0"/>
                  </a:lnTo>
                  <a:lnTo>
                    <a:pt x="101701" y="0"/>
                  </a:lnTo>
                  <a:lnTo>
                    <a:pt x="101701" y="111760"/>
                  </a:lnTo>
                  <a:lnTo>
                    <a:pt x="24866" y="111760"/>
                  </a:lnTo>
                  <a:lnTo>
                    <a:pt x="24866" y="0"/>
                  </a:lnTo>
                  <a:lnTo>
                    <a:pt x="0" y="0"/>
                  </a:lnTo>
                  <a:lnTo>
                    <a:pt x="0" y="111760"/>
                  </a:lnTo>
                  <a:lnTo>
                    <a:pt x="0" y="133350"/>
                  </a:lnTo>
                  <a:lnTo>
                    <a:pt x="124053" y="133350"/>
                  </a:lnTo>
                  <a:lnTo>
                    <a:pt x="124053" y="172720"/>
                  </a:lnTo>
                  <a:lnTo>
                    <a:pt x="149199" y="172720"/>
                  </a:lnTo>
                  <a:lnTo>
                    <a:pt x="149199" y="133350"/>
                  </a:lnTo>
                  <a:lnTo>
                    <a:pt x="149199" y="11176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85637" y="611215"/>
              <a:ext cx="131597" cy="1341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61377" y="608979"/>
              <a:ext cx="129363" cy="19222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8399" y="608421"/>
              <a:ext cx="142495" cy="13969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96099" y="611215"/>
              <a:ext cx="120135" cy="13411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44736" y="609256"/>
              <a:ext cx="133830" cy="13802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708176" y="611829"/>
              <a:ext cx="303530" cy="133350"/>
            </a:xfrm>
            <a:custGeom>
              <a:avLst/>
              <a:gdLst/>
              <a:ahLst/>
              <a:cxnLst/>
              <a:rect l="l" t="t" r="r" b="b"/>
              <a:pathLst>
                <a:path w="303529" h="133350">
                  <a:moveTo>
                    <a:pt x="129641" y="0"/>
                  </a:moveTo>
                  <a:lnTo>
                    <a:pt x="104495" y="0"/>
                  </a:lnTo>
                  <a:lnTo>
                    <a:pt x="104495" y="54610"/>
                  </a:lnTo>
                  <a:lnTo>
                    <a:pt x="24866" y="54610"/>
                  </a:lnTo>
                  <a:lnTo>
                    <a:pt x="24866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6200"/>
                  </a:lnTo>
                  <a:lnTo>
                    <a:pt x="0" y="133350"/>
                  </a:lnTo>
                  <a:lnTo>
                    <a:pt x="24866" y="133350"/>
                  </a:lnTo>
                  <a:lnTo>
                    <a:pt x="24866" y="76200"/>
                  </a:lnTo>
                  <a:lnTo>
                    <a:pt x="104495" y="76200"/>
                  </a:lnTo>
                  <a:lnTo>
                    <a:pt x="104495" y="133350"/>
                  </a:lnTo>
                  <a:lnTo>
                    <a:pt x="129641" y="133350"/>
                  </a:lnTo>
                  <a:lnTo>
                    <a:pt x="129641" y="76200"/>
                  </a:lnTo>
                  <a:lnTo>
                    <a:pt x="129641" y="54610"/>
                  </a:lnTo>
                  <a:lnTo>
                    <a:pt x="129641" y="0"/>
                  </a:lnTo>
                  <a:close/>
                </a:path>
                <a:path w="303529" h="133350">
                  <a:moveTo>
                    <a:pt x="303149" y="0"/>
                  </a:moveTo>
                  <a:lnTo>
                    <a:pt x="278003" y="0"/>
                  </a:lnTo>
                  <a:lnTo>
                    <a:pt x="278003" y="54610"/>
                  </a:lnTo>
                  <a:lnTo>
                    <a:pt x="198374" y="54610"/>
                  </a:lnTo>
                  <a:lnTo>
                    <a:pt x="198374" y="0"/>
                  </a:lnTo>
                  <a:lnTo>
                    <a:pt x="173507" y="0"/>
                  </a:lnTo>
                  <a:lnTo>
                    <a:pt x="173507" y="54610"/>
                  </a:lnTo>
                  <a:lnTo>
                    <a:pt x="173507" y="76200"/>
                  </a:lnTo>
                  <a:lnTo>
                    <a:pt x="173507" y="133350"/>
                  </a:lnTo>
                  <a:lnTo>
                    <a:pt x="198374" y="133350"/>
                  </a:lnTo>
                  <a:lnTo>
                    <a:pt x="198374" y="76200"/>
                  </a:lnTo>
                  <a:lnTo>
                    <a:pt x="278003" y="76200"/>
                  </a:lnTo>
                  <a:lnTo>
                    <a:pt x="278003" y="133350"/>
                  </a:lnTo>
                  <a:lnTo>
                    <a:pt x="303149" y="133350"/>
                  </a:lnTo>
                  <a:lnTo>
                    <a:pt x="303149" y="76200"/>
                  </a:lnTo>
                  <a:lnTo>
                    <a:pt x="303149" y="54610"/>
                  </a:lnTo>
                  <a:lnTo>
                    <a:pt x="30314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47094" y="609256"/>
              <a:ext cx="133830" cy="13802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02440" y="611215"/>
              <a:ext cx="124891" cy="134110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8444115" y="611829"/>
              <a:ext cx="127000" cy="133350"/>
            </a:xfrm>
            <a:custGeom>
              <a:avLst/>
              <a:gdLst/>
              <a:ahLst/>
              <a:cxnLst/>
              <a:rect l="l" t="t" r="r" b="b"/>
              <a:pathLst>
                <a:path w="127000" h="133350">
                  <a:moveTo>
                    <a:pt x="12684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33350"/>
                  </a:lnTo>
                  <a:lnTo>
                    <a:pt x="24866" y="133350"/>
                  </a:lnTo>
                  <a:lnTo>
                    <a:pt x="24866" y="21590"/>
                  </a:lnTo>
                  <a:lnTo>
                    <a:pt x="101701" y="21590"/>
                  </a:lnTo>
                  <a:lnTo>
                    <a:pt x="101701" y="133350"/>
                  </a:lnTo>
                  <a:lnTo>
                    <a:pt x="126847" y="133350"/>
                  </a:lnTo>
                  <a:lnTo>
                    <a:pt x="126847" y="21590"/>
                  </a:lnTo>
                  <a:lnTo>
                    <a:pt x="126847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14828" y="608979"/>
              <a:ext cx="129358" cy="1922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71847" y="608421"/>
              <a:ext cx="142495" cy="13969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35573" y="611215"/>
              <a:ext cx="319076" cy="189989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82027" y="611215"/>
              <a:ext cx="125453" cy="134110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9436811" y="611829"/>
              <a:ext cx="149225" cy="172720"/>
            </a:xfrm>
            <a:custGeom>
              <a:avLst/>
              <a:gdLst/>
              <a:ahLst/>
              <a:cxnLst/>
              <a:rect l="l" t="t" r="r" b="b"/>
              <a:pathLst>
                <a:path w="149225" h="172720">
                  <a:moveTo>
                    <a:pt x="149199" y="111760"/>
                  </a:moveTo>
                  <a:lnTo>
                    <a:pt x="126847" y="111760"/>
                  </a:lnTo>
                  <a:lnTo>
                    <a:pt x="126847" y="0"/>
                  </a:lnTo>
                  <a:lnTo>
                    <a:pt x="101701" y="0"/>
                  </a:lnTo>
                  <a:lnTo>
                    <a:pt x="101701" y="111760"/>
                  </a:lnTo>
                  <a:lnTo>
                    <a:pt x="24866" y="111760"/>
                  </a:lnTo>
                  <a:lnTo>
                    <a:pt x="24866" y="0"/>
                  </a:lnTo>
                  <a:lnTo>
                    <a:pt x="0" y="0"/>
                  </a:lnTo>
                  <a:lnTo>
                    <a:pt x="0" y="111760"/>
                  </a:lnTo>
                  <a:lnTo>
                    <a:pt x="0" y="133350"/>
                  </a:lnTo>
                  <a:lnTo>
                    <a:pt x="124053" y="133350"/>
                  </a:lnTo>
                  <a:lnTo>
                    <a:pt x="124053" y="172720"/>
                  </a:lnTo>
                  <a:lnTo>
                    <a:pt x="149199" y="172720"/>
                  </a:lnTo>
                  <a:lnTo>
                    <a:pt x="149199" y="133350"/>
                  </a:lnTo>
                  <a:lnTo>
                    <a:pt x="149199" y="11176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16467" y="611215"/>
              <a:ext cx="131597" cy="13411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84105" y="611215"/>
              <a:ext cx="124890" cy="134110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8790854" y="7147725"/>
              <a:ext cx="61594" cy="11430"/>
            </a:xfrm>
            <a:custGeom>
              <a:avLst/>
              <a:gdLst/>
              <a:ahLst/>
              <a:cxnLst/>
              <a:rect l="l" t="t" r="r" b="b"/>
              <a:pathLst>
                <a:path w="61595" h="11429">
                  <a:moveTo>
                    <a:pt x="61527" y="0"/>
                  </a:moveTo>
                  <a:lnTo>
                    <a:pt x="0" y="0"/>
                  </a:lnTo>
                  <a:lnTo>
                    <a:pt x="0" y="11418"/>
                  </a:lnTo>
                  <a:lnTo>
                    <a:pt x="61527" y="11418"/>
                  </a:lnTo>
                  <a:lnTo>
                    <a:pt x="61527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62892" y="7104564"/>
              <a:ext cx="418575" cy="8100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27796" y="7104564"/>
              <a:ext cx="72478" cy="81024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10122383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061117" y="5589137"/>
              <a:ext cx="5970905" cy="721995"/>
            </a:xfrm>
            <a:custGeom>
              <a:avLst/>
              <a:gdLst/>
              <a:ahLst/>
              <a:cxnLst/>
              <a:rect l="l" t="t" r="r" b="b"/>
              <a:pathLst>
                <a:path w="5970905" h="721995">
                  <a:moveTo>
                    <a:pt x="227838" y="581964"/>
                  </a:moveTo>
                  <a:lnTo>
                    <a:pt x="217449" y="525919"/>
                  </a:lnTo>
                  <a:lnTo>
                    <a:pt x="186309" y="481190"/>
                  </a:lnTo>
                  <a:lnTo>
                    <a:pt x="138772" y="451904"/>
                  </a:lnTo>
                  <a:lnTo>
                    <a:pt x="79248" y="442137"/>
                  </a:lnTo>
                  <a:lnTo>
                    <a:pt x="58293" y="443217"/>
                  </a:lnTo>
                  <a:lnTo>
                    <a:pt x="38100" y="446430"/>
                  </a:lnTo>
                  <a:lnTo>
                    <a:pt x="18669" y="451789"/>
                  </a:lnTo>
                  <a:lnTo>
                    <a:pt x="0" y="459282"/>
                  </a:lnTo>
                  <a:lnTo>
                    <a:pt x="0" y="535101"/>
                  </a:lnTo>
                  <a:lnTo>
                    <a:pt x="14122" y="524598"/>
                  </a:lnTo>
                  <a:lnTo>
                    <a:pt x="30187" y="517105"/>
                  </a:lnTo>
                  <a:lnTo>
                    <a:pt x="48221" y="512610"/>
                  </a:lnTo>
                  <a:lnTo>
                    <a:pt x="68199" y="511098"/>
                  </a:lnTo>
                  <a:lnTo>
                    <a:pt x="80238" y="511708"/>
                  </a:lnTo>
                  <a:lnTo>
                    <a:pt x="121234" y="526135"/>
                  </a:lnTo>
                  <a:lnTo>
                    <a:pt x="141351" y="547674"/>
                  </a:lnTo>
                  <a:lnTo>
                    <a:pt x="54864" y="547674"/>
                  </a:lnTo>
                  <a:lnTo>
                    <a:pt x="54864" y="612063"/>
                  </a:lnTo>
                  <a:lnTo>
                    <a:pt x="143637" y="612063"/>
                  </a:lnTo>
                  <a:lnTo>
                    <a:pt x="138391" y="621080"/>
                  </a:lnTo>
                  <a:lnTo>
                    <a:pt x="104343" y="646722"/>
                  </a:lnTo>
                  <a:lnTo>
                    <a:pt x="68199" y="652830"/>
                  </a:lnTo>
                  <a:lnTo>
                    <a:pt x="48221" y="651332"/>
                  </a:lnTo>
                  <a:lnTo>
                    <a:pt x="30187" y="646836"/>
                  </a:lnTo>
                  <a:lnTo>
                    <a:pt x="14122" y="639330"/>
                  </a:lnTo>
                  <a:lnTo>
                    <a:pt x="0" y="628827"/>
                  </a:lnTo>
                  <a:lnTo>
                    <a:pt x="0" y="704646"/>
                  </a:lnTo>
                  <a:lnTo>
                    <a:pt x="18669" y="712152"/>
                  </a:lnTo>
                  <a:lnTo>
                    <a:pt x="38100" y="717511"/>
                  </a:lnTo>
                  <a:lnTo>
                    <a:pt x="58293" y="720725"/>
                  </a:lnTo>
                  <a:lnTo>
                    <a:pt x="79248" y="721791"/>
                  </a:lnTo>
                  <a:lnTo>
                    <a:pt x="110515" y="719353"/>
                  </a:lnTo>
                  <a:lnTo>
                    <a:pt x="164045" y="699833"/>
                  </a:lnTo>
                  <a:lnTo>
                    <a:pt x="204470" y="661797"/>
                  </a:lnTo>
                  <a:lnTo>
                    <a:pt x="225234" y="611416"/>
                  </a:lnTo>
                  <a:lnTo>
                    <a:pt x="227838" y="581964"/>
                  </a:lnTo>
                  <a:close/>
                </a:path>
                <a:path w="5970905" h="721995">
                  <a:moveTo>
                    <a:pt x="522351" y="715314"/>
                  </a:moveTo>
                  <a:lnTo>
                    <a:pt x="421386" y="578916"/>
                  </a:lnTo>
                  <a:lnTo>
                    <a:pt x="513588" y="448614"/>
                  </a:lnTo>
                  <a:lnTo>
                    <a:pt x="420624" y="448614"/>
                  </a:lnTo>
                  <a:lnTo>
                    <a:pt x="356235" y="545769"/>
                  </a:lnTo>
                  <a:lnTo>
                    <a:pt x="327660" y="545769"/>
                  </a:lnTo>
                  <a:lnTo>
                    <a:pt x="327660" y="448614"/>
                  </a:lnTo>
                  <a:lnTo>
                    <a:pt x="252603" y="448614"/>
                  </a:lnTo>
                  <a:lnTo>
                    <a:pt x="252603" y="715314"/>
                  </a:lnTo>
                  <a:lnTo>
                    <a:pt x="327660" y="715314"/>
                  </a:lnTo>
                  <a:lnTo>
                    <a:pt x="327660" y="610158"/>
                  </a:lnTo>
                  <a:lnTo>
                    <a:pt x="355473" y="610158"/>
                  </a:lnTo>
                  <a:lnTo>
                    <a:pt x="427863" y="715314"/>
                  </a:lnTo>
                  <a:lnTo>
                    <a:pt x="522351" y="715314"/>
                  </a:lnTo>
                  <a:close/>
                </a:path>
                <a:path w="5970905" h="721995">
                  <a:moveTo>
                    <a:pt x="802767" y="581964"/>
                  </a:moveTo>
                  <a:lnTo>
                    <a:pt x="792708" y="525919"/>
                  </a:lnTo>
                  <a:lnTo>
                    <a:pt x="762571" y="481190"/>
                  </a:lnTo>
                  <a:lnTo>
                    <a:pt x="725424" y="456349"/>
                  </a:lnTo>
                  <a:lnTo>
                    <a:pt x="725424" y="581964"/>
                  </a:lnTo>
                  <a:lnTo>
                    <a:pt x="724255" y="596874"/>
                  </a:lnTo>
                  <a:lnTo>
                    <a:pt x="706755" y="633018"/>
                  </a:lnTo>
                  <a:lnTo>
                    <a:pt x="672744" y="651598"/>
                  </a:lnTo>
                  <a:lnTo>
                    <a:pt x="658749" y="652830"/>
                  </a:lnTo>
                  <a:lnTo>
                    <a:pt x="644753" y="651598"/>
                  </a:lnTo>
                  <a:lnTo>
                    <a:pt x="610933" y="633018"/>
                  </a:lnTo>
                  <a:lnTo>
                    <a:pt x="593598" y="596874"/>
                  </a:lnTo>
                  <a:lnTo>
                    <a:pt x="592455" y="581964"/>
                  </a:lnTo>
                  <a:lnTo>
                    <a:pt x="593598" y="567067"/>
                  </a:lnTo>
                  <a:lnTo>
                    <a:pt x="610933" y="530910"/>
                  </a:lnTo>
                  <a:lnTo>
                    <a:pt x="644753" y="512343"/>
                  </a:lnTo>
                  <a:lnTo>
                    <a:pt x="658749" y="511098"/>
                  </a:lnTo>
                  <a:lnTo>
                    <a:pt x="672744" y="512343"/>
                  </a:lnTo>
                  <a:lnTo>
                    <a:pt x="706755" y="530910"/>
                  </a:lnTo>
                  <a:lnTo>
                    <a:pt x="724255" y="567067"/>
                  </a:lnTo>
                  <a:lnTo>
                    <a:pt x="725424" y="581964"/>
                  </a:lnTo>
                  <a:lnTo>
                    <a:pt x="725424" y="456349"/>
                  </a:lnTo>
                  <a:lnTo>
                    <a:pt x="716508" y="451904"/>
                  </a:lnTo>
                  <a:lnTo>
                    <a:pt x="689089" y="444588"/>
                  </a:lnTo>
                  <a:lnTo>
                    <a:pt x="658749" y="442137"/>
                  </a:lnTo>
                  <a:lnTo>
                    <a:pt x="628396" y="444588"/>
                  </a:lnTo>
                  <a:lnTo>
                    <a:pt x="576478" y="464108"/>
                  </a:lnTo>
                  <a:lnTo>
                    <a:pt x="537337" y="502132"/>
                  </a:lnTo>
                  <a:lnTo>
                    <a:pt x="517232" y="552526"/>
                  </a:lnTo>
                  <a:lnTo>
                    <a:pt x="514731" y="581964"/>
                  </a:lnTo>
                  <a:lnTo>
                    <a:pt x="517232" y="611416"/>
                  </a:lnTo>
                  <a:lnTo>
                    <a:pt x="537337" y="661797"/>
                  </a:lnTo>
                  <a:lnTo>
                    <a:pt x="576478" y="699833"/>
                  </a:lnTo>
                  <a:lnTo>
                    <a:pt x="628396" y="719353"/>
                  </a:lnTo>
                  <a:lnTo>
                    <a:pt x="658749" y="721791"/>
                  </a:lnTo>
                  <a:lnTo>
                    <a:pt x="689089" y="719353"/>
                  </a:lnTo>
                  <a:lnTo>
                    <a:pt x="741006" y="699833"/>
                  </a:lnTo>
                  <a:lnTo>
                    <a:pt x="780148" y="661797"/>
                  </a:lnTo>
                  <a:lnTo>
                    <a:pt x="800252" y="611416"/>
                  </a:lnTo>
                  <a:lnTo>
                    <a:pt x="802767" y="581964"/>
                  </a:lnTo>
                  <a:close/>
                </a:path>
                <a:path w="5970905" h="721995">
                  <a:moveTo>
                    <a:pt x="1106030" y="448132"/>
                  </a:moveTo>
                  <a:lnTo>
                    <a:pt x="1030592" y="448132"/>
                  </a:lnTo>
                  <a:lnTo>
                    <a:pt x="1030592" y="547192"/>
                  </a:lnTo>
                  <a:lnTo>
                    <a:pt x="906386" y="547192"/>
                  </a:lnTo>
                  <a:lnTo>
                    <a:pt x="906386" y="448132"/>
                  </a:lnTo>
                  <a:lnTo>
                    <a:pt x="831329" y="448132"/>
                  </a:lnTo>
                  <a:lnTo>
                    <a:pt x="831329" y="547192"/>
                  </a:lnTo>
                  <a:lnTo>
                    <a:pt x="831329" y="611962"/>
                  </a:lnTo>
                  <a:lnTo>
                    <a:pt x="831329" y="714832"/>
                  </a:lnTo>
                  <a:lnTo>
                    <a:pt x="906386" y="714832"/>
                  </a:lnTo>
                  <a:lnTo>
                    <a:pt x="906386" y="611962"/>
                  </a:lnTo>
                  <a:lnTo>
                    <a:pt x="1030592" y="611962"/>
                  </a:lnTo>
                  <a:lnTo>
                    <a:pt x="1030592" y="714832"/>
                  </a:lnTo>
                  <a:lnTo>
                    <a:pt x="1106030" y="714832"/>
                  </a:lnTo>
                  <a:lnTo>
                    <a:pt x="1106030" y="611962"/>
                  </a:lnTo>
                  <a:lnTo>
                    <a:pt x="1106030" y="547192"/>
                  </a:lnTo>
                  <a:lnTo>
                    <a:pt x="1106030" y="448132"/>
                  </a:lnTo>
                  <a:close/>
                </a:path>
                <a:path w="5970905" h="721995">
                  <a:moveTo>
                    <a:pt x="1421879" y="581964"/>
                  </a:moveTo>
                  <a:lnTo>
                    <a:pt x="1411833" y="525919"/>
                  </a:lnTo>
                  <a:lnTo>
                    <a:pt x="1381683" y="481190"/>
                  </a:lnTo>
                  <a:lnTo>
                    <a:pt x="1344536" y="456349"/>
                  </a:lnTo>
                  <a:lnTo>
                    <a:pt x="1344536" y="581964"/>
                  </a:lnTo>
                  <a:lnTo>
                    <a:pt x="1343367" y="596874"/>
                  </a:lnTo>
                  <a:lnTo>
                    <a:pt x="1325867" y="633018"/>
                  </a:lnTo>
                  <a:lnTo>
                    <a:pt x="1291856" y="651598"/>
                  </a:lnTo>
                  <a:lnTo>
                    <a:pt x="1277861" y="652830"/>
                  </a:lnTo>
                  <a:lnTo>
                    <a:pt x="1263865" y="651598"/>
                  </a:lnTo>
                  <a:lnTo>
                    <a:pt x="1230045" y="633018"/>
                  </a:lnTo>
                  <a:lnTo>
                    <a:pt x="1212723" y="596874"/>
                  </a:lnTo>
                  <a:lnTo>
                    <a:pt x="1211567" y="581964"/>
                  </a:lnTo>
                  <a:lnTo>
                    <a:pt x="1212723" y="567067"/>
                  </a:lnTo>
                  <a:lnTo>
                    <a:pt x="1230045" y="530910"/>
                  </a:lnTo>
                  <a:lnTo>
                    <a:pt x="1263865" y="512343"/>
                  </a:lnTo>
                  <a:lnTo>
                    <a:pt x="1277861" y="511098"/>
                  </a:lnTo>
                  <a:lnTo>
                    <a:pt x="1291856" y="512343"/>
                  </a:lnTo>
                  <a:lnTo>
                    <a:pt x="1325867" y="530910"/>
                  </a:lnTo>
                  <a:lnTo>
                    <a:pt x="1343367" y="567067"/>
                  </a:lnTo>
                  <a:lnTo>
                    <a:pt x="1344536" y="581964"/>
                  </a:lnTo>
                  <a:lnTo>
                    <a:pt x="1344536" y="456349"/>
                  </a:lnTo>
                  <a:lnTo>
                    <a:pt x="1335633" y="451904"/>
                  </a:lnTo>
                  <a:lnTo>
                    <a:pt x="1308214" y="444588"/>
                  </a:lnTo>
                  <a:lnTo>
                    <a:pt x="1277861" y="442137"/>
                  </a:lnTo>
                  <a:lnTo>
                    <a:pt x="1247508" y="444588"/>
                  </a:lnTo>
                  <a:lnTo>
                    <a:pt x="1195603" y="464108"/>
                  </a:lnTo>
                  <a:lnTo>
                    <a:pt x="1156449" y="502132"/>
                  </a:lnTo>
                  <a:lnTo>
                    <a:pt x="1136357" y="552526"/>
                  </a:lnTo>
                  <a:lnTo>
                    <a:pt x="1133843" y="581964"/>
                  </a:lnTo>
                  <a:lnTo>
                    <a:pt x="1136357" y="611416"/>
                  </a:lnTo>
                  <a:lnTo>
                    <a:pt x="1156449" y="661797"/>
                  </a:lnTo>
                  <a:lnTo>
                    <a:pt x="1195603" y="699833"/>
                  </a:lnTo>
                  <a:lnTo>
                    <a:pt x="1247508" y="719353"/>
                  </a:lnTo>
                  <a:lnTo>
                    <a:pt x="1277861" y="721791"/>
                  </a:lnTo>
                  <a:lnTo>
                    <a:pt x="1308214" y="719353"/>
                  </a:lnTo>
                  <a:lnTo>
                    <a:pt x="1360119" y="699833"/>
                  </a:lnTo>
                  <a:lnTo>
                    <a:pt x="1399273" y="661797"/>
                  </a:lnTo>
                  <a:lnTo>
                    <a:pt x="1419364" y="611416"/>
                  </a:lnTo>
                  <a:lnTo>
                    <a:pt x="1421879" y="581964"/>
                  </a:lnTo>
                  <a:close/>
                </a:path>
                <a:path w="5970905" h="721995">
                  <a:moveTo>
                    <a:pt x="1676387" y="536244"/>
                  </a:moveTo>
                  <a:lnTo>
                    <a:pt x="1661388" y="486105"/>
                  </a:lnTo>
                  <a:lnTo>
                    <a:pt x="1619135" y="454710"/>
                  </a:lnTo>
                  <a:lnTo>
                    <a:pt x="1598663" y="449973"/>
                  </a:lnTo>
                  <a:lnTo>
                    <a:pt x="1598663" y="529386"/>
                  </a:lnTo>
                  <a:lnTo>
                    <a:pt x="1598663" y="543102"/>
                  </a:lnTo>
                  <a:lnTo>
                    <a:pt x="1596313" y="548690"/>
                  </a:lnTo>
                  <a:lnTo>
                    <a:pt x="1586915" y="557326"/>
                  </a:lnTo>
                  <a:lnTo>
                    <a:pt x="1580756" y="559485"/>
                  </a:lnTo>
                  <a:lnTo>
                    <a:pt x="1525511" y="559485"/>
                  </a:lnTo>
                  <a:lnTo>
                    <a:pt x="1525511" y="513003"/>
                  </a:lnTo>
                  <a:lnTo>
                    <a:pt x="1580756" y="513003"/>
                  </a:lnTo>
                  <a:lnTo>
                    <a:pt x="1586915" y="515162"/>
                  </a:lnTo>
                  <a:lnTo>
                    <a:pt x="1596313" y="523798"/>
                  </a:lnTo>
                  <a:lnTo>
                    <a:pt x="1598663" y="529386"/>
                  </a:lnTo>
                  <a:lnTo>
                    <a:pt x="1598663" y="449973"/>
                  </a:lnTo>
                  <a:lnTo>
                    <a:pt x="1580756" y="448614"/>
                  </a:lnTo>
                  <a:lnTo>
                    <a:pt x="1450454" y="448614"/>
                  </a:lnTo>
                  <a:lnTo>
                    <a:pt x="1450454" y="715314"/>
                  </a:lnTo>
                  <a:lnTo>
                    <a:pt x="1525511" y="715314"/>
                  </a:lnTo>
                  <a:lnTo>
                    <a:pt x="1525511" y="623874"/>
                  </a:lnTo>
                  <a:lnTo>
                    <a:pt x="1580756" y="623874"/>
                  </a:lnTo>
                  <a:lnTo>
                    <a:pt x="1619135" y="617778"/>
                  </a:lnTo>
                  <a:lnTo>
                    <a:pt x="1661388" y="586397"/>
                  </a:lnTo>
                  <a:lnTo>
                    <a:pt x="1673301" y="559485"/>
                  </a:lnTo>
                  <a:lnTo>
                    <a:pt x="1674710" y="554774"/>
                  </a:lnTo>
                  <a:lnTo>
                    <a:pt x="1676387" y="536244"/>
                  </a:lnTo>
                  <a:close/>
                </a:path>
                <a:path w="5970905" h="721995">
                  <a:moveTo>
                    <a:pt x="2028050" y="448614"/>
                  </a:moveTo>
                  <a:lnTo>
                    <a:pt x="1984616" y="448614"/>
                  </a:lnTo>
                  <a:lnTo>
                    <a:pt x="1865744" y="604443"/>
                  </a:lnTo>
                  <a:lnTo>
                    <a:pt x="1746491" y="448614"/>
                  </a:lnTo>
                  <a:lnTo>
                    <a:pt x="1703057" y="448614"/>
                  </a:lnTo>
                  <a:lnTo>
                    <a:pt x="1703057" y="715314"/>
                  </a:lnTo>
                  <a:lnTo>
                    <a:pt x="1778114" y="715314"/>
                  </a:lnTo>
                  <a:lnTo>
                    <a:pt x="1778114" y="604062"/>
                  </a:lnTo>
                  <a:lnTo>
                    <a:pt x="1848599" y="696264"/>
                  </a:lnTo>
                  <a:lnTo>
                    <a:pt x="1882889" y="696264"/>
                  </a:lnTo>
                  <a:lnTo>
                    <a:pt x="1952612" y="604824"/>
                  </a:lnTo>
                  <a:lnTo>
                    <a:pt x="1952612" y="715314"/>
                  </a:lnTo>
                  <a:lnTo>
                    <a:pt x="2028050" y="715314"/>
                  </a:lnTo>
                  <a:lnTo>
                    <a:pt x="2028050" y="448614"/>
                  </a:lnTo>
                  <a:close/>
                </a:path>
                <a:path w="5970905" h="721995">
                  <a:moveTo>
                    <a:pt x="2347315" y="715314"/>
                  </a:moveTo>
                  <a:lnTo>
                    <a:pt x="2332380" y="685596"/>
                  </a:lnTo>
                  <a:lnTo>
                    <a:pt x="2299995" y="621207"/>
                  </a:lnTo>
                  <a:lnTo>
                    <a:pt x="2273363" y="568248"/>
                  </a:lnTo>
                  <a:lnTo>
                    <a:pt x="2220442" y="463016"/>
                  </a:lnTo>
                  <a:lnTo>
                    <a:pt x="2220442" y="621207"/>
                  </a:lnTo>
                  <a:lnTo>
                    <a:pt x="2172055" y="621207"/>
                  </a:lnTo>
                  <a:lnTo>
                    <a:pt x="2196058" y="568248"/>
                  </a:lnTo>
                  <a:lnTo>
                    <a:pt x="2220442" y="621207"/>
                  </a:lnTo>
                  <a:lnTo>
                    <a:pt x="2220442" y="463016"/>
                  </a:lnTo>
                  <a:lnTo>
                    <a:pt x="2213203" y="448614"/>
                  </a:lnTo>
                  <a:lnTo>
                    <a:pt x="2178913" y="448614"/>
                  </a:lnTo>
                  <a:lnTo>
                    <a:pt x="2045195" y="715314"/>
                  </a:lnTo>
                  <a:lnTo>
                    <a:pt x="2129002" y="715314"/>
                  </a:lnTo>
                  <a:lnTo>
                    <a:pt x="2142718" y="685596"/>
                  </a:lnTo>
                  <a:lnTo>
                    <a:pt x="2249398" y="685596"/>
                  </a:lnTo>
                  <a:lnTo>
                    <a:pt x="2263114" y="715314"/>
                  </a:lnTo>
                  <a:lnTo>
                    <a:pt x="2347315" y="715314"/>
                  </a:lnTo>
                  <a:close/>
                </a:path>
                <a:path w="5970905" h="721995">
                  <a:moveTo>
                    <a:pt x="3315462" y="437972"/>
                  </a:moveTo>
                  <a:lnTo>
                    <a:pt x="3178759" y="437972"/>
                  </a:lnTo>
                  <a:lnTo>
                    <a:pt x="3178759" y="483692"/>
                  </a:lnTo>
                  <a:lnTo>
                    <a:pt x="3219945" y="483692"/>
                  </a:lnTo>
                  <a:lnTo>
                    <a:pt x="3219945" y="578942"/>
                  </a:lnTo>
                  <a:lnTo>
                    <a:pt x="3274276" y="578942"/>
                  </a:lnTo>
                  <a:lnTo>
                    <a:pt x="3274276" y="483692"/>
                  </a:lnTo>
                  <a:lnTo>
                    <a:pt x="3315462" y="483692"/>
                  </a:lnTo>
                  <a:lnTo>
                    <a:pt x="3315462" y="437972"/>
                  </a:lnTo>
                  <a:close/>
                </a:path>
                <a:path w="5970905" h="721995">
                  <a:moveTo>
                    <a:pt x="3423831" y="155105"/>
                  </a:moveTo>
                  <a:lnTo>
                    <a:pt x="3394633" y="155105"/>
                  </a:lnTo>
                  <a:lnTo>
                    <a:pt x="3394633" y="49364"/>
                  </a:lnTo>
                  <a:lnTo>
                    <a:pt x="3394633" y="0"/>
                  </a:lnTo>
                  <a:lnTo>
                    <a:pt x="3336785" y="0"/>
                  </a:lnTo>
                  <a:lnTo>
                    <a:pt x="3336785" y="49364"/>
                  </a:lnTo>
                  <a:lnTo>
                    <a:pt x="3336785" y="155105"/>
                  </a:lnTo>
                  <a:lnTo>
                    <a:pt x="3267265" y="155105"/>
                  </a:lnTo>
                  <a:lnTo>
                    <a:pt x="3272510" y="136283"/>
                  </a:lnTo>
                  <a:lnTo>
                    <a:pt x="3276257" y="113995"/>
                  </a:lnTo>
                  <a:lnTo>
                    <a:pt x="3278505" y="88239"/>
                  </a:lnTo>
                  <a:lnTo>
                    <a:pt x="3279254" y="59004"/>
                  </a:lnTo>
                  <a:lnTo>
                    <a:pt x="3279254" y="49364"/>
                  </a:lnTo>
                  <a:lnTo>
                    <a:pt x="3336785" y="49364"/>
                  </a:lnTo>
                  <a:lnTo>
                    <a:pt x="3336785" y="0"/>
                  </a:lnTo>
                  <a:lnTo>
                    <a:pt x="3224631" y="0"/>
                  </a:lnTo>
                  <a:lnTo>
                    <a:pt x="3224580" y="49364"/>
                  </a:lnTo>
                  <a:lnTo>
                    <a:pt x="3223488" y="87249"/>
                  </a:lnTo>
                  <a:lnTo>
                    <a:pt x="3220097" y="118237"/>
                  </a:lnTo>
                  <a:lnTo>
                    <a:pt x="3214433" y="140855"/>
                  </a:lnTo>
                  <a:lnTo>
                    <a:pt x="3206508" y="155105"/>
                  </a:lnTo>
                  <a:lnTo>
                    <a:pt x="3181972" y="155105"/>
                  </a:lnTo>
                  <a:lnTo>
                    <a:pt x="3181972" y="251206"/>
                  </a:lnTo>
                  <a:lnTo>
                    <a:pt x="3239808" y="251206"/>
                  </a:lnTo>
                  <a:lnTo>
                    <a:pt x="3239808" y="204470"/>
                  </a:lnTo>
                  <a:lnTo>
                    <a:pt x="3365995" y="204470"/>
                  </a:lnTo>
                  <a:lnTo>
                    <a:pt x="3365995" y="251206"/>
                  </a:lnTo>
                  <a:lnTo>
                    <a:pt x="3423831" y="251206"/>
                  </a:lnTo>
                  <a:lnTo>
                    <a:pt x="3423831" y="204470"/>
                  </a:lnTo>
                  <a:lnTo>
                    <a:pt x="3423831" y="155105"/>
                  </a:lnTo>
                  <a:close/>
                </a:path>
                <a:path w="5970905" h="721995">
                  <a:moveTo>
                    <a:pt x="3467404" y="503199"/>
                  </a:moveTo>
                  <a:lnTo>
                    <a:pt x="3466325" y="491896"/>
                  </a:lnTo>
                  <a:lnTo>
                    <a:pt x="3465792" y="486283"/>
                  </a:lnTo>
                  <a:lnTo>
                    <a:pt x="3463607" y="479336"/>
                  </a:lnTo>
                  <a:lnTo>
                    <a:pt x="3442690" y="447281"/>
                  </a:lnTo>
                  <a:lnTo>
                    <a:pt x="3413315" y="434848"/>
                  </a:lnTo>
                  <a:lnTo>
                    <a:pt x="3413315" y="491896"/>
                  </a:lnTo>
                  <a:lnTo>
                    <a:pt x="3378847" y="491896"/>
                  </a:lnTo>
                  <a:lnTo>
                    <a:pt x="3382746" y="483527"/>
                  </a:lnTo>
                  <a:lnTo>
                    <a:pt x="3389274" y="479336"/>
                  </a:lnTo>
                  <a:lnTo>
                    <a:pt x="3406800" y="479336"/>
                  </a:lnTo>
                  <a:lnTo>
                    <a:pt x="3411766" y="483527"/>
                  </a:lnTo>
                  <a:lnTo>
                    <a:pt x="3413315" y="491896"/>
                  </a:lnTo>
                  <a:lnTo>
                    <a:pt x="3413315" y="434848"/>
                  </a:lnTo>
                  <a:lnTo>
                    <a:pt x="3398126" y="433476"/>
                  </a:lnTo>
                  <a:lnTo>
                    <a:pt x="3382276" y="434771"/>
                  </a:lnTo>
                  <a:lnTo>
                    <a:pt x="3368002" y="438632"/>
                  </a:lnTo>
                  <a:lnTo>
                    <a:pt x="3335223" y="465112"/>
                  </a:lnTo>
                  <a:lnTo>
                    <a:pt x="3323653" y="507085"/>
                  </a:lnTo>
                  <a:lnTo>
                    <a:pt x="3325177" y="523582"/>
                  </a:lnTo>
                  <a:lnTo>
                    <a:pt x="3348037" y="562444"/>
                  </a:lnTo>
                  <a:lnTo>
                    <a:pt x="3393910" y="581748"/>
                  </a:lnTo>
                  <a:lnTo>
                    <a:pt x="3413315" y="583031"/>
                  </a:lnTo>
                  <a:lnTo>
                    <a:pt x="3426333" y="582434"/>
                  </a:lnTo>
                  <a:lnTo>
                    <a:pt x="3438512" y="580631"/>
                  </a:lnTo>
                  <a:lnTo>
                    <a:pt x="3449853" y="577621"/>
                  </a:lnTo>
                  <a:lnTo>
                    <a:pt x="3460356" y="573392"/>
                  </a:lnTo>
                  <a:lnTo>
                    <a:pt x="3460356" y="534835"/>
                  </a:lnTo>
                  <a:lnTo>
                    <a:pt x="3460356" y="525780"/>
                  </a:lnTo>
                  <a:lnTo>
                    <a:pt x="3453015" y="529742"/>
                  </a:lnTo>
                  <a:lnTo>
                    <a:pt x="3444430" y="532574"/>
                  </a:lnTo>
                  <a:lnTo>
                    <a:pt x="3434600" y="534276"/>
                  </a:lnTo>
                  <a:lnTo>
                    <a:pt x="3423539" y="534835"/>
                  </a:lnTo>
                  <a:lnTo>
                    <a:pt x="3410521" y="534035"/>
                  </a:lnTo>
                  <a:lnTo>
                    <a:pt x="3399523" y="531622"/>
                  </a:lnTo>
                  <a:lnTo>
                    <a:pt x="3390519" y="527608"/>
                  </a:lnTo>
                  <a:lnTo>
                    <a:pt x="3383521" y="521982"/>
                  </a:lnTo>
                  <a:lnTo>
                    <a:pt x="3465893" y="521982"/>
                  </a:lnTo>
                  <a:lnTo>
                    <a:pt x="3467404" y="503199"/>
                  </a:lnTo>
                  <a:close/>
                </a:path>
                <a:path w="5970905" h="721995">
                  <a:moveTo>
                    <a:pt x="3578402" y="129311"/>
                  </a:moveTo>
                  <a:lnTo>
                    <a:pt x="3577323" y="118008"/>
                  </a:lnTo>
                  <a:lnTo>
                    <a:pt x="3576790" y="112395"/>
                  </a:lnTo>
                  <a:lnTo>
                    <a:pt x="3574605" y="105448"/>
                  </a:lnTo>
                  <a:lnTo>
                    <a:pt x="3553688" y="73393"/>
                  </a:lnTo>
                  <a:lnTo>
                    <a:pt x="3524313" y="60960"/>
                  </a:lnTo>
                  <a:lnTo>
                    <a:pt x="3524313" y="118008"/>
                  </a:lnTo>
                  <a:lnTo>
                    <a:pt x="3489845" y="118008"/>
                  </a:lnTo>
                  <a:lnTo>
                    <a:pt x="3493744" y="109639"/>
                  </a:lnTo>
                  <a:lnTo>
                    <a:pt x="3500272" y="105448"/>
                  </a:lnTo>
                  <a:lnTo>
                    <a:pt x="3517798" y="105448"/>
                  </a:lnTo>
                  <a:lnTo>
                    <a:pt x="3522764" y="109639"/>
                  </a:lnTo>
                  <a:lnTo>
                    <a:pt x="3524313" y="118008"/>
                  </a:lnTo>
                  <a:lnTo>
                    <a:pt x="3524313" y="60960"/>
                  </a:lnTo>
                  <a:lnTo>
                    <a:pt x="3509124" y="59588"/>
                  </a:lnTo>
                  <a:lnTo>
                    <a:pt x="3493274" y="60883"/>
                  </a:lnTo>
                  <a:lnTo>
                    <a:pt x="3479012" y="64744"/>
                  </a:lnTo>
                  <a:lnTo>
                    <a:pt x="3446221" y="91224"/>
                  </a:lnTo>
                  <a:lnTo>
                    <a:pt x="3434651" y="133197"/>
                  </a:lnTo>
                  <a:lnTo>
                    <a:pt x="3436175" y="149694"/>
                  </a:lnTo>
                  <a:lnTo>
                    <a:pt x="3459035" y="188556"/>
                  </a:lnTo>
                  <a:lnTo>
                    <a:pt x="3504908" y="207860"/>
                  </a:lnTo>
                  <a:lnTo>
                    <a:pt x="3524313" y="209143"/>
                  </a:lnTo>
                  <a:lnTo>
                    <a:pt x="3537331" y="208546"/>
                  </a:lnTo>
                  <a:lnTo>
                    <a:pt x="3549510" y="206743"/>
                  </a:lnTo>
                  <a:lnTo>
                    <a:pt x="3560851" y="203720"/>
                  </a:lnTo>
                  <a:lnTo>
                    <a:pt x="3571354" y="199504"/>
                  </a:lnTo>
                  <a:lnTo>
                    <a:pt x="3571354" y="160947"/>
                  </a:lnTo>
                  <a:lnTo>
                    <a:pt x="3571354" y="151892"/>
                  </a:lnTo>
                  <a:lnTo>
                    <a:pt x="3564013" y="155854"/>
                  </a:lnTo>
                  <a:lnTo>
                    <a:pt x="3555428" y="158686"/>
                  </a:lnTo>
                  <a:lnTo>
                    <a:pt x="3545611" y="160388"/>
                  </a:lnTo>
                  <a:lnTo>
                    <a:pt x="3534537" y="160947"/>
                  </a:lnTo>
                  <a:lnTo>
                    <a:pt x="3521519" y="160147"/>
                  </a:lnTo>
                  <a:lnTo>
                    <a:pt x="3510521" y="157734"/>
                  </a:lnTo>
                  <a:lnTo>
                    <a:pt x="3501517" y="153720"/>
                  </a:lnTo>
                  <a:lnTo>
                    <a:pt x="3494519" y="148094"/>
                  </a:lnTo>
                  <a:lnTo>
                    <a:pt x="3576891" y="148094"/>
                  </a:lnTo>
                  <a:lnTo>
                    <a:pt x="3578402" y="129311"/>
                  </a:lnTo>
                  <a:close/>
                </a:path>
                <a:path w="5970905" h="721995">
                  <a:moveTo>
                    <a:pt x="3597630" y="439902"/>
                  </a:moveTo>
                  <a:lnTo>
                    <a:pt x="3588639" y="436968"/>
                  </a:lnTo>
                  <a:lnTo>
                    <a:pt x="3579444" y="434873"/>
                  </a:lnTo>
                  <a:lnTo>
                    <a:pt x="3570084" y="433603"/>
                  </a:lnTo>
                  <a:lnTo>
                    <a:pt x="3560534" y="433184"/>
                  </a:lnTo>
                  <a:lnTo>
                    <a:pt x="3543528" y="434505"/>
                  </a:lnTo>
                  <a:lnTo>
                    <a:pt x="3502266" y="454215"/>
                  </a:lnTo>
                  <a:lnTo>
                    <a:pt x="3481044" y="492506"/>
                  </a:lnTo>
                  <a:lnTo>
                    <a:pt x="3479622" y="508254"/>
                  </a:lnTo>
                  <a:lnTo>
                    <a:pt x="3481044" y="524014"/>
                  </a:lnTo>
                  <a:lnTo>
                    <a:pt x="3502266" y="562292"/>
                  </a:lnTo>
                  <a:lnTo>
                    <a:pt x="3543528" y="582015"/>
                  </a:lnTo>
                  <a:lnTo>
                    <a:pt x="3560534" y="583323"/>
                  </a:lnTo>
                  <a:lnTo>
                    <a:pt x="3570084" y="582904"/>
                  </a:lnTo>
                  <a:lnTo>
                    <a:pt x="3579444" y="581647"/>
                  </a:lnTo>
                  <a:lnTo>
                    <a:pt x="3588639" y="579551"/>
                  </a:lnTo>
                  <a:lnTo>
                    <a:pt x="3597630" y="576605"/>
                  </a:lnTo>
                  <a:lnTo>
                    <a:pt x="3597630" y="528116"/>
                  </a:lnTo>
                  <a:lnTo>
                    <a:pt x="3592106" y="531317"/>
                  </a:lnTo>
                  <a:lnTo>
                    <a:pt x="3586022" y="533603"/>
                  </a:lnTo>
                  <a:lnTo>
                    <a:pt x="3579393" y="534974"/>
                  </a:lnTo>
                  <a:lnTo>
                    <a:pt x="3572218" y="535419"/>
                  </a:lnTo>
                  <a:lnTo>
                    <a:pt x="3564559" y="534949"/>
                  </a:lnTo>
                  <a:lnTo>
                    <a:pt x="3535705" y="516242"/>
                  </a:lnTo>
                  <a:lnTo>
                    <a:pt x="3535705" y="500278"/>
                  </a:lnTo>
                  <a:lnTo>
                    <a:pt x="3572218" y="481088"/>
                  </a:lnTo>
                  <a:lnTo>
                    <a:pt x="3579393" y="481545"/>
                  </a:lnTo>
                  <a:lnTo>
                    <a:pt x="3586022" y="482917"/>
                  </a:lnTo>
                  <a:lnTo>
                    <a:pt x="3592106" y="485203"/>
                  </a:lnTo>
                  <a:lnTo>
                    <a:pt x="3597630" y="488391"/>
                  </a:lnTo>
                  <a:lnTo>
                    <a:pt x="3597630" y="439902"/>
                  </a:lnTo>
                  <a:close/>
                </a:path>
                <a:path w="5970905" h="721995">
                  <a:moveTo>
                    <a:pt x="3744557" y="437972"/>
                  </a:moveTo>
                  <a:lnTo>
                    <a:pt x="3607854" y="437972"/>
                  </a:lnTo>
                  <a:lnTo>
                    <a:pt x="3607854" y="483692"/>
                  </a:lnTo>
                  <a:lnTo>
                    <a:pt x="3649040" y="483692"/>
                  </a:lnTo>
                  <a:lnTo>
                    <a:pt x="3649040" y="578942"/>
                  </a:lnTo>
                  <a:lnTo>
                    <a:pt x="3703370" y="578942"/>
                  </a:lnTo>
                  <a:lnTo>
                    <a:pt x="3703370" y="483692"/>
                  </a:lnTo>
                  <a:lnTo>
                    <a:pt x="3744557" y="483692"/>
                  </a:lnTo>
                  <a:lnTo>
                    <a:pt x="3744557" y="437972"/>
                  </a:lnTo>
                  <a:close/>
                </a:path>
                <a:path w="5970905" h="721995">
                  <a:moveTo>
                    <a:pt x="3744849" y="134366"/>
                  </a:moveTo>
                  <a:lnTo>
                    <a:pt x="3733838" y="92468"/>
                  </a:lnTo>
                  <a:lnTo>
                    <a:pt x="3702862" y="66167"/>
                  </a:lnTo>
                  <a:lnTo>
                    <a:pt x="3688765" y="62268"/>
                  </a:lnTo>
                  <a:lnTo>
                    <a:pt x="3688765" y="126390"/>
                  </a:lnTo>
                  <a:lnTo>
                    <a:pt x="3688765" y="142354"/>
                  </a:lnTo>
                  <a:lnTo>
                    <a:pt x="3686429" y="148831"/>
                  </a:lnTo>
                  <a:lnTo>
                    <a:pt x="3677081" y="158762"/>
                  </a:lnTo>
                  <a:lnTo>
                    <a:pt x="3671138" y="161239"/>
                  </a:lnTo>
                  <a:lnTo>
                    <a:pt x="3658679" y="161239"/>
                  </a:lnTo>
                  <a:lnTo>
                    <a:pt x="3654107" y="159880"/>
                  </a:lnTo>
                  <a:lnTo>
                    <a:pt x="3650208" y="157149"/>
                  </a:lnTo>
                  <a:lnTo>
                    <a:pt x="3650208" y="111582"/>
                  </a:lnTo>
                  <a:lnTo>
                    <a:pt x="3654107" y="108864"/>
                  </a:lnTo>
                  <a:lnTo>
                    <a:pt x="3658679" y="107492"/>
                  </a:lnTo>
                  <a:lnTo>
                    <a:pt x="3671138" y="107492"/>
                  </a:lnTo>
                  <a:lnTo>
                    <a:pt x="3677081" y="109982"/>
                  </a:lnTo>
                  <a:lnTo>
                    <a:pt x="3686429" y="119913"/>
                  </a:lnTo>
                  <a:lnTo>
                    <a:pt x="3688765" y="126390"/>
                  </a:lnTo>
                  <a:lnTo>
                    <a:pt x="3688765" y="62268"/>
                  </a:lnTo>
                  <a:lnTo>
                    <a:pt x="3674745" y="61048"/>
                  </a:lnTo>
                  <a:lnTo>
                    <a:pt x="3666515" y="61455"/>
                  </a:lnTo>
                  <a:lnTo>
                    <a:pt x="3658755" y="62661"/>
                  </a:lnTo>
                  <a:lnTo>
                    <a:pt x="3651466" y="64668"/>
                  </a:lnTo>
                  <a:lnTo>
                    <a:pt x="3644658" y="67475"/>
                  </a:lnTo>
                  <a:lnTo>
                    <a:pt x="3643490" y="64262"/>
                  </a:lnTo>
                  <a:lnTo>
                    <a:pt x="3595878" y="64262"/>
                  </a:lnTo>
                  <a:lnTo>
                    <a:pt x="3595878" y="262890"/>
                  </a:lnTo>
                  <a:lnTo>
                    <a:pt x="3650208" y="262890"/>
                  </a:lnTo>
                  <a:lnTo>
                    <a:pt x="3650208" y="203593"/>
                  </a:lnTo>
                  <a:lnTo>
                    <a:pt x="3657219" y="206324"/>
                  </a:lnTo>
                  <a:lnTo>
                    <a:pt x="3665499" y="207683"/>
                  </a:lnTo>
                  <a:lnTo>
                    <a:pt x="3675037" y="207683"/>
                  </a:lnTo>
                  <a:lnTo>
                    <a:pt x="3689794" y="206400"/>
                  </a:lnTo>
                  <a:lnTo>
                    <a:pt x="3699459" y="203593"/>
                  </a:lnTo>
                  <a:lnTo>
                    <a:pt x="3703116" y="202539"/>
                  </a:lnTo>
                  <a:lnTo>
                    <a:pt x="3733927" y="176072"/>
                  </a:lnTo>
                  <a:lnTo>
                    <a:pt x="3743629" y="149720"/>
                  </a:lnTo>
                  <a:lnTo>
                    <a:pt x="3744849" y="134366"/>
                  </a:lnTo>
                  <a:close/>
                </a:path>
                <a:path w="5970905" h="721995">
                  <a:moveTo>
                    <a:pt x="3905212" y="438150"/>
                  </a:moveTo>
                  <a:lnTo>
                    <a:pt x="3871912" y="438150"/>
                  </a:lnTo>
                  <a:lnTo>
                    <a:pt x="3811155" y="492188"/>
                  </a:lnTo>
                  <a:lnTo>
                    <a:pt x="3811155" y="438150"/>
                  </a:lnTo>
                  <a:lnTo>
                    <a:pt x="3756825" y="438150"/>
                  </a:lnTo>
                  <a:lnTo>
                    <a:pt x="3756825" y="578358"/>
                  </a:lnTo>
                  <a:lnTo>
                    <a:pt x="3789832" y="578358"/>
                  </a:lnTo>
                  <a:lnTo>
                    <a:pt x="3850589" y="524319"/>
                  </a:lnTo>
                  <a:lnTo>
                    <a:pt x="3850589" y="578358"/>
                  </a:lnTo>
                  <a:lnTo>
                    <a:pt x="3905212" y="578358"/>
                  </a:lnTo>
                  <a:lnTo>
                    <a:pt x="3905212" y="438150"/>
                  </a:lnTo>
                  <a:close/>
                </a:path>
                <a:path w="5970905" h="721995">
                  <a:moveTo>
                    <a:pt x="3939387" y="64262"/>
                  </a:moveTo>
                  <a:lnTo>
                    <a:pt x="3906380" y="64262"/>
                  </a:lnTo>
                  <a:lnTo>
                    <a:pt x="3850881" y="132321"/>
                  </a:lnTo>
                  <a:lnTo>
                    <a:pt x="3795382" y="64262"/>
                  </a:lnTo>
                  <a:lnTo>
                    <a:pt x="3762375" y="64262"/>
                  </a:lnTo>
                  <a:lnTo>
                    <a:pt x="3762375" y="204470"/>
                  </a:lnTo>
                  <a:lnTo>
                    <a:pt x="3813200" y="204470"/>
                  </a:lnTo>
                  <a:lnTo>
                    <a:pt x="3813200" y="162115"/>
                  </a:lnTo>
                  <a:lnTo>
                    <a:pt x="3837736" y="192201"/>
                  </a:lnTo>
                  <a:lnTo>
                    <a:pt x="3864025" y="192201"/>
                  </a:lnTo>
                  <a:lnTo>
                    <a:pt x="3888270" y="162699"/>
                  </a:lnTo>
                  <a:lnTo>
                    <a:pt x="3888270" y="204470"/>
                  </a:lnTo>
                  <a:lnTo>
                    <a:pt x="3939387" y="204470"/>
                  </a:lnTo>
                  <a:lnTo>
                    <a:pt x="3939387" y="64262"/>
                  </a:lnTo>
                  <a:close/>
                </a:path>
                <a:path w="5970905" h="721995">
                  <a:moveTo>
                    <a:pt x="4074922" y="508254"/>
                  </a:moveTo>
                  <a:lnTo>
                    <a:pt x="4063911" y="466356"/>
                  </a:lnTo>
                  <a:lnTo>
                    <a:pt x="4032935" y="440055"/>
                  </a:lnTo>
                  <a:lnTo>
                    <a:pt x="4018838" y="436156"/>
                  </a:lnTo>
                  <a:lnTo>
                    <a:pt x="4018838" y="500278"/>
                  </a:lnTo>
                  <a:lnTo>
                    <a:pt x="4018838" y="516242"/>
                  </a:lnTo>
                  <a:lnTo>
                    <a:pt x="4016502" y="522719"/>
                  </a:lnTo>
                  <a:lnTo>
                    <a:pt x="4007154" y="532650"/>
                  </a:lnTo>
                  <a:lnTo>
                    <a:pt x="4001224" y="535127"/>
                  </a:lnTo>
                  <a:lnTo>
                    <a:pt x="3988752" y="535127"/>
                  </a:lnTo>
                  <a:lnTo>
                    <a:pt x="3984180" y="533768"/>
                  </a:lnTo>
                  <a:lnTo>
                    <a:pt x="3980281" y="531037"/>
                  </a:lnTo>
                  <a:lnTo>
                    <a:pt x="3980281" y="485470"/>
                  </a:lnTo>
                  <a:lnTo>
                    <a:pt x="3984180" y="482752"/>
                  </a:lnTo>
                  <a:lnTo>
                    <a:pt x="3988752" y="481380"/>
                  </a:lnTo>
                  <a:lnTo>
                    <a:pt x="4001224" y="481380"/>
                  </a:lnTo>
                  <a:lnTo>
                    <a:pt x="4007154" y="483870"/>
                  </a:lnTo>
                  <a:lnTo>
                    <a:pt x="4016502" y="493801"/>
                  </a:lnTo>
                  <a:lnTo>
                    <a:pt x="4018838" y="500278"/>
                  </a:lnTo>
                  <a:lnTo>
                    <a:pt x="4018838" y="436156"/>
                  </a:lnTo>
                  <a:lnTo>
                    <a:pt x="4004818" y="434936"/>
                  </a:lnTo>
                  <a:lnTo>
                    <a:pt x="3996588" y="435343"/>
                  </a:lnTo>
                  <a:lnTo>
                    <a:pt x="3988828" y="436549"/>
                  </a:lnTo>
                  <a:lnTo>
                    <a:pt x="3981539" y="438556"/>
                  </a:lnTo>
                  <a:lnTo>
                    <a:pt x="3974731" y="441363"/>
                  </a:lnTo>
                  <a:lnTo>
                    <a:pt x="3973563" y="438150"/>
                  </a:lnTo>
                  <a:lnTo>
                    <a:pt x="3925951" y="438150"/>
                  </a:lnTo>
                  <a:lnTo>
                    <a:pt x="3925951" y="636778"/>
                  </a:lnTo>
                  <a:lnTo>
                    <a:pt x="3980281" y="636778"/>
                  </a:lnTo>
                  <a:lnTo>
                    <a:pt x="3980281" y="577481"/>
                  </a:lnTo>
                  <a:lnTo>
                    <a:pt x="3987292" y="580212"/>
                  </a:lnTo>
                  <a:lnTo>
                    <a:pt x="3995572" y="581583"/>
                  </a:lnTo>
                  <a:lnTo>
                    <a:pt x="4005110" y="581583"/>
                  </a:lnTo>
                  <a:lnTo>
                    <a:pt x="4019867" y="580288"/>
                  </a:lnTo>
                  <a:lnTo>
                    <a:pt x="4029545" y="577481"/>
                  </a:lnTo>
                  <a:lnTo>
                    <a:pt x="4033189" y="576427"/>
                  </a:lnTo>
                  <a:lnTo>
                    <a:pt x="4064000" y="549960"/>
                  </a:lnTo>
                  <a:lnTo>
                    <a:pt x="4073702" y="523608"/>
                  </a:lnTo>
                  <a:lnTo>
                    <a:pt x="4074922" y="508254"/>
                  </a:lnTo>
                  <a:close/>
                </a:path>
                <a:path w="5970905" h="721995">
                  <a:moveTo>
                    <a:pt x="4104424" y="168249"/>
                  </a:moveTo>
                  <a:lnTo>
                    <a:pt x="4100334" y="168249"/>
                  </a:lnTo>
                  <a:lnTo>
                    <a:pt x="4097070" y="167182"/>
                  </a:lnTo>
                  <a:lnTo>
                    <a:pt x="4092206" y="162902"/>
                  </a:lnTo>
                  <a:lnTo>
                    <a:pt x="4090987" y="159981"/>
                  </a:lnTo>
                  <a:lnTo>
                    <a:pt x="4090987" y="150723"/>
                  </a:lnTo>
                  <a:lnTo>
                    <a:pt x="4090987" y="122389"/>
                  </a:lnTo>
                  <a:lnTo>
                    <a:pt x="4090987" y="112458"/>
                  </a:lnTo>
                  <a:lnTo>
                    <a:pt x="4090416" y="106908"/>
                  </a:lnTo>
                  <a:lnTo>
                    <a:pt x="4089781" y="100711"/>
                  </a:lnTo>
                  <a:lnTo>
                    <a:pt x="4061155" y="67271"/>
                  </a:lnTo>
                  <a:lnTo>
                    <a:pt x="4018546" y="59296"/>
                  </a:lnTo>
                  <a:lnTo>
                    <a:pt x="4004487" y="59944"/>
                  </a:lnTo>
                  <a:lnTo>
                    <a:pt x="3991533" y="61861"/>
                  </a:lnTo>
                  <a:lnTo>
                    <a:pt x="3979659" y="65049"/>
                  </a:lnTo>
                  <a:lnTo>
                    <a:pt x="3968889" y="69519"/>
                  </a:lnTo>
                  <a:lnTo>
                    <a:pt x="3968889" y="117132"/>
                  </a:lnTo>
                  <a:lnTo>
                    <a:pt x="3976433" y="112661"/>
                  </a:lnTo>
                  <a:lnTo>
                    <a:pt x="3985323" y="109474"/>
                  </a:lnTo>
                  <a:lnTo>
                    <a:pt x="3995559" y="107556"/>
                  </a:lnTo>
                  <a:lnTo>
                    <a:pt x="4007154" y="106908"/>
                  </a:lnTo>
                  <a:lnTo>
                    <a:pt x="4016502" y="106908"/>
                  </a:lnTo>
                  <a:lnTo>
                    <a:pt x="4023703" y="108038"/>
                  </a:lnTo>
                  <a:lnTo>
                    <a:pt x="4033837" y="112509"/>
                  </a:lnTo>
                  <a:lnTo>
                    <a:pt x="4036364" y="115481"/>
                  </a:lnTo>
                  <a:lnTo>
                    <a:pt x="4036364" y="122389"/>
                  </a:lnTo>
                  <a:lnTo>
                    <a:pt x="4036364" y="151599"/>
                  </a:lnTo>
                  <a:lnTo>
                    <a:pt x="4036364" y="165036"/>
                  </a:lnTo>
                  <a:lnTo>
                    <a:pt x="4033634" y="167767"/>
                  </a:lnTo>
                  <a:lnTo>
                    <a:pt x="4029456" y="169125"/>
                  </a:lnTo>
                  <a:lnTo>
                    <a:pt x="4019715" y="169125"/>
                  </a:lnTo>
                  <a:lnTo>
                    <a:pt x="4016311" y="168300"/>
                  </a:lnTo>
                  <a:lnTo>
                    <a:pt x="4010850" y="164998"/>
                  </a:lnTo>
                  <a:lnTo>
                    <a:pt x="4009491" y="162902"/>
                  </a:lnTo>
                  <a:lnTo>
                    <a:pt x="4009491" y="157441"/>
                  </a:lnTo>
                  <a:lnTo>
                    <a:pt x="4011053" y="155105"/>
                  </a:lnTo>
                  <a:lnTo>
                    <a:pt x="4017276" y="151599"/>
                  </a:lnTo>
                  <a:lnTo>
                    <a:pt x="4021467" y="150723"/>
                  </a:lnTo>
                  <a:lnTo>
                    <a:pt x="4030624" y="150723"/>
                  </a:lnTo>
                  <a:lnTo>
                    <a:pt x="4033837" y="151015"/>
                  </a:lnTo>
                  <a:lnTo>
                    <a:pt x="4036364" y="151599"/>
                  </a:lnTo>
                  <a:lnTo>
                    <a:pt x="4036364" y="122389"/>
                  </a:lnTo>
                  <a:lnTo>
                    <a:pt x="4028770" y="121031"/>
                  </a:lnTo>
                  <a:lnTo>
                    <a:pt x="4021467" y="120345"/>
                  </a:lnTo>
                  <a:lnTo>
                    <a:pt x="4014457" y="120345"/>
                  </a:lnTo>
                  <a:lnTo>
                    <a:pt x="3970794" y="131889"/>
                  </a:lnTo>
                  <a:lnTo>
                    <a:pt x="3954869" y="163576"/>
                  </a:lnTo>
                  <a:lnTo>
                    <a:pt x="3955859" y="173151"/>
                  </a:lnTo>
                  <a:lnTo>
                    <a:pt x="3989514" y="204698"/>
                  </a:lnTo>
                  <a:lnTo>
                    <a:pt x="4013873" y="207683"/>
                  </a:lnTo>
                  <a:lnTo>
                    <a:pt x="4024592" y="207048"/>
                  </a:lnTo>
                  <a:lnTo>
                    <a:pt x="4034244" y="205130"/>
                  </a:lnTo>
                  <a:lnTo>
                    <a:pt x="4042841" y="201942"/>
                  </a:lnTo>
                  <a:lnTo>
                    <a:pt x="4050385" y="197459"/>
                  </a:lnTo>
                  <a:lnTo>
                    <a:pt x="4057319" y="201942"/>
                  </a:lnTo>
                  <a:lnTo>
                    <a:pt x="4064990" y="205130"/>
                  </a:lnTo>
                  <a:lnTo>
                    <a:pt x="4073385" y="207048"/>
                  </a:lnTo>
                  <a:lnTo>
                    <a:pt x="4082516" y="207683"/>
                  </a:lnTo>
                  <a:lnTo>
                    <a:pt x="4090886" y="207683"/>
                  </a:lnTo>
                  <a:lnTo>
                    <a:pt x="4098188" y="206133"/>
                  </a:lnTo>
                  <a:lnTo>
                    <a:pt x="4104424" y="203009"/>
                  </a:lnTo>
                  <a:lnTo>
                    <a:pt x="4104424" y="197459"/>
                  </a:lnTo>
                  <a:lnTo>
                    <a:pt x="4104424" y="169125"/>
                  </a:lnTo>
                  <a:lnTo>
                    <a:pt x="4104424" y="168249"/>
                  </a:lnTo>
                  <a:close/>
                </a:path>
                <a:path w="5970905" h="721995">
                  <a:moveTo>
                    <a:pt x="4241711" y="64592"/>
                  </a:moveTo>
                  <a:lnTo>
                    <a:pt x="4105008" y="64592"/>
                  </a:lnTo>
                  <a:lnTo>
                    <a:pt x="4105008" y="110312"/>
                  </a:lnTo>
                  <a:lnTo>
                    <a:pt x="4146194" y="110312"/>
                  </a:lnTo>
                  <a:lnTo>
                    <a:pt x="4146194" y="204292"/>
                  </a:lnTo>
                  <a:lnTo>
                    <a:pt x="4200525" y="204292"/>
                  </a:lnTo>
                  <a:lnTo>
                    <a:pt x="4200525" y="110312"/>
                  </a:lnTo>
                  <a:lnTo>
                    <a:pt x="4241711" y="110312"/>
                  </a:lnTo>
                  <a:lnTo>
                    <a:pt x="4241711" y="64592"/>
                  </a:lnTo>
                  <a:close/>
                </a:path>
                <a:path w="5970905" h="721995">
                  <a:moveTo>
                    <a:pt x="4243756" y="508254"/>
                  </a:moveTo>
                  <a:lnTo>
                    <a:pt x="4242384" y="492506"/>
                  </a:lnTo>
                  <a:lnTo>
                    <a:pt x="4239603" y="482841"/>
                  </a:lnTo>
                  <a:lnTo>
                    <a:pt x="4238282" y="478243"/>
                  </a:lnTo>
                  <a:lnTo>
                    <a:pt x="4210113" y="445020"/>
                  </a:lnTo>
                  <a:lnTo>
                    <a:pt x="4187672" y="436029"/>
                  </a:lnTo>
                  <a:lnTo>
                    <a:pt x="4187672" y="500659"/>
                  </a:lnTo>
                  <a:lnTo>
                    <a:pt x="4187672" y="515848"/>
                  </a:lnTo>
                  <a:lnTo>
                    <a:pt x="4185628" y="521982"/>
                  </a:lnTo>
                  <a:lnTo>
                    <a:pt x="4177449" y="531329"/>
                  </a:lnTo>
                  <a:lnTo>
                    <a:pt x="4172089" y="533666"/>
                  </a:lnTo>
                  <a:lnTo>
                    <a:pt x="4159046" y="533666"/>
                  </a:lnTo>
                  <a:lnTo>
                    <a:pt x="4153738" y="531329"/>
                  </a:lnTo>
                  <a:lnTo>
                    <a:pt x="4145369" y="521982"/>
                  </a:lnTo>
                  <a:lnTo>
                    <a:pt x="4143273" y="515848"/>
                  </a:lnTo>
                  <a:lnTo>
                    <a:pt x="4143273" y="500659"/>
                  </a:lnTo>
                  <a:lnTo>
                    <a:pt x="4145369" y="494525"/>
                  </a:lnTo>
                  <a:lnTo>
                    <a:pt x="4153738" y="485178"/>
                  </a:lnTo>
                  <a:lnTo>
                    <a:pt x="4159046" y="482841"/>
                  </a:lnTo>
                  <a:lnTo>
                    <a:pt x="4172089" y="482841"/>
                  </a:lnTo>
                  <a:lnTo>
                    <a:pt x="4177449" y="485178"/>
                  </a:lnTo>
                  <a:lnTo>
                    <a:pt x="4185628" y="494525"/>
                  </a:lnTo>
                  <a:lnTo>
                    <a:pt x="4187672" y="500659"/>
                  </a:lnTo>
                  <a:lnTo>
                    <a:pt x="4187672" y="436029"/>
                  </a:lnTo>
                  <a:lnTo>
                    <a:pt x="4181919" y="434505"/>
                  </a:lnTo>
                  <a:lnTo>
                    <a:pt x="4165473" y="433184"/>
                  </a:lnTo>
                  <a:lnTo>
                    <a:pt x="4149026" y="434505"/>
                  </a:lnTo>
                  <a:lnTo>
                    <a:pt x="4109097" y="454215"/>
                  </a:lnTo>
                  <a:lnTo>
                    <a:pt x="4088561" y="492506"/>
                  </a:lnTo>
                  <a:lnTo>
                    <a:pt x="4087190" y="508254"/>
                  </a:lnTo>
                  <a:lnTo>
                    <a:pt x="4088561" y="524014"/>
                  </a:lnTo>
                  <a:lnTo>
                    <a:pt x="4109097" y="562292"/>
                  </a:lnTo>
                  <a:lnTo>
                    <a:pt x="4149026" y="582015"/>
                  </a:lnTo>
                  <a:lnTo>
                    <a:pt x="4165473" y="583323"/>
                  </a:lnTo>
                  <a:lnTo>
                    <a:pt x="4181919" y="582015"/>
                  </a:lnTo>
                  <a:lnTo>
                    <a:pt x="4221848" y="562292"/>
                  </a:lnTo>
                  <a:lnTo>
                    <a:pt x="4239603" y="533666"/>
                  </a:lnTo>
                  <a:lnTo>
                    <a:pt x="4242384" y="524014"/>
                  </a:lnTo>
                  <a:lnTo>
                    <a:pt x="4243756" y="508254"/>
                  </a:lnTo>
                  <a:close/>
                </a:path>
                <a:path w="5970905" h="721995">
                  <a:moveTo>
                    <a:pt x="4395648" y="539216"/>
                  </a:moveTo>
                  <a:lnTo>
                    <a:pt x="4395228" y="535711"/>
                  </a:lnTo>
                  <a:lnTo>
                    <a:pt x="4394428" y="528955"/>
                  </a:lnTo>
                  <a:lnTo>
                    <a:pt x="4392142" y="523443"/>
                  </a:lnTo>
                  <a:lnTo>
                    <a:pt x="4390758" y="520090"/>
                  </a:lnTo>
                  <a:lnTo>
                    <a:pt x="4384637" y="512610"/>
                  </a:lnTo>
                  <a:lnTo>
                    <a:pt x="4376077" y="506501"/>
                  </a:lnTo>
                  <a:lnTo>
                    <a:pt x="4382084" y="500532"/>
                  </a:lnTo>
                  <a:lnTo>
                    <a:pt x="4389806" y="477583"/>
                  </a:lnTo>
                  <a:lnTo>
                    <a:pt x="4388993" y="469353"/>
                  </a:lnTo>
                  <a:lnTo>
                    <a:pt x="4361942" y="440931"/>
                  </a:lnTo>
                  <a:lnTo>
                    <a:pt x="4343362" y="438150"/>
                  </a:lnTo>
                  <a:lnTo>
                    <a:pt x="4342777" y="438150"/>
                  </a:lnTo>
                  <a:lnTo>
                    <a:pt x="4342777" y="525487"/>
                  </a:lnTo>
                  <a:lnTo>
                    <a:pt x="4342777" y="533666"/>
                  </a:lnTo>
                  <a:lnTo>
                    <a:pt x="4340441" y="535711"/>
                  </a:lnTo>
                  <a:lnTo>
                    <a:pt x="4314152" y="535711"/>
                  </a:lnTo>
                  <a:lnTo>
                    <a:pt x="4314152" y="523443"/>
                  </a:lnTo>
                  <a:lnTo>
                    <a:pt x="4340441" y="523443"/>
                  </a:lnTo>
                  <a:lnTo>
                    <a:pt x="4342777" y="525487"/>
                  </a:lnTo>
                  <a:lnTo>
                    <a:pt x="4342777" y="438150"/>
                  </a:lnTo>
                  <a:lnTo>
                    <a:pt x="4338688" y="438150"/>
                  </a:lnTo>
                  <a:lnTo>
                    <a:pt x="4338688" y="485279"/>
                  </a:lnTo>
                  <a:lnTo>
                    <a:pt x="4338688" y="491312"/>
                  </a:lnTo>
                  <a:lnTo>
                    <a:pt x="4336250" y="493356"/>
                  </a:lnTo>
                  <a:lnTo>
                    <a:pt x="4314152" y="493356"/>
                  </a:lnTo>
                  <a:lnTo>
                    <a:pt x="4314152" y="480796"/>
                  </a:lnTo>
                  <a:lnTo>
                    <a:pt x="4333532" y="480796"/>
                  </a:lnTo>
                  <a:lnTo>
                    <a:pt x="4335284" y="481380"/>
                  </a:lnTo>
                  <a:lnTo>
                    <a:pt x="4338002" y="483717"/>
                  </a:lnTo>
                  <a:lnTo>
                    <a:pt x="4338688" y="485279"/>
                  </a:lnTo>
                  <a:lnTo>
                    <a:pt x="4338688" y="438150"/>
                  </a:lnTo>
                  <a:lnTo>
                    <a:pt x="4259821" y="438150"/>
                  </a:lnTo>
                  <a:lnTo>
                    <a:pt x="4259821" y="578358"/>
                  </a:lnTo>
                  <a:lnTo>
                    <a:pt x="4349788" y="578358"/>
                  </a:lnTo>
                  <a:lnTo>
                    <a:pt x="4359414" y="577684"/>
                  </a:lnTo>
                  <a:lnTo>
                    <a:pt x="4392434" y="554888"/>
                  </a:lnTo>
                  <a:lnTo>
                    <a:pt x="4394847" y="547446"/>
                  </a:lnTo>
                  <a:lnTo>
                    <a:pt x="4395648" y="539216"/>
                  </a:lnTo>
                  <a:close/>
                </a:path>
                <a:path w="5970905" h="721995">
                  <a:moveTo>
                    <a:pt x="4406163" y="134366"/>
                  </a:moveTo>
                  <a:lnTo>
                    <a:pt x="4404792" y="118618"/>
                  </a:lnTo>
                  <a:lnTo>
                    <a:pt x="4402010" y="108953"/>
                  </a:lnTo>
                  <a:lnTo>
                    <a:pt x="4400689" y="104355"/>
                  </a:lnTo>
                  <a:lnTo>
                    <a:pt x="4372521" y="71132"/>
                  </a:lnTo>
                  <a:lnTo>
                    <a:pt x="4350080" y="62141"/>
                  </a:lnTo>
                  <a:lnTo>
                    <a:pt x="4350080" y="126771"/>
                  </a:lnTo>
                  <a:lnTo>
                    <a:pt x="4350080" y="141960"/>
                  </a:lnTo>
                  <a:lnTo>
                    <a:pt x="4348035" y="148094"/>
                  </a:lnTo>
                  <a:lnTo>
                    <a:pt x="4339856" y="157441"/>
                  </a:lnTo>
                  <a:lnTo>
                    <a:pt x="4334497" y="159778"/>
                  </a:lnTo>
                  <a:lnTo>
                    <a:pt x="4321454" y="159778"/>
                  </a:lnTo>
                  <a:lnTo>
                    <a:pt x="4316146" y="157441"/>
                  </a:lnTo>
                  <a:lnTo>
                    <a:pt x="4307776" y="148094"/>
                  </a:lnTo>
                  <a:lnTo>
                    <a:pt x="4305681" y="141960"/>
                  </a:lnTo>
                  <a:lnTo>
                    <a:pt x="4305681" y="126771"/>
                  </a:lnTo>
                  <a:lnTo>
                    <a:pt x="4307776" y="120637"/>
                  </a:lnTo>
                  <a:lnTo>
                    <a:pt x="4316146" y="111290"/>
                  </a:lnTo>
                  <a:lnTo>
                    <a:pt x="4321454" y="108953"/>
                  </a:lnTo>
                  <a:lnTo>
                    <a:pt x="4334497" y="108953"/>
                  </a:lnTo>
                  <a:lnTo>
                    <a:pt x="4339856" y="111290"/>
                  </a:lnTo>
                  <a:lnTo>
                    <a:pt x="4348035" y="120637"/>
                  </a:lnTo>
                  <a:lnTo>
                    <a:pt x="4350080" y="126771"/>
                  </a:lnTo>
                  <a:lnTo>
                    <a:pt x="4350080" y="62141"/>
                  </a:lnTo>
                  <a:lnTo>
                    <a:pt x="4344327" y="60617"/>
                  </a:lnTo>
                  <a:lnTo>
                    <a:pt x="4327880" y="59296"/>
                  </a:lnTo>
                  <a:lnTo>
                    <a:pt x="4311434" y="60617"/>
                  </a:lnTo>
                  <a:lnTo>
                    <a:pt x="4271505" y="80327"/>
                  </a:lnTo>
                  <a:lnTo>
                    <a:pt x="4250969" y="118618"/>
                  </a:lnTo>
                  <a:lnTo>
                    <a:pt x="4249598" y="134366"/>
                  </a:lnTo>
                  <a:lnTo>
                    <a:pt x="4250969" y="150126"/>
                  </a:lnTo>
                  <a:lnTo>
                    <a:pt x="4271505" y="188404"/>
                  </a:lnTo>
                  <a:lnTo>
                    <a:pt x="4311434" y="208127"/>
                  </a:lnTo>
                  <a:lnTo>
                    <a:pt x="4327880" y="209435"/>
                  </a:lnTo>
                  <a:lnTo>
                    <a:pt x="4344327" y="208127"/>
                  </a:lnTo>
                  <a:lnTo>
                    <a:pt x="4384256" y="188404"/>
                  </a:lnTo>
                  <a:lnTo>
                    <a:pt x="4402010" y="159778"/>
                  </a:lnTo>
                  <a:lnTo>
                    <a:pt x="4404792" y="150126"/>
                  </a:lnTo>
                  <a:lnTo>
                    <a:pt x="4406163" y="134366"/>
                  </a:lnTo>
                  <a:close/>
                </a:path>
                <a:path w="5970905" h="721995">
                  <a:moveTo>
                    <a:pt x="4557471" y="542137"/>
                  </a:moveTo>
                  <a:lnTo>
                    <a:pt x="4553382" y="542137"/>
                  </a:lnTo>
                  <a:lnTo>
                    <a:pt x="4550118" y="541070"/>
                  </a:lnTo>
                  <a:lnTo>
                    <a:pt x="4545254" y="536790"/>
                  </a:lnTo>
                  <a:lnTo>
                    <a:pt x="4544034" y="533869"/>
                  </a:lnTo>
                  <a:lnTo>
                    <a:pt x="4544034" y="524611"/>
                  </a:lnTo>
                  <a:lnTo>
                    <a:pt x="4544034" y="496277"/>
                  </a:lnTo>
                  <a:lnTo>
                    <a:pt x="4544034" y="486346"/>
                  </a:lnTo>
                  <a:lnTo>
                    <a:pt x="4543463" y="480796"/>
                  </a:lnTo>
                  <a:lnTo>
                    <a:pt x="4542828" y="474599"/>
                  </a:lnTo>
                  <a:lnTo>
                    <a:pt x="4514202" y="441159"/>
                  </a:lnTo>
                  <a:lnTo>
                    <a:pt x="4471594" y="433184"/>
                  </a:lnTo>
                  <a:lnTo>
                    <a:pt x="4457535" y="433832"/>
                  </a:lnTo>
                  <a:lnTo>
                    <a:pt x="4444581" y="435749"/>
                  </a:lnTo>
                  <a:lnTo>
                    <a:pt x="4432706" y="438937"/>
                  </a:lnTo>
                  <a:lnTo>
                    <a:pt x="4421937" y="443407"/>
                  </a:lnTo>
                  <a:lnTo>
                    <a:pt x="4421937" y="491020"/>
                  </a:lnTo>
                  <a:lnTo>
                    <a:pt x="4429480" y="486549"/>
                  </a:lnTo>
                  <a:lnTo>
                    <a:pt x="4438370" y="483362"/>
                  </a:lnTo>
                  <a:lnTo>
                    <a:pt x="4448607" y="481444"/>
                  </a:lnTo>
                  <a:lnTo>
                    <a:pt x="4460202" y="480796"/>
                  </a:lnTo>
                  <a:lnTo>
                    <a:pt x="4469549" y="480796"/>
                  </a:lnTo>
                  <a:lnTo>
                    <a:pt x="4476750" y="481926"/>
                  </a:lnTo>
                  <a:lnTo>
                    <a:pt x="4486884" y="486397"/>
                  </a:lnTo>
                  <a:lnTo>
                    <a:pt x="4489412" y="489369"/>
                  </a:lnTo>
                  <a:lnTo>
                    <a:pt x="4489412" y="496277"/>
                  </a:lnTo>
                  <a:lnTo>
                    <a:pt x="4489412" y="525487"/>
                  </a:lnTo>
                  <a:lnTo>
                    <a:pt x="4489412" y="538924"/>
                  </a:lnTo>
                  <a:lnTo>
                    <a:pt x="4486694" y="541655"/>
                  </a:lnTo>
                  <a:lnTo>
                    <a:pt x="4482503" y="543013"/>
                  </a:lnTo>
                  <a:lnTo>
                    <a:pt x="4472762" y="543013"/>
                  </a:lnTo>
                  <a:lnTo>
                    <a:pt x="4469358" y="542188"/>
                  </a:lnTo>
                  <a:lnTo>
                    <a:pt x="4463910" y="538886"/>
                  </a:lnTo>
                  <a:lnTo>
                    <a:pt x="4462538" y="536790"/>
                  </a:lnTo>
                  <a:lnTo>
                    <a:pt x="4462538" y="531329"/>
                  </a:lnTo>
                  <a:lnTo>
                    <a:pt x="4464101" y="529005"/>
                  </a:lnTo>
                  <a:lnTo>
                    <a:pt x="4470324" y="525487"/>
                  </a:lnTo>
                  <a:lnTo>
                    <a:pt x="4474515" y="524611"/>
                  </a:lnTo>
                  <a:lnTo>
                    <a:pt x="4483671" y="524611"/>
                  </a:lnTo>
                  <a:lnTo>
                    <a:pt x="4486884" y="524903"/>
                  </a:lnTo>
                  <a:lnTo>
                    <a:pt x="4489412" y="525487"/>
                  </a:lnTo>
                  <a:lnTo>
                    <a:pt x="4489412" y="496277"/>
                  </a:lnTo>
                  <a:lnTo>
                    <a:pt x="4481817" y="494919"/>
                  </a:lnTo>
                  <a:lnTo>
                    <a:pt x="4474515" y="494233"/>
                  </a:lnTo>
                  <a:lnTo>
                    <a:pt x="4467504" y="494233"/>
                  </a:lnTo>
                  <a:lnTo>
                    <a:pt x="4423842" y="505777"/>
                  </a:lnTo>
                  <a:lnTo>
                    <a:pt x="4407916" y="537464"/>
                  </a:lnTo>
                  <a:lnTo>
                    <a:pt x="4408919" y="547039"/>
                  </a:lnTo>
                  <a:lnTo>
                    <a:pt x="4442574" y="578586"/>
                  </a:lnTo>
                  <a:lnTo>
                    <a:pt x="4466920" y="581583"/>
                  </a:lnTo>
                  <a:lnTo>
                    <a:pt x="4477639" y="580936"/>
                  </a:lnTo>
                  <a:lnTo>
                    <a:pt x="4487303" y="579018"/>
                  </a:lnTo>
                  <a:lnTo>
                    <a:pt x="4495901" y="575830"/>
                  </a:lnTo>
                  <a:lnTo>
                    <a:pt x="4503432" y="571347"/>
                  </a:lnTo>
                  <a:lnTo>
                    <a:pt x="4510367" y="575830"/>
                  </a:lnTo>
                  <a:lnTo>
                    <a:pt x="4518037" y="579018"/>
                  </a:lnTo>
                  <a:lnTo>
                    <a:pt x="4526432" y="580936"/>
                  </a:lnTo>
                  <a:lnTo>
                    <a:pt x="4535563" y="581583"/>
                  </a:lnTo>
                  <a:lnTo>
                    <a:pt x="4543933" y="581583"/>
                  </a:lnTo>
                  <a:lnTo>
                    <a:pt x="4551248" y="580021"/>
                  </a:lnTo>
                  <a:lnTo>
                    <a:pt x="4557471" y="576897"/>
                  </a:lnTo>
                  <a:lnTo>
                    <a:pt x="4557471" y="571347"/>
                  </a:lnTo>
                  <a:lnTo>
                    <a:pt x="4557471" y="543013"/>
                  </a:lnTo>
                  <a:lnTo>
                    <a:pt x="4557471" y="542137"/>
                  </a:lnTo>
                  <a:close/>
                </a:path>
                <a:path w="5970905" h="721995">
                  <a:moveTo>
                    <a:pt x="4567694" y="64262"/>
                  </a:moveTo>
                  <a:lnTo>
                    <a:pt x="4440047" y="64262"/>
                  </a:lnTo>
                  <a:lnTo>
                    <a:pt x="4440047" y="95224"/>
                  </a:lnTo>
                  <a:lnTo>
                    <a:pt x="4439717" y="113779"/>
                  </a:lnTo>
                  <a:lnTo>
                    <a:pt x="4434789" y="151892"/>
                  </a:lnTo>
                  <a:lnTo>
                    <a:pt x="4415510" y="168541"/>
                  </a:lnTo>
                  <a:lnTo>
                    <a:pt x="4412005" y="168541"/>
                  </a:lnTo>
                  <a:lnTo>
                    <a:pt x="4412005" y="202717"/>
                  </a:lnTo>
                  <a:lnTo>
                    <a:pt x="4417847" y="206032"/>
                  </a:lnTo>
                  <a:lnTo>
                    <a:pt x="4425734" y="207683"/>
                  </a:lnTo>
                  <a:lnTo>
                    <a:pt x="4443844" y="207683"/>
                  </a:lnTo>
                  <a:lnTo>
                    <a:pt x="4477499" y="184531"/>
                  </a:lnTo>
                  <a:lnTo>
                    <a:pt x="4488421" y="142290"/>
                  </a:lnTo>
                  <a:lnTo>
                    <a:pt x="4489412" y="110413"/>
                  </a:lnTo>
                  <a:lnTo>
                    <a:pt x="4513364" y="110413"/>
                  </a:lnTo>
                  <a:lnTo>
                    <a:pt x="4513364" y="204470"/>
                  </a:lnTo>
                  <a:lnTo>
                    <a:pt x="4567694" y="204470"/>
                  </a:lnTo>
                  <a:lnTo>
                    <a:pt x="4567694" y="64262"/>
                  </a:lnTo>
                  <a:close/>
                </a:path>
                <a:path w="5970905" h="721995">
                  <a:moveTo>
                    <a:pt x="4716665" y="437972"/>
                  </a:moveTo>
                  <a:lnTo>
                    <a:pt x="4662335" y="437972"/>
                  </a:lnTo>
                  <a:lnTo>
                    <a:pt x="4662335" y="483692"/>
                  </a:lnTo>
                  <a:lnTo>
                    <a:pt x="4624070" y="483692"/>
                  </a:lnTo>
                  <a:lnTo>
                    <a:pt x="4624070" y="437972"/>
                  </a:lnTo>
                  <a:lnTo>
                    <a:pt x="4569739" y="437972"/>
                  </a:lnTo>
                  <a:lnTo>
                    <a:pt x="4569739" y="483692"/>
                  </a:lnTo>
                  <a:lnTo>
                    <a:pt x="4569739" y="529412"/>
                  </a:lnTo>
                  <a:lnTo>
                    <a:pt x="4569739" y="578942"/>
                  </a:lnTo>
                  <a:lnTo>
                    <a:pt x="4624070" y="578942"/>
                  </a:lnTo>
                  <a:lnTo>
                    <a:pt x="4624070" y="529412"/>
                  </a:lnTo>
                  <a:lnTo>
                    <a:pt x="4662335" y="529412"/>
                  </a:lnTo>
                  <a:lnTo>
                    <a:pt x="4662335" y="578942"/>
                  </a:lnTo>
                  <a:lnTo>
                    <a:pt x="4716665" y="578942"/>
                  </a:lnTo>
                  <a:lnTo>
                    <a:pt x="4716665" y="529412"/>
                  </a:lnTo>
                  <a:lnTo>
                    <a:pt x="4716665" y="483692"/>
                  </a:lnTo>
                  <a:lnTo>
                    <a:pt x="4716665" y="437972"/>
                  </a:lnTo>
                  <a:close/>
                </a:path>
                <a:path w="5970905" h="721995">
                  <a:moveTo>
                    <a:pt x="4739741" y="134366"/>
                  </a:moveTo>
                  <a:lnTo>
                    <a:pt x="4738370" y="118618"/>
                  </a:lnTo>
                  <a:lnTo>
                    <a:pt x="4735588" y="108953"/>
                  </a:lnTo>
                  <a:lnTo>
                    <a:pt x="4734268" y="104355"/>
                  </a:lnTo>
                  <a:lnTo>
                    <a:pt x="4706099" y="71132"/>
                  </a:lnTo>
                  <a:lnTo>
                    <a:pt x="4683658" y="62141"/>
                  </a:lnTo>
                  <a:lnTo>
                    <a:pt x="4683658" y="126771"/>
                  </a:lnTo>
                  <a:lnTo>
                    <a:pt x="4683658" y="141960"/>
                  </a:lnTo>
                  <a:lnTo>
                    <a:pt x="4681613" y="148094"/>
                  </a:lnTo>
                  <a:lnTo>
                    <a:pt x="4673435" y="157441"/>
                  </a:lnTo>
                  <a:lnTo>
                    <a:pt x="4668075" y="159778"/>
                  </a:lnTo>
                  <a:lnTo>
                    <a:pt x="4655032" y="159778"/>
                  </a:lnTo>
                  <a:lnTo>
                    <a:pt x="4649724" y="157441"/>
                  </a:lnTo>
                  <a:lnTo>
                    <a:pt x="4641354" y="148094"/>
                  </a:lnTo>
                  <a:lnTo>
                    <a:pt x="4639259" y="141960"/>
                  </a:lnTo>
                  <a:lnTo>
                    <a:pt x="4639259" y="126771"/>
                  </a:lnTo>
                  <a:lnTo>
                    <a:pt x="4641354" y="120637"/>
                  </a:lnTo>
                  <a:lnTo>
                    <a:pt x="4649724" y="111290"/>
                  </a:lnTo>
                  <a:lnTo>
                    <a:pt x="4655032" y="108953"/>
                  </a:lnTo>
                  <a:lnTo>
                    <a:pt x="4668075" y="108953"/>
                  </a:lnTo>
                  <a:lnTo>
                    <a:pt x="4673435" y="111290"/>
                  </a:lnTo>
                  <a:lnTo>
                    <a:pt x="4681613" y="120637"/>
                  </a:lnTo>
                  <a:lnTo>
                    <a:pt x="4683658" y="126771"/>
                  </a:lnTo>
                  <a:lnTo>
                    <a:pt x="4683658" y="62141"/>
                  </a:lnTo>
                  <a:lnTo>
                    <a:pt x="4677905" y="60617"/>
                  </a:lnTo>
                  <a:lnTo>
                    <a:pt x="4661459" y="59296"/>
                  </a:lnTo>
                  <a:lnTo>
                    <a:pt x="4645012" y="60617"/>
                  </a:lnTo>
                  <a:lnTo>
                    <a:pt x="4605083" y="80327"/>
                  </a:lnTo>
                  <a:lnTo>
                    <a:pt x="4584547" y="118618"/>
                  </a:lnTo>
                  <a:lnTo>
                    <a:pt x="4583176" y="134366"/>
                  </a:lnTo>
                  <a:lnTo>
                    <a:pt x="4584547" y="150126"/>
                  </a:lnTo>
                  <a:lnTo>
                    <a:pt x="4605083" y="188404"/>
                  </a:lnTo>
                  <a:lnTo>
                    <a:pt x="4645012" y="208127"/>
                  </a:lnTo>
                  <a:lnTo>
                    <a:pt x="4661459" y="209435"/>
                  </a:lnTo>
                  <a:lnTo>
                    <a:pt x="4677905" y="208127"/>
                  </a:lnTo>
                  <a:lnTo>
                    <a:pt x="4717834" y="188404"/>
                  </a:lnTo>
                  <a:lnTo>
                    <a:pt x="4735588" y="159778"/>
                  </a:lnTo>
                  <a:lnTo>
                    <a:pt x="4738370" y="150126"/>
                  </a:lnTo>
                  <a:lnTo>
                    <a:pt x="4739741" y="134366"/>
                  </a:lnTo>
                  <a:close/>
                </a:path>
                <a:path w="5970905" h="721995">
                  <a:moveTo>
                    <a:pt x="4862131" y="64592"/>
                  </a:moveTo>
                  <a:lnTo>
                    <a:pt x="4755807" y="64592"/>
                  </a:lnTo>
                  <a:lnTo>
                    <a:pt x="4755807" y="110312"/>
                  </a:lnTo>
                  <a:lnTo>
                    <a:pt x="4755807" y="204292"/>
                  </a:lnTo>
                  <a:lnTo>
                    <a:pt x="4810137" y="204292"/>
                  </a:lnTo>
                  <a:lnTo>
                    <a:pt x="4810137" y="110312"/>
                  </a:lnTo>
                  <a:lnTo>
                    <a:pt x="4862131" y="110312"/>
                  </a:lnTo>
                  <a:lnTo>
                    <a:pt x="4862131" y="64592"/>
                  </a:lnTo>
                  <a:close/>
                </a:path>
                <a:path w="5970905" h="721995">
                  <a:moveTo>
                    <a:pt x="5022494" y="64262"/>
                  </a:moveTo>
                  <a:lnTo>
                    <a:pt x="4989195" y="64262"/>
                  </a:lnTo>
                  <a:lnTo>
                    <a:pt x="4928438" y="118300"/>
                  </a:lnTo>
                  <a:lnTo>
                    <a:pt x="4928438" y="64262"/>
                  </a:lnTo>
                  <a:lnTo>
                    <a:pt x="4874107" y="64262"/>
                  </a:lnTo>
                  <a:lnTo>
                    <a:pt x="4874107" y="204470"/>
                  </a:lnTo>
                  <a:lnTo>
                    <a:pt x="4907115" y="204470"/>
                  </a:lnTo>
                  <a:lnTo>
                    <a:pt x="4967871" y="150431"/>
                  </a:lnTo>
                  <a:lnTo>
                    <a:pt x="4967871" y="204470"/>
                  </a:lnTo>
                  <a:lnTo>
                    <a:pt x="5022494" y="204470"/>
                  </a:lnTo>
                  <a:lnTo>
                    <a:pt x="5022494" y="64262"/>
                  </a:lnTo>
                  <a:close/>
                </a:path>
                <a:path w="5970905" h="721995">
                  <a:moveTo>
                    <a:pt x="5184318" y="64262"/>
                  </a:moveTo>
                  <a:lnTo>
                    <a:pt x="5129695" y="64262"/>
                  </a:lnTo>
                  <a:lnTo>
                    <a:pt x="5129695" y="115379"/>
                  </a:lnTo>
                  <a:lnTo>
                    <a:pt x="5125212" y="118300"/>
                  </a:lnTo>
                  <a:lnTo>
                    <a:pt x="5118976" y="119761"/>
                  </a:lnTo>
                  <a:lnTo>
                    <a:pt x="5105349" y="119761"/>
                  </a:lnTo>
                  <a:lnTo>
                    <a:pt x="5101310" y="118884"/>
                  </a:lnTo>
                  <a:lnTo>
                    <a:pt x="5096446" y="115379"/>
                  </a:lnTo>
                  <a:lnTo>
                    <a:pt x="5095227" y="112268"/>
                  </a:lnTo>
                  <a:lnTo>
                    <a:pt x="5095227" y="64262"/>
                  </a:lnTo>
                  <a:lnTo>
                    <a:pt x="5040896" y="64262"/>
                  </a:lnTo>
                  <a:lnTo>
                    <a:pt x="5040896" y="107492"/>
                  </a:lnTo>
                  <a:lnTo>
                    <a:pt x="5041862" y="120840"/>
                  </a:lnTo>
                  <a:lnTo>
                    <a:pt x="5064938" y="157670"/>
                  </a:lnTo>
                  <a:lnTo>
                    <a:pt x="5100485" y="166204"/>
                  </a:lnTo>
                  <a:lnTo>
                    <a:pt x="5108880" y="165849"/>
                  </a:lnTo>
                  <a:lnTo>
                    <a:pt x="5116550" y="164744"/>
                  </a:lnTo>
                  <a:lnTo>
                    <a:pt x="5123485" y="162928"/>
                  </a:lnTo>
                  <a:lnTo>
                    <a:pt x="5129695" y="160362"/>
                  </a:lnTo>
                  <a:lnTo>
                    <a:pt x="5129695" y="204470"/>
                  </a:lnTo>
                  <a:lnTo>
                    <a:pt x="5184318" y="204470"/>
                  </a:lnTo>
                  <a:lnTo>
                    <a:pt x="5184318" y="64262"/>
                  </a:lnTo>
                  <a:close/>
                </a:path>
                <a:path w="5970905" h="721995">
                  <a:moveTo>
                    <a:pt x="5343842" y="129311"/>
                  </a:moveTo>
                  <a:lnTo>
                    <a:pt x="5342763" y="118008"/>
                  </a:lnTo>
                  <a:lnTo>
                    <a:pt x="5342229" y="112395"/>
                  </a:lnTo>
                  <a:lnTo>
                    <a:pt x="5340045" y="105448"/>
                  </a:lnTo>
                  <a:lnTo>
                    <a:pt x="5319128" y="73393"/>
                  </a:lnTo>
                  <a:lnTo>
                    <a:pt x="5289766" y="60960"/>
                  </a:lnTo>
                  <a:lnTo>
                    <a:pt x="5289766" y="118008"/>
                  </a:lnTo>
                  <a:lnTo>
                    <a:pt x="5255298" y="118008"/>
                  </a:lnTo>
                  <a:lnTo>
                    <a:pt x="5259197" y="109639"/>
                  </a:lnTo>
                  <a:lnTo>
                    <a:pt x="5265712" y="105448"/>
                  </a:lnTo>
                  <a:lnTo>
                    <a:pt x="5283238" y="105448"/>
                  </a:lnTo>
                  <a:lnTo>
                    <a:pt x="5288204" y="109639"/>
                  </a:lnTo>
                  <a:lnTo>
                    <a:pt x="5289766" y="118008"/>
                  </a:lnTo>
                  <a:lnTo>
                    <a:pt x="5289766" y="60960"/>
                  </a:lnTo>
                  <a:lnTo>
                    <a:pt x="5274576" y="59588"/>
                  </a:lnTo>
                  <a:lnTo>
                    <a:pt x="5258714" y="60883"/>
                  </a:lnTo>
                  <a:lnTo>
                    <a:pt x="5244452" y="64744"/>
                  </a:lnTo>
                  <a:lnTo>
                    <a:pt x="5211673" y="91224"/>
                  </a:lnTo>
                  <a:lnTo>
                    <a:pt x="5200091" y="133197"/>
                  </a:lnTo>
                  <a:lnTo>
                    <a:pt x="5201615" y="149694"/>
                  </a:lnTo>
                  <a:lnTo>
                    <a:pt x="5224475" y="188556"/>
                  </a:lnTo>
                  <a:lnTo>
                    <a:pt x="5270347" y="207860"/>
                  </a:lnTo>
                  <a:lnTo>
                    <a:pt x="5289766" y="209143"/>
                  </a:lnTo>
                  <a:lnTo>
                    <a:pt x="5302783" y="208546"/>
                  </a:lnTo>
                  <a:lnTo>
                    <a:pt x="5314950" y="206743"/>
                  </a:lnTo>
                  <a:lnTo>
                    <a:pt x="5326291" y="203720"/>
                  </a:lnTo>
                  <a:lnTo>
                    <a:pt x="5336794" y="199504"/>
                  </a:lnTo>
                  <a:lnTo>
                    <a:pt x="5336794" y="160947"/>
                  </a:lnTo>
                  <a:lnTo>
                    <a:pt x="5336794" y="151892"/>
                  </a:lnTo>
                  <a:lnTo>
                    <a:pt x="5329453" y="155854"/>
                  </a:lnTo>
                  <a:lnTo>
                    <a:pt x="5320868" y="158686"/>
                  </a:lnTo>
                  <a:lnTo>
                    <a:pt x="5311051" y="160388"/>
                  </a:lnTo>
                  <a:lnTo>
                    <a:pt x="5299989" y="160947"/>
                  </a:lnTo>
                  <a:lnTo>
                    <a:pt x="5286972" y="160147"/>
                  </a:lnTo>
                  <a:lnTo>
                    <a:pt x="5275961" y="157734"/>
                  </a:lnTo>
                  <a:lnTo>
                    <a:pt x="5266956" y="153720"/>
                  </a:lnTo>
                  <a:lnTo>
                    <a:pt x="5259971" y="148094"/>
                  </a:lnTo>
                  <a:lnTo>
                    <a:pt x="5342344" y="148094"/>
                  </a:lnTo>
                  <a:lnTo>
                    <a:pt x="5343842" y="129311"/>
                  </a:lnTo>
                  <a:close/>
                </a:path>
                <a:path w="5970905" h="721995">
                  <a:moveTo>
                    <a:pt x="5474081" y="66014"/>
                  </a:moveTo>
                  <a:lnTo>
                    <a:pt x="5465076" y="63080"/>
                  </a:lnTo>
                  <a:lnTo>
                    <a:pt x="5455894" y="60985"/>
                  </a:lnTo>
                  <a:lnTo>
                    <a:pt x="5446522" y="59715"/>
                  </a:lnTo>
                  <a:lnTo>
                    <a:pt x="5436984" y="59296"/>
                  </a:lnTo>
                  <a:lnTo>
                    <a:pt x="5419979" y="60617"/>
                  </a:lnTo>
                  <a:lnTo>
                    <a:pt x="5378704" y="80327"/>
                  </a:lnTo>
                  <a:lnTo>
                    <a:pt x="5357482" y="118618"/>
                  </a:lnTo>
                  <a:lnTo>
                    <a:pt x="5356072" y="134366"/>
                  </a:lnTo>
                  <a:lnTo>
                    <a:pt x="5357482" y="150126"/>
                  </a:lnTo>
                  <a:lnTo>
                    <a:pt x="5378704" y="188404"/>
                  </a:lnTo>
                  <a:lnTo>
                    <a:pt x="5419979" y="208127"/>
                  </a:lnTo>
                  <a:lnTo>
                    <a:pt x="5436984" y="209435"/>
                  </a:lnTo>
                  <a:lnTo>
                    <a:pt x="5446522" y="209016"/>
                  </a:lnTo>
                  <a:lnTo>
                    <a:pt x="5455894" y="207759"/>
                  </a:lnTo>
                  <a:lnTo>
                    <a:pt x="5465076" y="205663"/>
                  </a:lnTo>
                  <a:lnTo>
                    <a:pt x="5474081" y="202717"/>
                  </a:lnTo>
                  <a:lnTo>
                    <a:pt x="5474081" y="154228"/>
                  </a:lnTo>
                  <a:lnTo>
                    <a:pt x="5468544" y="157429"/>
                  </a:lnTo>
                  <a:lnTo>
                    <a:pt x="5462460" y="159715"/>
                  </a:lnTo>
                  <a:lnTo>
                    <a:pt x="5455844" y="161086"/>
                  </a:lnTo>
                  <a:lnTo>
                    <a:pt x="5448668" y="161531"/>
                  </a:lnTo>
                  <a:lnTo>
                    <a:pt x="5440997" y="161061"/>
                  </a:lnTo>
                  <a:lnTo>
                    <a:pt x="5412156" y="142354"/>
                  </a:lnTo>
                  <a:lnTo>
                    <a:pt x="5412156" y="126390"/>
                  </a:lnTo>
                  <a:lnTo>
                    <a:pt x="5448668" y="107200"/>
                  </a:lnTo>
                  <a:lnTo>
                    <a:pt x="5455844" y="107657"/>
                  </a:lnTo>
                  <a:lnTo>
                    <a:pt x="5462460" y="109029"/>
                  </a:lnTo>
                  <a:lnTo>
                    <a:pt x="5468544" y="111315"/>
                  </a:lnTo>
                  <a:lnTo>
                    <a:pt x="5474081" y="114503"/>
                  </a:lnTo>
                  <a:lnTo>
                    <a:pt x="5474081" y="66014"/>
                  </a:lnTo>
                  <a:close/>
                </a:path>
                <a:path w="5970905" h="721995">
                  <a:moveTo>
                    <a:pt x="5651970" y="204470"/>
                  </a:moveTo>
                  <a:lnTo>
                    <a:pt x="5602021" y="133489"/>
                  </a:lnTo>
                  <a:lnTo>
                    <a:pt x="5648172" y="64262"/>
                  </a:lnTo>
                  <a:lnTo>
                    <a:pt x="5586539" y="64262"/>
                  </a:lnTo>
                  <a:lnTo>
                    <a:pt x="5557037" y="109829"/>
                  </a:lnTo>
                  <a:lnTo>
                    <a:pt x="5547398" y="109829"/>
                  </a:lnTo>
                  <a:lnTo>
                    <a:pt x="5547398" y="64262"/>
                  </a:lnTo>
                  <a:lnTo>
                    <a:pt x="5493067" y="64262"/>
                  </a:lnTo>
                  <a:lnTo>
                    <a:pt x="5493067" y="204470"/>
                  </a:lnTo>
                  <a:lnTo>
                    <a:pt x="5547398" y="204470"/>
                  </a:lnTo>
                  <a:lnTo>
                    <a:pt x="5547398" y="155981"/>
                  </a:lnTo>
                  <a:lnTo>
                    <a:pt x="5557037" y="155981"/>
                  </a:lnTo>
                  <a:lnTo>
                    <a:pt x="5589460" y="204470"/>
                  </a:lnTo>
                  <a:lnTo>
                    <a:pt x="5651970" y="204470"/>
                  </a:lnTo>
                  <a:close/>
                </a:path>
                <a:path w="5970905" h="721995">
                  <a:moveTo>
                    <a:pt x="5810872" y="64262"/>
                  </a:moveTo>
                  <a:lnTo>
                    <a:pt x="5777573" y="64262"/>
                  </a:lnTo>
                  <a:lnTo>
                    <a:pt x="5716816" y="118300"/>
                  </a:lnTo>
                  <a:lnTo>
                    <a:pt x="5716816" y="64262"/>
                  </a:lnTo>
                  <a:lnTo>
                    <a:pt x="5662485" y="64262"/>
                  </a:lnTo>
                  <a:lnTo>
                    <a:pt x="5662485" y="204470"/>
                  </a:lnTo>
                  <a:lnTo>
                    <a:pt x="5695493" y="204470"/>
                  </a:lnTo>
                  <a:lnTo>
                    <a:pt x="5756249" y="150431"/>
                  </a:lnTo>
                  <a:lnTo>
                    <a:pt x="5756249" y="204470"/>
                  </a:lnTo>
                  <a:lnTo>
                    <a:pt x="5810872" y="204470"/>
                  </a:lnTo>
                  <a:lnTo>
                    <a:pt x="5810872" y="64262"/>
                  </a:lnTo>
                  <a:close/>
                </a:path>
                <a:path w="5970905" h="721995">
                  <a:moveTo>
                    <a:pt x="5970397" y="129311"/>
                  </a:moveTo>
                  <a:lnTo>
                    <a:pt x="5969317" y="118008"/>
                  </a:lnTo>
                  <a:lnTo>
                    <a:pt x="5968784" y="112395"/>
                  </a:lnTo>
                  <a:lnTo>
                    <a:pt x="5966599" y="105448"/>
                  </a:lnTo>
                  <a:lnTo>
                    <a:pt x="5945683" y="73393"/>
                  </a:lnTo>
                  <a:lnTo>
                    <a:pt x="5916307" y="60960"/>
                  </a:lnTo>
                  <a:lnTo>
                    <a:pt x="5916307" y="118008"/>
                  </a:lnTo>
                  <a:lnTo>
                    <a:pt x="5881852" y="118008"/>
                  </a:lnTo>
                  <a:lnTo>
                    <a:pt x="5885751" y="109639"/>
                  </a:lnTo>
                  <a:lnTo>
                    <a:pt x="5892266" y="105448"/>
                  </a:lnTo>
                  <a:lnTo>
                    <a:pt x="5909792" y="105448"/>
                  </a:lnTo>
                  <a:lnTo>
                    <a:pt x="5914758" y="109639"/>
                  </a:lnTo>
                  <a:lnTo>
                    <a:pt x="5916307" y="118008"/>
                  </a:lnTo>
                  <a:lnTo>
                    <a:pt x="5916307" y="60960"/>
                  </a:lnTo>
                  <a:lnTo>
                    <a:pt x="5901118" y="59588"/>
                  </a:lnTo>
                  <a:lnTo>
                    <a:pt x="5885269" y="60883"/>
                  </a:lnTo>
                  <a:lnTo>
                    <a:pt x="5871007" y="64744"/>
                  </a:lnTo>
                  <a:lnTo>
                    <a:pt x="5838228" y="91224"/>
                  </a:lnTo>
                  <a:lnTo>
                    <a:pt x="5826645" y="133197"/>
                  </a:lnTo>
                  <a:lnTo>
                    <a:pt x="5828169" y="149694"/>
                  </a:lnTo>
                  <a:lnTo>
                    <a:pt x="5851029" y="188556"/>
                  </a:lnTo>
                  <a:lnTo>
                    <a:pt x="5896902" y="207860"/>
                  </a:lnTo>
                  <a:lnTo>
                    <a:pt x="5916307" y="209143"/>
                  </a:lnTo>
                  <a:lnTo>
                    <a:pt x="5929325" y="208546"/>
                  </a:lnTo>
                  <a:lnTo>
                    <a:pt x="5941504" y="206743"/>
                  </a:lnTo>
                  <a:lnTo>
                    <a:pt x="5952845" y="203720"/>
                  </a:lnTo>
                  <a:lnTo>
                    <a:pt x="5963348" y="199504"/>
                  </a:lnTo>
                  <a:lnTo>
                    <a:pt x="5963348" y="160947"/>
                  </a:lnTo>
                  <a:lnTo>
                    <a:pt x="5963348" y="151892"/>
                  </a:lnTo>
                  <a:lnTo>
                    <a:pt x="5956008" y="155854"/>
                  </a:lnTo>
                  <a:lnTo>
                    <a:pt x="5947422" y="158686"/>
                  </a:lnTo>
                  <a:lnTo>
                    <a:pt x="5937605" y="160388"/>
                  </a:lnTo>
                  <a:lnTo>
                    <a:pt x="5926531" y="160947"/>
                  </a:lnTo>
                  <a:lnTo>
                    <a:pt x="5913526" y="160147"/>
                  </a:lnTo>
                  <a:lnTo>
                    <a:pt x="5902515" y="157734"/>
                  </a:lnTo>
                  <a:lnTo>
                    <a:pt x="5893511" y="153720"/>
                  </a:lnTo>
                  <a:lnTo>
                    <a:pt x="5886526" y="148094"/>
                  </a:lnTo>
                  <a:lnTo>
                    <a:pt x="5968885" y="148094"/>
                  </a:lnTo>
                  <a:lnTo>
                    <a:pt x="5970397" y="129311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98825" y="6027284"/>
              <a:ext cx="309328" cy="140209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1171130" y="2061026"/>
              <a:ext cx="5767070" cy="3698240"/>
            </a:xfrm>
            <a:custGeom>
              <a:avLst/>
              <a:gdLst/>
              <a:ahLst/>
              <a:cxnLst/>
              <a:rect l="l" t="t" r="r" b="b"/>
              <a:pathLst>
                <a:path w="5767070" h="3698240">
                  <a:moveTo>
                    <a:pt x="2629700" y="0"/>
                  </a:moveTo>
                  <a:lnTo>
                    <a:pt x="0" y="0"/>
                  </a:lnTo>
                  <a:lnTo>
                    <a:pt x="0" y="3698024"/>
                  </a:lnTo>
                  <a:lnTo>
                    <a:pt x="2629700" y="3698024"/>
                  </a:lnTo>
                  <a:lnTo>
                    <a:pt x="2629700" y="0"/>
                  </a:lnTo>
                  <a:close/>
                </a:path>
                <a:path w="5767070" h="3698240">
                  <a:moveTo>
                    <a:pt x="5766600" y="0"/>
                  </a:moveTo>
                  <a:lnTo>
                    <a:pt x="3136900" y="0"/>
                  </a:lnTo>
                  <a:lnTo>
                    <a:pt x="3136900" y="3698024"/>
                  </a:lnTo>
                  <a:lnTo>
                    <a:pt x="5766600" y="3698024"/>
                  </a:lnTo>
                  <a:lnTo>
                    <a:pt x="5766600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79028" y="2003500"/>
              <a:ext cx="2592000" cy="3663654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7483032" y="1618224"/>
              <a:ext cx="2630170" cy="3698240"/>
            </a:xfrm>
            <a:custGeom>
              <a:avLst/>
              <a:gdLst/>
              <a:ahLst/>
              <a:cxnLst/>
              <a:rect l="l" t="t" r="r" b="b"/>
              <a:pathLst>
                <a:path w="2630170" h="3698240">
                  <a:moveTo>
                    <a:pt x="2629702" y="0"/>
                  </a:moveTo>
                  <a:lnTo>
                    <a:pt x="0" y="0"/>
                  </a:lnTo>
                  <a:lnTo>
                    <a:pt x="0" y="3698017"/>
                  </a:lnTo>
                  <a:lnTo>
                    <a:pt x="2629702" y="3698017"/>
                  </a:lnTo>
                  <a:lnTo>
                    <a:pt x="2629702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54031" y="1560696"/>
              <a:ext cx="2591998" cy="3665380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2128" y="2002639"/>
              <a:ext cx="2592000" cy="3665380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6163" y="6031936"/>
              <a:ext cx="174675" cy="214401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970991" y="6096210"/>
              <a:ext cx="1858645" cy="182880"/>
            </a:xfrm>
            <a:custGeom>
              <a:avLst/>
              <a:gdLst/>
              <a:ahLst/>
              <a:cxnLst/>
              <a:rect l="l" t="t" r="r" b="b"/>
              <a:pathLst>
                <a:path w="1858645" h="182879">
                  <a:moveTo>
                    <a:pt x="135826" y="106032"/>
                  </a:moveTo>
                  <a:lnTo>
                    <a:pt x="116255" y="73317"/>
                  </a:lnTo>
                  <a:lnTo>
                    <a:pt x="122262" y="67348"/>
                  </a:lnTo>
                  <a:lnTo>
                    <a:pt x="126542" y="60528"/>
                  </a:lnTo>
                  <a:lnTo>
                    <a:pt x="126669" y="60172"/>
                  </a:lnTo>
                  <a:lnTo>
                    <a:pt x="129120" y="52882"/>
                  </a:lnTo>
                  <a:lnTo>
                    <a:pt x="129654" y="47612"/>
                  </a:lnTo>
                  <a:lnTo>
                    <a:pt x="129984" y="44399"/>
                  </a:lnTo>
                  <a:lnTo>
                    <a:pt x="110020" y="11201"/>
                  </a:lnTo>
                  <a:lnTo>
                    <a:pt x="83540" y="4965"/>
                  </a:lnTo>
                  <a:lnTo>
                    <a:pt x="82943" y="4965"/>
                  </a:lnTo>
                  <a:lnTo>
                    <a:pt x="82943" y="92303"/>
                  </a:lnTo>
                  <a:lnTo>
                    <a:pt x="82943" y="100482"/>
                  </a:lnTo>
                  <a:lnTo>
                    <a:pt x="80619" y="102527"/>
                  </a:lnTo>
                  <a:lnTo>
                    <a:pt x="54330" y="102527"/>
                  </a:lnTo>
                  <a:lnTo>
                    <a:pt x="54330" y="90258"/>
                  </a:lnTo>
                  <a:lnTo>
                    <a:pt x="80619" y="90258"/>
                  </a:lnTo>
                  <a:lnTo>
                    <a:pt x="82943" y="92303"/>
                  </a:lnTo>
                  <a:lnTo>
                    <a:pt x="82943" y="4965"/>
                  </a:lnTo>
                  <a:lnTo>
                    <a:pt x="78867" y="4965"/>
                  </a:lnTo>
                  <a:lnTo>
                    <a:pt x="78867" y="52082"/>
                  </a:lnTo>
                  <a:lnTo>
                    <a:pt x="78867" y="58127"/>
                  </a:lnTo>
                  <a:lnTo>
                    <a:pt x="76428" y="60172"/>
                  </a:lnTo>
                  <a:lnTo>
                    <a:pt x="54330" y="60172"/>
                  </a:lnTo>
                  <a:lnTo>
                    <a:pt x="54330" y="47612"/>
                  </a:lnTo>
                  <a:lnTo>
                    <a:pt x="73698" y="47612"/>
                  </a:lnTo>
                  <a:lnTo>
                    <a:pt x="75450" y="48196"/>
                  </a:lnTo>
                  <a:lnTo>
                    <a:pt x="78181" y="50533"/>
                  </a:lnTo>
                  <a:lnTo>
                    <a:pt x="78867" y="52082"/>
                  </a:lnTo>
                  <a:lnTo>
                    <a:pt x="78867" y="4965"/>
                  </a:lnTo>
                  <a:lnTo>
                    <a:pt x="0" y="4965"/>
                  </a:lnTo>
                  <a:lnTo>
                    <a:pt x="0" y="145173"/>
                  </a:lnTo>
                  <a:lnTo>
                    <a:pt x="89966" y="145173"/>
                  </a:lnTo>
                  <a:lnTo>
                    <a:pt x="99580" y="144487"/>
                  </a:lnTo>
                  <a:lnTo>
                    <a:pt x="132613" y="121691"/>
                  </a:lnTo>
                  <a:lnTo>
                    <a:pt x="135013" y="114249"/>
                  </a:lnTo>
                  <a:lnTo>
                    <a:pt x="135826" y="106032"/>
                  </a:lnTo>
                  <a:close/>
                </a:path>
                <a:path w="1858645" h="182879">
                  <a:moveTo>
                    <a:pt x="301739" y="4965"/>
                  </a:moveTo>
                  <a:lnTo>
                    <a:pt x="268439" y="4965"/>
                  </a:lnTo>
                  <a:lnTo>
                    <a:pt x="207683" y="59004"/>
                  </a:lnTo>
                  <a:lnTo>
                    <a:pt x="207683" y="4965"/>
                  </a:lnTo>
                  <a:lnTo>
                    <a:pt x="153352" y="4965"/>
                  </a:lnTo>
                  <a:lnTo>
                    <a:pt x="153352" y="145173"/>
                  </a:lnTo>
                  <a:lnTo>
                    <a:pt x="186359" y="145173"/>
                  </a:lnTo>
                  <a:lnTo>
                    <a:pt x="247116" y="91135"/>
                  </a:lnTo>
                  <a:lnTo>
                    <a:pt x="247116" y="145173"/>
                  </a:lnTo>
                  <a:lnTo>
                    <a:pt x="301739" y="145173"/>
                  </a:lnTo>
                  <a:lnTo>
                    <a:pt x="301739" y="4965"/>
                  </a:lnTo>
                  <a:close/>
                </a:path>
                <a:path w="1858645" h="182879">
                  <a:moveTo>
                    <a:pt x="497154" y="99021"/>
                  </a:moveTo>
                  <a:lnTo>
                    <a:pt x="473786" y="99021"/>
                  </a:lnTo>
                  <a:lnTo>
                    <a:pt x="473786" y="51117"/>
                  </a:lnTo>
                  <a:lnTo>
                    <a:pt x="473786" y="4965"/>
                  </a:lnTo>
                  <a:lnTo>
                    <a:pt x="419442" y="4965"/>
                  </a:lnTo>
                  <a:lnTo>
                    <a:pt x="419442" y="51117"/>
                  </a:lnTo>
                  <a:lnTo>
                    <a:pt x="419442" y="99021"/>
                  </a:lnTo>
                  <a:lnTo>
                    <a:pt x="389661" y="99021"/>
                  </a:lnTo>
                  <a:lnTo>
                    <a:pt x="392976" y="88925"/>
                  </a:lnTo>
                  <a:lnTo>
                    <a:pt x="395351" y="78206"/>
                  </a:lnTo>
                  <a:lnTo>
                    <a:pt x="396773" y="66865"/>
                  </a:lnTo>
                  <a:lnTo>
                    <a:pt x="397256" y="54914"/>
                  </a:lnTo>
                  <a:lnTo>
                    <a:pt x="397256" y="51117"/>
                  </a:lnTo>
                  <a:lnTo>
                    <a:pt x="419442" y="51117"/>
                  </a:lnTo>
                  <a:lnTo>
                    <a:pt x="419442" y="4965"/>
                  </a:lnTo>
                  <a:lnTo>
                    <a:pt x="347878" y="4965"/>
                  </a:lnTo>
                  <a:lnTo>
                    <a:pt x="347878" y="32423"/>
                  </a:lnTo>
                  <a:lnTo>
                    <a:pt x="347078" y="54000"/>
                  </a:lnTo>
                  <a:lnTo>
                    <a:pt x="344665" y="72288"/>
                  </a:lnTo>
                  <a:lnTo>
                    <a:pt x="340652" y="87299"/>
                  </a:lnTo>
                  <a:lnTo>
                    <a:pt x="335038" y="99021"/>
                  </a:lnTo>
                  <a:lnTo>
                    <a:pt x="316623" y="99021"/>
                  </a:lnTo>
                  <a:lnTo>
                    <a:pt x="316623" y="182854"/>
                  </a:lnTo>
                  <a:lnTo>
                    <a:pt x="371246" y="182854"/>
                  </a:lnTo>
                  <a:lnTo>
                    <a:pt x="371246" y="145173"/>
                  </a:lnTo>
                  <a:lnTo>
                    <a:pt x="442810" y="145173"/>
                  </a:lnTo>
                  <a:lnTo>
                    <a:pt x="442810" y="182854"/>
                  </a:lnTo>
                  <a:lnTo>
                    <a:pt x="497154" y="182854"/>
                  </a:lnTo>
                  <a:lnTo>
                    <a:pt x="497154" y="145173"/>
                  </a:lnTo>
                  <a:lnTo>
                    <a:pt x="497154" y="99021"/>
                  </a:lnTo>
                  <a:close/>
                </a:path>
                <a:path w="1858645" h="182879">
                  <a:moveTo>
                    <a:pt x="651421" y="70015"/>
                  </a:moveTo>
                  <a:lnTo>
                    <a:pt x="650341" y="58712"/>
                  </a:lnTo>
                  <a:lnTo>
                    <a:pt x="649808" y="53086"/>
                  </a:lnTo>
                  <a:lnTo>
                    <a:pt x="647623" y="46151"/>
                  </a:lnTo>
                  <a:lnTo>
                    <a:pt x="626706" y="14084"/>
                  </a:lnTo>
                  <a:lnTo>
                    <a:pt x="597331" y="1663"/>
                  </a:lnTo>
                  <a:lnTo>
                    <a:pt x="597331" y="58712"/>
                  </a:lnTo>
                  <a:lnTo>
                    <a:pt x="562864" y="58712"/>
                  </a:lnTo>
                  <a:lnTo>
                    <a:pt x="566762" y="50330"/>
                  </a:lnTo>
                  <a:lnTo>
                    <a:pt x="573290" y="46151"/>
                  </a:lnTo>
                  <a:lnTo>
                    <a:pt x="590816" y="46151"/>
                  </a:lnTo>
                  <a:lnTo>
                    <a:pt x="595782" y="50330"/>
                  </a:lnTo>
                  <a:lnTo>
                    <a:pt x="597331" y="58712"/>
                  </a:lnTo>
                  <a:lnTo>
                    <a:pt x="597331" y="1663"/>
                  </a:lnTo>
                  <a:lnTo>
                    <a:pt x="582142" y="292"/>
                  </a:lnTo>
                  <a:lnTo>
                    <a:pt x="566293" y="1574"/>
                  </a:lnTo>
                  <a:lnTo>
                    <a:pt x="552018" y="5435"/>
                  </a:lnTo>
                  <a:lnTo>
                    <a:pt x="519239" y="31915"/>
                  </a:lnTo>
                  <a:lnTo>
                    <a:pt x="507669" y="73901"/>
                  </a:lnTo>
                  <a:lnTo>
                    <a:pt x="509193" y="90385"/>
                  </a:lnTo>
                  <a:lnTo>
                    <a:pt x="532053" y="129247"/>
                  </a:lnTo>
                  <a:lnTo>
                    <a:pt x="577926" y="148551"/>
                  </a:lnTo>
                  <a:lnTo>
                    <a:pt x="597331" y="149847"/>
                  </a:lnTo>
                  <a:lnTo>
                    <a:pt x="610349" y="149237"/>
                  </a:lnTo>
                  <a:lnTo>
                    <a:pt x="622528" y="147434"/>
                  </a:lnTo>
                  <a:lnTo>
                    <a:pt x="633869" y="144424"/>
                  </a:lnTo>
                  <a:lnTo>
                    <a:pt x="644372" y="140208"/>
                  </a:lnTo>
                  <a:lnTo>
                    <a:pt x="644372" y="101650"/>
                  </a:lnTo>
                  <a:lnTo>
                    <a:pt x="644372" y="92595"/>
                  </a:lnTo>
                  <a:lnTo>
                    <a:pt x="637032" y="96558"/>
                  </a:lnTo>
                  <a:lnTo>
                    <a:pt x="628446" y="99377"/>
                  </a:lnTo>
                  <a:lnTo>
                    <a:pt x="618617" y="101079"/>
                  </a:lnTo>
                  <a:lnTo>
                    <a:pt x="607555" y="101650"/>
                  </a:lnTo>
                  <a:lnTo>
                    <a:pt x="594537" y="100838"/>
                  </a:lnTo>
                  <a:lnTo>
                    <a:pt x="583539" y="98437"/>
                  </a:lnTo>
                  <a:lnTo>
                    <a:pt x="574535" y="94411"/>
                  </a:lnTo>
                  <a:lnTo>
                    <a:pt x="567537" y="88798"/>
                  </a:lnTo>
                  <a:lnTo>
                    <a:pt x="649909" y="88798"/>
                  </a:lnTo>
                  <a:lnTo>
                    <a:pt x="651421" y="70015"/>
                  </a:lnTo>
                  <a:close/>
                </a:path>
                <a:path w="1858645" h="182879">
                  <a:moveTo>
                    <a:pt x="797712" y="4559"/>
                  </a:moveTo>
                  <a:lnTo>
                    <a:pt x="661022" y="4559"/>
                  </a:lnTo>
                  <a:lnTo>
                    <a:pt x="661022" y="51549"/>
                  </a:lnTo>
                  <a:lnTo>
                    <a:pt x="702195" y="51549"/>
                  </a:lnTo>
                  <a:lnTo>
                    <a:pt x="702195" y="145529"/>
                  </a:lnTo>
                  <a:lnTo>
                    <a:pt x="756526" y="145529"/>
                  </a:lnTo>
                  <a:lnTo>
                    <a:pt x="756526" y="51549"/>
                  </a:lnTo>
                  <a:lnTo>
                    <a:pt x="797712" y="51549"/>
                  </a:lnTo>
                  <a:lnTo>
                    <a:pt x="797712" y="4559"/>
                  </a:lnTo>
                  <a:close/>
                </a:path>
                <a:path w="1858645" h="182879">
                  <a:moveTo>
                    <a:pt x="949655" y="70015"/>
                  </a:moveTo>
                  <a:lnTo>
                    <a:pt x="948575" y="58712"/>
                  </a:lnTo>
                  <a:lnTo>
                    <a:pt x="948042" y="53086"/>
                  </a:lnTo>
                  <a:lnTo>
                    <a:pt x="945857" y="46151"/>
                  </a:lnTo>
                  <a:lnTo>
                    <a:pt x="924928" y="14084"/>
                  </a:lnTo>
                  <a:lnTo>
                    <a:pt x="895565" y="1663"/>
                  </a:lnTo>
                  <a:lnTo>
                    <a:pt x="895565" y="58712"/>
                  </a:lnTo>
                  <a:lnTo>
                    <a:pt x="861098" y="58712"/>
                  </a:lnTo>
                  <a:lnTo>
                    <a:pt x="864997" y="50330"/>
                  </a:lnTo>
                  <a:lnTo>
                    <a:pt x="871524" y="46151"/>
                  </a:lnTo>
                  <a:lnTo>
                    <a:pt x="889038" y="46151"/>
                  </a:lnTo>
                  <a:lnTo>
                    <a:pt x="894016" y="50330"/>
                  </a:lnTo>
                  <a:lnTo>
                    <a:pt x="895565" y="58712"/>
                  </a:lnTo>
                  <a:lnTo>
                    <a:pt x="895565" y="1663"/>
                  </a:lnTo>
                  <a:lnTo>
                    <a:pt x="880376" y="292"/>
                  </a:lnTo>
                  <a:lnTo>
                    <a:pt x="864527" y="1574"/>
                  </a:lnTo>
                  <a:lnTo>
                    <a:pt x="850252" y="5435"/>
                  </a:lnTo>
                  <a:lnTo>
                    <a:pt x="817473" y="31915"/>
                  </a:lnTo>
                  <a:lnTo>
                    <a:pt x="805891" y="73901"/>
                  </a:lnTo>
                  <a:lnTo>
                    <a:pt x="807415" y="90385"/>
                  </a:lnTo>
                  <a:lnTo>
                    <a:pt x="830287" y="129247"/>
                  </a:lnTo>
                  <a:lnTo>
                    <a:pt x="876147" y="148551"/>
                  </a:lnTo>
                  <a:lnTo>
                    <a:pt x="895565" y="149847"/>
                  </a:lnTo>
                  <a:lnTo>
                    <a:pt x="908583" y="149237"/>
                  </a:lnTo>
                  <a:lnTo>
                    <a:pt x="920762" y="147434"/>
                  </a:lnTo>
                  <a:lnTo>
                    <a:pt x="932103" y="144424"/>
                  </a:lnTo>
                  <a:lnTo>
                    <a:pt x="942594" y="140208"/>
                  </a:lnTo>
                  <a:lnTo>
                    <a:pt x="942594" y="101650"/>
                  </a:lnTo>
                  <a:lnTo>
                    <a:pt x="942594" y="92595"/>
                  </a:lnTo>
                  <a:lnTo>
                    <a:pt x="935253" y="96558"/>
                  </a:lnTo>
                  <a:lnTo>
                    <a:pt x="926680" y="99377"/>
                  </a:lnTo>
                  <a:lnTo>
                    <a:pt x="916851" y="101079"/>
                  </a:lnTo>
                  <a:lnTo>
                    <a:pt x="905789" y="101650"/>
                  </a:lnTo>
                  <a:lnTo>
                    <a:pt x="892771" y="100838"/>
                  </a:lnTo>
                  <a:lnTo>
                    <a:pt x="881761" y="98437"/>
                  </a:lnTo>
                  <a:lnTo>
                    <a:pt x="872769" y="94411"/>
                  </a:lnTo>
                  <a:lnTo>
                    <a:pt x="865771" y="88798"/>
                  </a:lnTo>
                  <a:lnTo>
                    <a:pt x="948143" y="88798"/>
                  </a:lnTo>
                  <a:lnTo>
                    <a:pt x="949655" y="70015"/>
                  </a:lnTo>
                  <a:close/>
                </a:path>
                <a:path w="1858645" h="182879">
                  <a:moveTo>
                    <a:pt x="1112596" y="4965"/>
                  </a:moveTo>
                  <a:lnTo>
                    <a:pt x="984948" y="4965"/>
                  </a:lnTo>
                  <a:lnTo>
                    <a:pt x="984948" y="35928"/>
                  </a:lnTo>
                  <a:lnTo>
                    <a:pt x="984618" y="54470"/>
                  </a:lnTo>
                  <a:lnTo>
                    <a:pt x="979690" y="92595"/>
                  </a:lnTo>
                  <a:lnTo>
                    <a:pt x="960412" y="109245"/>
                  </a:lnTo>
                  <a:lnTo>
                    <a:pt x="956906" y="109245"/>
                  </a:lnTo>
                  <a:lnTo>
                    <a:pt x="956906" y="143421"/>
                  </a:lnTo>
                  <a:lnTo>
                    <a:pt x="962748" y="146723"/>
                  </a:lnTo>
                  <a:lnTo>
                    <a:pt x="970635" y="148386"/>
                  </a:lnTo>
                  <a:lnTo>
                    <a:pt x="988745" y="148386"/>
                  </a:lnTo>
                  <a:lnTo>
                    <a:pt x="1022400" y="125222"/>
                  </a:lnTo>
                  <a:lnTo>
                    <a:pt x="1033335" y="82994"/>
                  </a:lnTo>
                  <a:lnTo>
                    <a:pt x="1034313" y="51117"/>
                  </a:lnTo>
                  <a:lnTo>
                    <a:pt x="1058265" y="51117"/>
                  </a:lnTo>
                  <a:lnTo>
                    <a:pt x="1058265" y="145173"/>
                  </a:lnTo>
                  <a:lnTo>
                    <a:pt x="1112596" y="145173"/>
                  </a:lnTo>
                  <a:lnTo>
                    <a:pt x="1112596" y="4965"/>
                  </a:lnTo>
                  <a:close/>
                </a:path>
                <a:path w="1858645" h="182879">
                  <a:moveTo>
                    <a:pt x="1270330" y="94056"/>
                  </a:moveTo>
                  <a:lnTo>
                    <a:pt x="1253832" y="57251"/>
                  </a:lnTo>
                  <a:lnTo>
                    <a:pt x="1214259" y="43180"/>
                  </a:lnTo>
                  <a:lnTo>
                    <a:pt x="1214259" y="92202"/>
                  </a:lnTo>
                  <a:lnTo>
                    <a:pt x="1214259" y="95707"/>
                  </a:lnTo>
                  <a:lnTo>
                    <a:pt x="1213624" y="97269"/>
                  </a:lnTo>
                  <a:lnTo>
                    <a:pt x="1211084" y="99606"/>
                  </a:lnTo>
                  <a:lnTo>
                    <a:pt x="1209484" y="100190"/>
                  </a:lnTo>
                  <a:lnTo>
                    <a:pt x="1187665" y="100190"/>
                  </a:lnTo>
                  <a:lnTo>
                    <a:pt x="1187665" y="87922"/>
                  </a:lnTo>
                  <a:lnTo>
                    <a:pt x="1209484" y="87922"/>
                  </a:lnTo>
                  <a:lnTo>
                    <a:pt x="1211084" y="88506"/>
                  </a:lnTo>
                  <a:lnTo>
                    <a:pt x="1213624" y="90843"/>
                  </a:lnTo>
                  <a:lnTo>
                    <a:pt x="1214259" y="92202"/>
                  </a:lnTo>
                  <a:lnTo>
                    <a:pt x="1214259" y="43180"/>
                  </a:lnTo>
                  <a:lnTo>
                    <a:pt x="1211033" y="42938"/>
                  </a:lnTo>
                  <a:lnTo>
                    <a:pt x="1187665" y="42938"/>
                  </a:lnTo>
                  <a:lnTo>
                    <a:pt x="1187665" y="4965"/>
                  </a:lnTo>
                  <a:lnTo>
                    <a:pt x="1133335" y="4965"/>
                  </a:lnTo>
                  <a:lnTo>
                    <a:pt x="1133335" y="145173"/>
                  </a:lnTo>
                  <a:lnTo>
                    <a:pt x="1211033" y="145173"/>
                  </a:lnTo>
                  <a:lnTo>
                    <a:pt x="1223568" y="144272"/>
                  </a:lnTo>
                  <a:lnTo>
                    <a:pt x="1261046" y="123190"/>
                  </a:lnTo>
                  <a:lnTo>
                    <a:pt x="1269746" y="100190"/>
                  </a:lnTo>
                  <a:lnTo>
                    <a:pt x="1270330" y="94056"/>
                  </a:lnTo>
                  <a:close/>
                </a:path>
                <a:path w="1858645" h="182879">
                  <a:moveTo>
                    <a:pt x="1397393" y="6718"/>
                  </a:moveTo>
                  <a:lnTo>
                    <a:pt x="1388402" y="3771"/>
                  </a:lnTo>
                  <a:lnTo>
                    <a:pt x="1379220" y="1676"/>
                  </a:lnTo>
                  <a:lnTo>
                    <a:pt x="1369847" y="419"/>
                  </a:lnTo>
                  <a:lnTo>
                    <a:pt x="1360297" y="0"/>
                  </a:lnTo>
                  <a:lnTo>
                    <a:pt x="1343291" y="1308"/>
                  </a:lnTo>
                  <a:lnTo>
                    <a:pt x="1302029" y="21031"/>
                  </a:lnTo>
                  <a:lnTo>
                    <a:pt x="1280807" y="59309"/>
                  </a:lnTo>
                  <a:lnTo>
                    <a:pt x="1279398" y="75069"/>
                  </a:lnTo>
                  <a:lnTo>
                    <a:pt x="1280807" y="90817"/>
                  </a:lnTo>
                  <a:lnTo>
                    <a:pt x="1302029" y="129108"/>
                  </a:lnTo>
                  <a:lnTo>
                    <a:pt x="1343291" y="148818"/>
                  </a:lnTo>
                  <a:lnTo>
                    <a:pt x="1360297" y="150139"/>
                  </a:lnTo>
                  <a:lnTo>
                    <a:pt x="1369847" y="149720"/>
                  </a:lnTo>
                  <a:lnTo>
                    <a:pt x="1379220" y="148450"/>
                  </a:lnTo>
                  <a:lnTo>
                    <a:pt x="1388402" y="146354"/>
                  </a:lnTo>
                  <a:lnTo>
                    <a:pt x="1397393" y="143421"/>
                  </a:lnTo>
                  <a:lnTo>
                    <a:pt x="1397393" y="94932"/>
                  </a:lnTo>
                  <a:lnTo>
                    <a:pt x="1391869" y="98120"/>
                  </a:lnTo>
                  <a:lnTo>
                    <a:pt x="1385785" y="100406"/>
                  </a:lnTo>
                  <a:lnTo>
                    <a:pt x="1379156" y="101777"/>
                  </a:lnTo>
                  <a:lnTo>
                    <a:pt x="1371993" y="102235"/>
                  </a:lnTo>
                  <a:lnTo>
                    <a:pt x="1364322" y="101752"/>
                  </a:lnTo>
                  <a:lnTo>
                    <a:pt x="1335468" y="83045"/>
                  </a:lnTo>
                  <a:lnTo>
                    <a:pt x="1335468" y="67081"/>
                  </a:lnTo>
                  <a:lnTo>
                    <a:pt x="1371993" y="47904"/>
                  </a:lnTo>
                  <a:lnTo>
                    <a:pt x="1379156" y="48361"/>
                  </a:lnTo>
                  <a:lnTo>
                    <a:pt x="1385785" y="49720"/>
                  </a:lnTo>
                  <a:lnTo>
                    <a:pt x="1391869" y="52006"/>
                  </a:lnTo>
                  <a:lnTo>
                    <a:pt x="1397393" y="55206"/>
                  </a:lnTo>
                  <a:lnTo>
                    <a:pt x="1397393" y="6718"/>
                  </a:lnTo>
                  <a:close/>
                </a:path>
                <a:path w="1858645" h="182879">
                  <a:moveTo>
                    <a:pt x="1544332" y="4559"/>
                  </a:moveTo>
                  <a:lnTo>
                    <a:pt x="1407629" y="4559"/>
                  </a:lnTo>
                  <a:lnTo>
                    <a:pt x="1407629" y="51549"/>
                  </a:lnTo>
                  <a:lnTo>
                    <a:pt x="1448803" y="51549"/>
                  </a:lnTo>
                  <a:lnTo>
                    <a:pt x="1448803" y="145529"/>
                  </a:lnTo>
                  <a:lnTo>
                    <a:pt x="1503133" y="145529"/>
                  </a:lnTo>
                  <a:lnTo>
                    <a:pt x="1503133" y="51549"/>
                  </a:lnTo>
                  <a:lnTo>
                    <a:pt x="1544332" y="51549"/>
                  </a:lnTo>
                  <a:lnTo>
                    <a:pt x="1544332" y="4559"/>
                  </a:lnTo>
                  <a:close/>
                </a:path>
                <a:path w="1858645" h="182879">
                  <a:moveTo>
                    <a:pt x="1692427" y="106032"/>
                  </a:moveTo>
                  <a:lnTo>
                    <a:pt x="1672844" y="73317"/>
                  </a:lnTo>
                  <a:lnTo>
                    <a:pt x="1678851" y="67348"/>
                  </a:lnTo>
                  <a:lnTo>
                    <a:pt x="1683143" y="60528"/>
                  </a:lnTo>
                  <a:lnTo>
                    <a:pt x="1683270" y="60172"/>
                  </a:lnTo>
                  <a:lnTo>
                    <a:pt x="1685721" y="52882"/>
                  </a:lnTo>
                  <a:lnTo>
                    <a:pt x="1686255" y="47612"/>
                  </a:lnTo>
                  <a:lnTo>
                    <a:pt x="1686585" y="44399"/>
                  </a:lnTo>
                  <a:lnTo>
                    <a:pt x="1666621" y="11201"/>
                  </a:lnTo>
                  <a:lnTo>
                    <a:pt x="1640141" y="4965"/>
                  </a:lnTo>
                  <a:lnTo>
                    <a:pt x="1639544" y="4965"/>
                  </a:lnTo>
                  <a:lnTo>
                    <a:pt x="1639544" y="92303"/>
                  </a:lnTo>
                  <a:lnTo>
                    <a:pt x="1639544" y="100482"/>
                  </a:lnTo>
                  <a:lnTo>
                    <a:pt x="1637207" y="102527"/>
                  </a:lnTo>
                  <a:lnTo>
                    <a:pt x="1610931" y="102527"/>
                  </a:lnTo>
                  <a:lnTo>
                    <a:pt x="1610931" y="90258"/>
                  </a:lnTo>
                  <a:lnTo>
                    <a:pt x="1637207" y="90258"/>
                  </a:lnTo>
                  <a:lnTo>
                    <a:pt x="1639544" y="92303"/>
                  </a:lnTo>
                  <a:lnTo>
                    <a:pt x="1639544" y="4965"/>
                  </a:lnTo>
                  <a:lnTo>
                    <a:pt x="1635467" y="4965"/>
                  </a:lnTo>
                  <a:lnTo>
                    <a:pt x="1635467" y="52082"/>
                  </a:lnTo>
                  <a:lnTo>
                    <a:pt x="1635467" y="58127"/>
                  </a:lnTo>
                  <a:lnTo>
                    <a:pt x="1633029" y="60172"/>
                  </a:lnTo>
                  <a:lnTo>
                    <a:pt x="1610931" y="60172"/>
                  </a:lnTo>
                  <a:lnTo>
                    <a:pt x="1610931" y="47612"/>
                  </a:lnTo>
                  <a:lnTo>
                    <a:pt x="1630299" y="47612"/>
                  </a:lnTo>
                  <a:lnTo>
                    <a:pt x="1632051" y="48196"/>
                  </a:lnTo>
                  <a:lnTo>
                    <a:pt x="1634782" y="50533"/>
                  </a:lnTo>
                  <a:lnTo>
                    <a:pt x="1635467" y="52082"/>
                  </a:lnTo>
                  <a:lnTo>
                    <a:pt x="1635467" y="4965"/>
                  </a:lnTo>
                  <a:lnTo>
                    <a:pt x="1556600" y="4965"/>
                  </a:lnTo>
                  <a:lnTo>
                    <a:pt x="1556600" y="145173"/>
                  </a:lnTo>
                  <a:lnTo>
                    <a:pt x="1646567" y="145173"/>
                  </a:lnTo>
                  <a:lnTo>
                    <a:pt x="1656181" y="144487"/>
                  </a:lnTo>
                  <a:lnTo>
                    <a:pt x="1689214" y="121691"/>
                  </a:lnTo>
                  <a:lnTo>
                    <a:pt x="1691614" y="114249"/>
                  </a:lnTo>
                  <a:lnTo>
                    <a:pt x="1692427" y="106032"/>
                  </a:lnTo>
                  <a:close/>
                </a:path>
                <a:path w="1858645" h="182879">
                  <a:moveTo>
                    <a:pt x="1858340" y="75069"/>
                  </a:moveTo>
                  <a:lnTo>
                    <a:pt x="1856968" y="59309"/>
                  </a:lnTo>
                  <a:lnTo>
                    <a:pt x="1854187" y="49657"/>
                  </a:lnTo>
                  <a:lnTo>
                    <a:pt x="1852866" y="45046"/>
                  </a:lnTo>
                  <a:lnTo>
                    <a:pt x="1824685" y="11823"/>
                  </a:lnTo>
                  <a:lnTo>
                    <a:pt x="1802257" y="2844"/>
                  </a:lnTo>
                  <a:lnTo>
                    <a:pt x="1802257" y="67475"/>
                  </a:lnTo>
                  <a:lnTo>
                    <a:pt x="1802257" y="82664"/>
                  </a:lnTo>
                  <a:lnTo>
                    <a:pt x="1800212" y="88798"/>
                  </a:lnTo>
                  <a:lnTo>
                    <a:pt x="1792033" y="98145"/>
                  </a:lnTo>
                  <a:lnTo>
                    <a:pt x="1786674" y="100482"/>
                  </a:lnTo>
                  <a:lnTo>
                    <a:pt x="1773631" y="100482"/>
                  </a:lnTo>
                  <a:lnTo>
                    <a:pt x="1768322" y="98145"/>
                  </a:lnTo>
                  <a:lnTo>
                    <a:pt x="1759953" y="88798"/>
                  </a:lnTo>
                  <a:lnTo>
                    <a:pt x="1757857" y="82664"/>
                  </a:lnTo>
                  <a:lnTo>
                    <a:pt x="1757857" y="67475"/>
                  </a:lnTo>
                  <a:lnTo>
                    <a:pt x="1759953" y="61341"/>
                  </a:lnTo>
                  <a:lnTo>
                    <a:pt x="1768322" y="51993"/>
                  </a:lnTo>
                  <a:lnTo>
                    <a:pt x="1773631" y="49657"/>
                  </a:lnTo>
                  <a:lnTo>
                    <a:pt x="1786674" y="49657"/>
                  </a:lnTo>
                  <a:lnTo>
                    <a:pt x="1792033" y="51993"/>
                  </a:lnTo>
                  <a:lnTo>
                    <a:pt x="1800212" y="61341"/>
                  </a:lnTo>
                  <a:lnTo>
                    <a:pt x="1802257" y="67475"/>
                  </a:lnTo>
                  <a:lnTo>
                    <a:pt x="1802257" y="2844"/>
                  </a:lnTo>
                  <a:lnTo>
                    <a:pt x="1796503" y="1308"/>
                  </a:lnTo>
                  <a:lnTo>
                    <a:pt x="1780057" y="0"/>
                  </a:lnTo>
                  <a:lnTo>
                    <a:pt x="1763610" y="1308"/>
                  </a:lnTo>
                  <a:lnTo>
                    <a:pt x="1723682" y="21031"/>
                  </a:lnTo>
                  <a:lnTo>
                    <a:pt x="1703146" y="59309"/>
                  </a:lnTo>
                  <a:lnTo>
                    <a:pt x="1701774" y="75069"/>
                  </a:lnTo>
                  <a:lnTo>
                    <a:pt x="1703146" y="90817"/>
                  </a:lnTo>
                  <a:lnTo>
                    <a:pt x="1723682" y="129108"/>
                  </a:lnTo>
                  <a:lnTo>
                    <a:pt x="1763610" y="148818"/>
                  </a:lnTo>
                  <a:lnTo>
                    <a:pt x="1780057" y="150139"/>
                  </a:lnTo>
                  <a:lnTo>
                    <a:pt x="1796503" y="148818"/>
                  </a:lnTo>
                  <a:lnTo>
                    <a:pt x="1836432" y="129108"/>
                  </a:lnTo>
                  <a:lnTo>
                    <a:pt x="1854187" y="100482"/>
                  </a:lnTo>
                  <a:lnTo>
                    <a:pt x="1856968" y="90817"/>
                  </a:lnTo>
                  <a:lnTo>
                    <a:pt x="1858340" y="7506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5872" y="6470089"/>
              <a:ext cx="156564" cy="150136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016850" y="6470098"/>
              <a:ext cx="1809750" cy="203835"/>
            </a:xfrm>
            <a:custGeom>
              <a:avLst/>
              <a:gdLst/>
              <a:ahLst/>
              <a:cxnLst/>
              <a:rect l="l" t="t" r="r" b="b"/>
              <a:pathLst>
                <a:path w="1809750" h="203834">
                  <a:moveTo>
                    <a:pt x="106324" y="5321"/>
                  </a:moveTo>
                  <a:lnTo>
                    <a:pt x="0" y="5321"/>
                  </a:lnTo>
                  <a:lnTo>
                    <a:pt x="0" y="51041"/>
                  </a:lnTo>
                  <a:lnTo>
                    <a:pt x="0" y="145021"/>
                  </a:lnTo>
                  <a:lnTo>
                    <a:pt x="54330" y="145021"/>
                  </a:lnTo>
                  <a:lnTo>
                    <a:pt x="54330" y="51041"/>
                  </a:lnTo>
                  <a:lnTo>
                    <a:pt x="106324" y="51041"/>
                  </a:lnTo>
                  <a:lnTo>
                    <a:pt x="106324" y="5321"/>
                  </a:lnTo>
                  <a:close/>
                </a:path>
                <a:path w="1809750" h="203834">
                  <a:moveTo>
                    <a:pt x="270484" y="75069"/>
                  </a:moveTo>
                  <a:lnTo>
                    <a:pt x="269113" y="59309"/>
                  </a:lnTo>
                  <a:lnTo>
                    <a:pt x="266331" y="49657"/>
                  </a:lnTo>
                  <a:lnTo>
                    <a:pt x="265010" y="45059"/>
                  </a:lnTo>
                  <a:lnTo>
                    <a:pt x="236842" y="11823"/>
                  </a:lnTo>
                  <a:lnTo>
                    <a:pt x="214401" y="2844"/>
                  </a:lnTo>
                  <a:lnTo>
                    <a:pt x="214401" y="67475"/>
                  </a:lnTo>
                  <a:lnTo>
                    <a:pt x="214401" y="82664"/>
                  </a:lnTo>
                  <a:lnTo>
                    <a:pt x="212356" y="88798"/>
                  </a:lnTo>
                  <a:lnTo>
                    <a:pt x="204177" y="98145"/>
                  </a:lnTo>
                  <a:lnTo>
                    <a:pt x="198818" y="100482"/>
                  </a:lnTo>
                  <a:lnTo>
                    <a:pt x="185775" y="100482"/>
                  </a:lnTo>
                  <a:lnTo>
                    <a:pt x="180467" y="98145"/>
                  </a:lnTo>
                  <a:lnTo>
                    <a:pt x="172097" y="88798"/>
                  </a:lnTo>
                  <a:lnTo>
                    <a:pt x="170002" y="82664"/>
                  </a:lnTo>
                  <a:lnTo>
                    <a:pt x="170002" y="67475"/>
                  </a:lnTo>
                  <a:lnTo>
                    <a:pt x="172097" y="61341"/>
                  </a:lnTo>
                  <a:lnTo>
                    <a:pt x="180467" y="51993"/>
                  </a:lnTo>
                  <a:lnTo>
                    <a:pt x="185775" y="49657"/>
                  </a:lnTo>
                  <a:lnTo>
                    <a:pt x="198818" y="49657"/>
                  </a:lnTo>
                  <a:lnTo>
                    <a:pt x="204177" y="51993"/>
                  </a:lnTo>
                  <a:lnTo>
                    <a:pt x="212356" y="61341"/>
                  </a:lnTo>
                  <a:lnTo>
                    <a:pt x="214401" y="67475"/>
                  </a:lnTo>
                  <a:lnTo>
                    <a:pt x="214401" y="2844"/>
                  </a:lnTo>
                  <a:lnTo>
                    <a:pt x="208648" y="1308"/>
                  </a:lnTo>
                  <a:lnTo>
                    <a:pt x="192201" y="0"/>
                  </a:lnTo>
                  <a:lnTo>
                    <a:pt x="175755" y="1308"/>
                  </a:lnTo>
                  <a:lnTo>
                    <a:pt x="135826" y="21031"/>
                  </a:lnTo>
                  <a:lnTo>
                    <a:pt x="115290" y="59309"/>
                  </a:lnTo>
                  <a:lnTo>
                    <a:pt x="113919" y="75069"/>
                  </a:lnTo>
                  <a:lnTo>
                    <a:pt x="115290" y="90817"/>
                  </a:lnTo>
                  <a:lnTo>
                    <a:pt x="135826" y="129108"/>
                  </a:lnTo>
                  <a:lnTo>
                    <a:pt x="175755" y="148818"/>
                  </a:lnTo>
                  <a:lnTo>
                    <a:pt x="192201" y="150139"/>
                  </a:lnTo>
                  <a:lnTo>
                    <a:pt x="208648" y="148818"/>
                  </a:lnTo>
                  <a:lnTo>
                    <a:pt x="248577" y="129108"/>
                  </a:lnTo>
                  <a:lnTo>
                    <a:pt x="266331" y="100482"/>
                  </a:lnTo>
                  <a:lnTo>
                    <a:pt x="269113" y="90817"/>
                  </a:lnTo>
                  <a:lnTo>
                    <a:pt x="270484" y="75069"/>
                  </a:lnTo>
                  <a:close/>
                </a:path>
                <a:path w="1809750" h="203834">
                  <a:moveTo>
                    <a:pt x="399300" y="6718"/>
                  </a:moveTo>
                  <a:lnTo>
                    <a:pt x="390296" y="3771"/>
                  </a:lnTo>
                  <a:lnTo>
                    <a:pt x="381114" y="1676"/>
                  </a:lnTo>
                  <a:lnTo>
                    <a:pt x="371754" y="419"/>
                  </a:lnTo>
                  <a:lnTo>
                    <a:pt x="362204" y="0"/>
                  </a:lnTo>
                  <a:lnTo>
                    <a:pt x="345198" y="1308"/>
                  </a:lnTo>
                  <a:lnTo>
                    <a:pt x="303936" y="21031"/>
                  </a:lnTo>
                  <a:lnTo>
                    <a:pt x="282714" y="59309"/>
                  </a:lnTo>
                  <a:lnTo>
                    <a:pt x="281292" y="75069"/>
                  </a:lnTo>
                  <a:lnTo>
                    <a:pt x="282714" y="90817"/>
                  </a:lnTo>
                  <a:lnTo>
                    <a:pt x="303936" y="129108"/>
                  </a:lnTo>
                  <a:lnTo>
                    <a:pt x="345198" y="148818"/>
                  </a:lnTo>
                  <a:lnTo>
                    <a:pt x="362204" y="150139"/>
                  </a:lnTo>
                  <a:lnTo>
                    <a:pt x="371754" y="149720"/>
                  </a:lnTo>
                  <a:lnTo>
                    <a:pt x="381114" y="148450"/>
                  </a:lnTo>
                  <a:lnTo>
                    <a:pt x="390296" y="146354"/>
                  </a:lnTo>
                  <a:lnTo>
                    <a:pt x="399300" y="143421"/>
                  </a:lnTo>
                  <a:lnTo>
                    <a:pt x="399300" y="94932"/>
                  </a:lnTo>
                  <a:lnTo>
                    <a:pt x="393776" y="98120"/>
                  </a:lnTo>
                  <a:lnTo>
                    <a:pt x="387692" y="100406"/>
                  </a:lnTo>
                  <a:lnTo>
                    <a:pt x="381063" y="101777"/>
                  </a:lnTo>
                  <a:lnTo>
                    <a:pt x="373888" y="102235"/>
                  </a:lnTo>
                  <a:lnTo>
                    <a:pt x="366217" y="101752"/>
                  </a:lnTo>
                  <a:lnTo>
                    <a:pt x="337375" y="83045"/>
                  </a:lnTo>
                  <a:lnTo>
                    <a:pt x="337375" y="67081"/>
                  </a:lnTo>
                  <a:lnTo>
                    <a:pt x="373888" y="47904"/>
                  </a:lnTo>
                  <a:lnTo>
                    <a:pt x="381063" y="48361"/>
                  </a:lnTo>
                  <a:lnTo>
                    <a:pt x="387692" y="49733"/>
                  </a:lnTo>
                  <a:lnTo>
                    <a:pt x="393776" y="52006"/>
                  </a:lnTo>
                  <a:lnTo>
                    <a:pt x="399300" y="55206"/>
                  </a:lnTo>
                  <a:lnTo>
                    <a:pt x="399300" y="6718"/>
                  </a:lnTo>
                  <a:close/>
                </a:path>
                <a:path w="1809750" h="203834">
                  <a:moveTo>
                    <a:pt x="573684" y="4965"/>
                  </a:moveTo>
                  <a:lnTo>
                    <a:pt x="516432" y="4965"/>
                  </a:lnTo>
                  <a:lnTo>
                    <a:pt x="490143" y="61925"/>
                  </a:lnTo>
                  <a:lnTo>
                    <a:pt x="463562" y="4965"/>
                  </a:lnTo>
                  <a:lnTo>
                    <a:pt x="406311" y="4965"/>
                  </a:lnTo>
                  <a:lnTo>
                    <a:pt x="463854" y="118300"/>
                  </a:lnTo>
                  <a:lnTo>
                    <a:pt x="415074" y="203593"/>
                  </a:lnTo>
                  <a:lnTo>
                    <a:pt x="473786" y="203593"/>
                  </a:lnTo>
                  <a:lnTo>
                    <a:pt x="573684" y="4965"/>
                  </a:lnTo>
                  <a:close/>
                </a:path>
                <a:path w="1809750" h="203834">
                  <a:moveTo>
                    <a:pt x="745439" y="99021"/>
                  </a:moveTo>
                  <a:lnTo>
                    <a:pt x="722071" y="99021"/>
                  </a:lnTo>
                  <a:lnTo>
                    <a:pt x="722071" y="51117"/>
                  </a:lnTo>
                  <a:lnTo>
                    <a:pt x="722071" y="4965"/>
                  </a:lnTo>
                  <a:lnTo>
                    <a:pt x="667740" y="4965"/>
                  </a:lnTo>
                  <a:lnTo>
                    <a:pt x="667740" y="51117"/>
                  </a:lnTo>
                  <a:lnTo>
                    <a:pt x="667740" y="99021"/>
                  </a:lnTo>
                  <a:lnTo>
                    <a:pt x="637946" y="99021"/>
                  </a:lnTo>
                  <a:lnTo>
                    <a:pt x="641273" y="88925"/>
                  </a:lnTo>
                  <a:lnTo>
                    <a:pt x="643648" y="78206"/>
                  </a:lnTo>
                  <a:lnTo>
                    <a:pt x="645071" y="66865"/>
                  </a:lnTo>
                  <a:lnTo>
                    <a:pt x="645553" y="54914"/>
                  </a:lnTo>
                  <a:lnTo>
                    <a:pt x="645553" y="51117"/>
                  </a:lnTo>
                  <a:lnTo>
                    <a:pt x="667740" y="51117"/>
                  </a:lnTo>
                  <a:lnTo>
                    <a:pt x="667740" y="4965"/>
                  </a:lnTo>
                  <a:lnTo>
                    <a:pt x="596176" y="4965"/>
                  </a:lnTo>
                  <a:lnTo>
                    <a:pt x="596176" y="32423"/>
                  </a:lnTo>
                  <a:lnTo>
                    <a:pt x="595376" y="54000"/>
                  </a:lnTo>
                  <a:lnTo>
                    <a:pt x="592963" y="72288"/>
                  </a:lnTo>
                  <a:lnTo>
                    <a:pt x="588949" y="87299"/>
                  </a:lnTo>
                  <a:lnTo>
                    <a:pt x="583323" y="99021"/>
                  </a:lnTo>
                  <a:lnTo>
                    <a:pt x="564921" y="99021"/>
                  </a:lnTo>
                  <a:lnTo>
                    <a:pt x="564921" y="182854"/>
                  </a:lnTo>
                  <a:lnTo>
                    <a:pt x="619544" y="182854"/>
                  </a:lnTo>
                  <a:lnTo>
                    <a:pt x="619544" y="145173"/>
                  </a:lnTo>
                  <a:lnTo>
                    <a:pt x="691108" y="145173"/>
                  </a:lnTo>
                  <a:lnTo>
                    <a:pt x="691108" y="182854"/>
                  </a:lnTo>
                  <a:lnTo>
                    <a:pt x="745439" y="182854"/>
                  </a:lnTo>
                  <a:lnTo>
                    <a:pt x="745439" y="145173"/>
                  </a:lnTo>
                  <a:lnTo>
                    <a:pt x="745439" y="99021"/>
                  </a:lnTo>
                  <a:close/>
                </a:path>
                <a:path w="1809750" h="203834">
                  <a:moveTo>
                    <a:pt x="905217" y="108953"/>
                  </a:moveTo>
                  <a:lnTo>
                    <a:pt x="901128" y="108953"/>
                  </a:lnTo>
                  <a:lnTo>
                    <a:pt x="897864" y="107873"/>
                  </a:lnTo>
                  <a:lnTo>
                    <a:pt x="893000" y="103593"/>
                  </a:lnTo>
                  <a:lnTo>
                    <a:pt x="891781" y="100672"/>
                  </a:lnTo>
                  <a:lnTo>
                    <a:pt x="891781" y="91427"/>
                  </a:lnTo>
                  <a:lnTo>
                    <a:pt x="891781" y="63093"/>
                  </a:lnTo>
                  <a:lnTo>
                    <a:pt x="891781" y="53162"/>
                  </a:lnTo>
                  <a:lnTo>
                    <a:pt x="891209" y="47612"/>
                  </a:lnTo>
                  <a:lnTo>
                    <a:pt x="890574" y="41414"/>
                  </a:lnTo>
                  <a:lnTo>
                    <a:pt x="861949" y="7962"/>
                  </a:lnTo>
                  <a:lnTo>
                    <a:pt x="819340" y="0"/>
                  </a:lnTo>
                  <a:lnTo>
                    <a:pt x="805281" y="635"/>
                  </a:lnTo>
                  <a:lnTo>
                    <a:pt x="792327" y="2552"/>
                  </a:lnTo>
                  <a:lnTo>
                    <a:pt x="780453" y="5753"/>
                  </a:lnTo>
                  <a:lnTo>
                    <a:pt x="769683" y="10223"/>
                  </a:lnTo>
                  <a:lnTo>
                    <a:pt x="769683" y="57835"/>
                  </a:lnTo>
                  <a:lnTo>
                    <a:pt x="777227" y="53352"/>
                  </a:lnTo>
                  <a:lnTo>
                    <a:pt x="786117" y="50165"/>
                  </a:lnTo>
                  <a:lnTo>
                    <a:pt x="796353" y="48247"/>
                  </a:lnTo>
                  <a:lnTo>
                    <a:pt x="807948" y="47612"/>
                  </a:lnTo>
                  <a:lnTo>
                    <a:pt x="817295" y="47612"/>
                  </a:lnTo>
                  <a:lnTo>
                    <a:pt x="824496" y="48729"/>
                  </a:lnTo>
                  <a:lnTo>
                    <a:pt x="834631" y="53213"/>
                  </a:lnTo>
                  <a:lnTo>
                    <a:pt x="837158" y="56172"/>
                  </a:lnTo>
                  <a:lnTo>
                    <a:pt x="837158" y="63093"/>
                  </a:lnTo>
                  <a:lnTo>
                    <a:pt x="837158" y="92303"/>
                  </a:lnTo>
                  <a:lnTo>
                    <a:pt x="837158" y="105740"/>
                  </a:lnTo>
                  <a:lnTo>
                    <a:pt x="834428" y="108458"/>
                  </a:lnTo>
                  <a:lnTo>
                    <a:pt x="830249" y="109829"/>
                  </a:lnTo>
                  <a:lnTo>
                    <a:pt x="820508" y="109829"/>
                  </a:lnTo>
                  <a:lnTo>
                    <a:pt x="817105" y="108991"/>
                  </a:lnTo>
                  <a:lnTo>
                    <a:pt x="811644" y="105689"/>
                  </a:lnTo>
                  <a:lnTo>
                    <a:pt x="810285" y="103593"/>
                  </a:lnTo>
                  <a:lnTo>
                    <a:pt x="810285" y="98145"/>
                  </a:lnTo>
                  <a:lnTo>
                    <a:pt x="811847" y="95808"/>
                  </a:lnTo>
                  <a:lnTo>
                    <a:pt x="818070" y="92303"/>
                  </a:lnTo>
                  <a:lnTo>
                    <a:pt x="822261" y="91427"/>
                  </a:lnTo>
                  <a:lnTo>
                    <a:pt x="831418" y="91427"/>
                  </a:lnTo>
                  <a:lnTo>
                    <a:pt x="834631" y="91719"/>
                  </a:lnTo>
                  <a:lnTo>
                    <a:pt x="837158" y="92303"/>
                  </a:lnTo>
                  <a:lnTo>
                    <a:pt x="837158" y="63093"/>
                  </a:lnTo>
                  <a:lnTo>
                    <a:pt x="829564" y="61722"/>
                  </a:lnTo>
                  <a:lnTo>
                    <a:pt x="822261" y="61048"/>
                  </a:lnTo>
                  <a:lnTo>
                    <a:pt x="815251" y="61048"/>
                  </a:lnTo>
                  <a:lnTo>
                    <a:pt x="771588" y="72580"/>
                  </a:lnTo>
                  <a:lnTo>
                    <a:pt x="755662" y="104279"/>
                  </a:lnTo>
                  <a:lnTo>
                    <a:pt x="756653" y="113842"/>
                  </a:lnTo>
                  <a:lnTo>
                    <a:pt x="790308" y="145389"/>
                  </a:lnTo>
                  <a:lnTo>
                    <a:pt x="814666" y="148386"/>
                  </a:lnTo>
                  <a:lnTo>
                    <a:pt x="825385" y="147751"/>
                  </a:lnTo>
                  <a:lnTo>
                    <a:pt x="835037" y="145834"/>
                  </a:lnTo>
                  <a:lnTo>
                    <a:pt x="843635" y="142633"/>
                  </a:lnTo>
                  <a:lnTo>
                    <a:pt x="851179" y="138163"/>
                  </a:lnTo>
                  <a:lnTo>
                    <a:pt x="858113" y="142633"/>
                  </a:lnTo>
                  <a:lnTo>
                    <a:pt x="865784" y="145834"/>
                  </a:lnTo>
                  <a:lnTo>
                    <a:pt x="874179" y="147751"/>
                  </a:lnTo>
                  <a:lnTo>
                    <a:pt x="883310" y="148386"/>
                  </a:lnTo>
                  <a:lnTo>
                    <a:pt x="891679" y="148386"/>
                  </a:lnTo>
                  <a:lnTo>
                    <a:pt x="898982" y="146824"/>
                  </a:lnTo>
                  <a:lnTo>
                    <a:pt x="905217" y="143713"/>
                  </a:lnTo>
                  <a:lnTo>
                    <a:pt x="905217" y="138163"/>
                  </a:lnTo>
                  <a:lnTo>
                    <a:pt x="905217" y="109829"/>
                  </a:lnTo>
                  <a:lnTo>
                    <a:pt x="905217" y="108953"/>
                  </a:lnTo>
                  <a:close/>
                </a:path>
                <a:path w="1809750" h="203834">
                  <a:moveTo>
                    <a:pt x="1066457" y="75069"/>
                  </a:moveTo>
                  <a:lnTo>
                    <a:pt x="1065237" y="59601"/>
                  </a:lnTo>
                  <a:lnTo>
                    <a:pt x="1062240" y="48196"/>
                  </a:lnTo>
                  <a:lnTo>
                    <a:pt x="1061567" y="45631"/>
                  </a:lnTo>
                  <a:lnTo>
                    <a:pt x="1055446" y="33172"/>
                  </a:lnTo>
                  <a:lnTo>
                    <a:pt x="1046886" y="22199"/>
                  </a:lnTo>
                  <a:lnTo>
                    <a:pt x="1036396" y="13246"/>
                  </a:lnTo>
                  <a:lnTo>
                    <a:pt x="1026922" y="8178"/>
                  </a:lnTo>
                  <a:lnTo>
                    <a:pt x="1024470" y="6858"/>
                  </a:lnTo>
                  <a:lnTo>
                    <a:pt x="1011123" y="3022"/>
                  </a:lnTo>
                  <a:lnTo>
                    <a:pt x="1010373" y="2959"/>
                  </a:lnTo>
                  <a:lnTo>
                    <a:pt x="1010373" y="67081"/>
                  </a:lnTo>
                  <a:lnTo>
                    <a:pt x="1010373" y="83045"/>
                  </a:lnTo>
                  <a:lnTo>
                    <a:pt x="1008037" y="89522"/>
                  </a:lnTo>
                  <a:lnTo>
                    <a:pt x="998689" y="99453"/>
                  </a:lnTo>
                  <a:lnTo>
                    <a:pt x="992759" y="101942"/>
                  </a:lnTo>
                  <a:lnTo>
                    <a:pt x="980287" y="101942"/>
                  </a:lnTo>
                  <a:lnTo>
                    <a:pt x="975715" y="100571"/>
                  </a:lnTo>
                  <a:lnTo>
                    <a:pt x="971816" y="97853"/>
                  </a:lnTo>
                  <a:lnTo>
                    <a:pt x="971816" y="52285"/>
                  </a:lnTo>
                  <a:lnTo>
                    <a:pt x="975715" y="49555"/>
                  </a:lnTo>
                  <a:lnTo>
                    <a:pt x="980287" y="48196"/>
                  </a:lnTo>
                  <a:lnTo>
                    <a:pt x="992759" y="48196"/>
                  </a:lnTo>
                  <a:lnTo>
                    <a:pt x="998689" y="50673"/>
                  </a:lnTo>
                  <a:lnTo>
                    <a:pt x="1008037" y="60604"/>
                  </a:lnTo>
                  <a:lnTo>
                    <a:pt x="1010373" y="67081"/>
                  </a:lnTo>
                  <a:lnTo>
                    <a:pt x="1010373" y="2959"/>
                  </a:lnTo>
                  <a:lnTo>
                    <a:pt x="996353" y="1752"/>
                  </a:lnTo>
                  <a:lnTo>
                    <a:pt x="988123" y="2146"/>
                  </a:lnTo>
                  <a:lnTo>
                    <a:pt x="980363" y="3352"/>
                  </a:lnTo>
                  <a:lnTo>
                    <a:pt x="973074" y="5359"/>
                  </a:lnTo>
                  <a:lnTo>
                    <a:pt x="966266" y="8178"/>
                  </a:lnTo>
                  <a:lnTo>
                    <a:pt x="965098" y="4965"/>
                  </a:lnTo>
                  <a:lnTo>
                    <a:pt x="917486" y="4965"/>
                  </a:lnTo>
                  <a:lnTo>
                    <a:pt x="917486" y="203593"/>
                  </a:lnTo>
                  <a:lnTo>
                    <a:pt x="971816" y="203593"/>
                  </a:lnTo>
                  <a:lnTo>
                    <a:pt x="971816" y="144297"/>
                  </a:lnTo>
                  <a:lnTo>
                    <a:pt x="978827" y="147015"/>
                  </a:lnTo>
                  <a:lnTo>
                    <a:pt x="987107" y="148386"/>
                  </a:lnTo>
                  <a:lnTo>
                    <a:pt x="996645" y="148386"/>
                  </a:lnTo>
                  <a:lnTo>
                    <a:pt x="1036599" y="136804"/>
                  </a:lnTo>
                  <a:lnTo>
                    <a:pt x="1061605" y="104317"/>
                  </a:lnTo>
                  <a:lnTo>
                    <a:pt x="1062228" y="101942"/>
                  </a:lnTo>
                  <a:lnTo>
                    <a:pt x="1065250" y="90411"/>
                  </a:lnTo>
                  <a:lnTo>
                    <a:pt x="1066457" y="75069"/>
                  </a:lnTo>
                  <a:close/>
                </a:path>
                <a:path w="1809750" h="203834">
                  <a:moveTo>
                    <a:pt x="1196733" y="6718"/>
                  </a:moveTo>
                  <a:lnTo>
                    <a:pt x="1187729" y="3771"/>
                  </a:lnTo>
                  <a:lnTo>
                    <a:pt x="1178547" y="1676"/>
                  </a:lnTo>
                  <a:lnTo>
                    <a:pt x="1169187" y="419"/>
                  </a:lnTo>
                  <a:lnTo>
                    <a:pt x="1159637" y="0"/>
                  </a:lnTo>
                  <a:lnTo>
                    <a:pt x="1142631" y="1308"/>
                  </a:lnTo>
                  <a:lnTo>
                    <a:pt x="1101369" y="21031"/>
                  </a:lnTo>
                  <a:lnTo>
                    <a:pt x="1080147" y="59309"/>
                  </a:lnTo>
                  <a:lnTo>
                    <a:pt x="1078725" y="75069"/>
                  </a:lnTo>
                  <a:lnTo>
                    <a:pt x="1080147" y="90817"/>
                  </a:lnTo>
                  <a:lnTo>
                    <a:pt x="1101369" y="129108"/>
                  </a:lnTo>
                  <a:lnTo>
                    <a:pt x="1142631" y="148818"/>
                  </a:lnTo>
                  <a:lnTo>
                    <a:pt x="1159637" y="150139"/>
                  </a:lnTo>
                  <a:lnTo>
                    <a:pt x="1169187" y="149720"/>
                  </a:lnTo>
                  <a:lnTo>
                    <a:pt x="1178547" y="148450"/>
                  </a:lnTo>
                  <a:lnTo>
                    <a:pt x="1187729" y="146354"/>
                  </a:lnTo>
                  <a:lnTo>
                    <a:pt x="1196733" y="143421"/>
                  </a:lnTo>
                  <a:lnTo>
                    <a:pt x="1196733" y="94932"/>
                  </a:lnTo>
                  <a:lnTo>
                    <a:pt x="1191209" y="98120"/>
                  </a:lnTo>
                  <a:lnTo>
                    <a:pt x="1185125" y="100406"/>
                  </a:lnTo>
                  <a:lnTo>
                    <a:pt x="1178496" y="101777"/>
                  </a:lnTo>
                  <a:lnTo>
                    <a:pt x="1171321" y="102235"/>
                  </a:lnTo>
                  <a:lnTo>
                    <a:pt x="1163650" y="101752"/>
                  </a:lnTo>
                  <a:lnTo>
                    <a:pt x="1134808" y="83045"/>
                  </a:lnTo>
                  <a:lnTo>
                    <a:pt x="1134808" y="67081"/>
                  </a:lnTo>
                  <a:lnTo>
                    <a:pt x="1171321" y="47904"/>
                  </a:lnTo>
                  <a:lnTo>
                    <a:pt x="1178496" y="48361"/>
                  </a:lnTo>
                  <a:lnTo>
                    <a:pt x="1185125" y="49733"/>
                  </a:lnTo>
                  <a:lnTo>
                    <a:pt x="1191209" y="52006"/>
                  </a:lnTo>
                  <a:lnTo>
                    <a:pt x="1196733" y="55206"/>
                  </a:lnTo>
                  <a:lnTo>
                    <a:pt x="1196733" y="6718"/>
                  </a:lnTo>
                  <a:close/>
                </a:path>
                <a:path w="1809750" h="203834">
                  <a:moveTo>
                    <a:pt x="1343660" y="5321"/>
                  </a:moveTo>
                  <a:lnTo>
                    <a:pt x="1206957" y="5321"/>
                  </a:lnTo>
                  <a:lnTo>
                    <a:pt x="1206957" y="51041"/>
                  </a:lnTo>
                  <a:lnTo>
                    <a:pt x="1248143" y="51041"/>
                  </a:lnTo>
                  <a:lnTo>
                    <a:pt x="1248143" y="145021"/>
                  </a:lnTo>
                  <a:lnTo>
                    <a:pt x="1302473" y="145021"/>
                  </a:lnTo>
                  <a:lnTo>
                    <a:pt x="1302473" y="51041"/>
                  </a:lnTo>
                  <a:lnTo>
                    <a:pt x="1343660" y="51041"/>
                  </a:lnTo>
                  <a:lnTo>
                    <a:pt x="1343660" y="5321"/>
                  </a:lnTo>
                  <a:close/>
                </a:path>
                <a:path w="1809750" h="203834">
                  <a:moveTo>
                    <a:pt x="1491754" y="106032"/>
                  </a:moveTo>
                  <a:lnTo>
                    <a:pt x="1472184" y="73317"/>
                  </a:lnTo>
                  <a:lnTo>
                    <a:pt x="1478191" y="67348"/>
                  </a:lnTo>
                  <a:lnTo>
                    <a:pt x="1485912" y="44399"/>
                  </a:lnTo>
                  <a:lnTo>
                    <a:pt x="1485099" y="36156"/>
                  </a:lnTo>
                  <a:lnTo>
                    <a:pt x="1458061" y="7734"/>
                  </a:lnTo>
                  <a:lnTo>
                    <a:pt x="1439468" y="4965"/>
                  </a:lnTo>
                  <a:lnTo>
                    <a:pt x="1438884" y="4965"/>
                  </a:lnTo>
                  <a:lnTo>
                    <a:pt x="1438884" y="92303"/>
                  </a:lnTo>
                  <a:lnTo>
                    <a:pt x="1438884" y="100482"/>
                  </a:lnTo>
                  <a:lnTo>
                    <a:pt x="1436547" y="102527"/>
                  </a:lnTo>
                  <a:lnTo>
                    <a:pt x="1410258" y="102527"/>
                  </a:lnTo>
                  <a:lnTo>
                    <a:pt x="1410258" y="90258"/>
                  </a:lnTo>
                  <a:lnTo>
                    <a:pt x="1436547" y="90258"/>
                  </a:lnTo>
                  <a:lnTo>
                    <a:pt x="1438884" y="92303"/>
                  </a:lnTo>
                  <a:lnTo>
                    <a:pt x="1438884" y="4965"/>
                  </a:lnTo>
                  <a:lnTo>
                    <a:pt x="1434795" y="4965"/>
                  </a:lnTo>
                  <a:lnTo>
                    <a:pt x="1434795" y="52082"/>
                  </a:lnTo>
                  <a:lnTo>
                    <a:pt x="1434795" y="58127"/>
                  </a:lnTo>
                  <a:lnTo>
                    <a:pt x="1432369" y="60172"/>
                  </a:lnTo>
                  <a:lnTo>
                    <a:pt x="1410258" y="60172"/>
                  </a:lnTo>
                  <a:lnTo>
                    <a:pt x="1410258" y="47612"/>
                  </a:lnTo>
                  <a:lnTo>
                    <a:pt x="1429639" y="47612"/>
                  </a:lnTo>
                  <a:lnTo>
                    <a:pt x="1431391" y="48196"/>
                  </a:lnTo>
                  <a:lnTo>
                    <a:pt x="1434122" y="50533"/>
                  </a:lnTo>
                  <a:lnTo>
                    <a:pt x="1434795" y="52082"/>
                  </a:lnTo>
                  <a:lnTo>
                    <a:pt x="1434795" y="4965"/>
                  </a:lnTo>
                  <a:lnTo>
                    <a:pt x="1355928" y="4965"/>
                  </a:lnTo>
                  <a:lnTo>
                    <a:pt x="1355928" y="145173"/>
                  </a:lnTo>
                  <a:lnTo>
                    <a:pt x="1445895" y="145173"/>
                  </a:lnTo>
                  <a:lnTo>
                    <a:pt x="1455521" y="144487"/>
                  </a:lnTo>
                  <a:lnTo>
                    <a:pt x="1488541" y="121691"/>
                  </a:lnTo>
                  <a:lnTo>
                    <a:pt x="1490954" y="114249"/>
                  </a:lnTo>
                  <a:lnTo>
                    <a:pt x="1491754" y="106032"/>
                  </a:lnTo>
                  <a:close/>
                </a:path>
                <a:path w="1809750" h="203834">
                  <a:moveTo>
                    <a:pt x="1645158" y="70015"/>
                  </a:moveTo>
                  <a:lnTo>
                    <a:pt x="1644078" y="58712"/>
                  </a:lnTo>
                  <a:lnTo>
                    <a:pt x="1643545" y="53086"/>
                  </a:lnTo>
                  <a:lnTo>
                    <a:pt x="1641360" y="46151"/>
                  </a:lnTo>
                  <a:lnTo>
                    <a:pt x="1620443" y="14084"/>
                  </a:lnTo>
                  <a:lnTo>
                    <a:pt x="1591068" y="1663"/>
                  </a:lnTo>
                  <a:lnTo>
                    <a:pt x="1591068" y="58712"/>
                  </a:lnTo>
                  <a:lnTo>
                    <a:pt x="1556600" y="58712"/>
                  </a:lnTo>
                  <a:lnTo>
                    <a:pt x="1560499" y="50330"/>
                  </a:lnTo>
                  <a:lnTo>
                    <a:pt x="1567027" y="46151"/>
                  </a:lnTo>
                  <a:lnTo>
                    <a:pt x="1584553" y="46151"/>
                  </a:lnTo>
                  <a:lnTo>
                    <a:pt x="1589519" y="50330"/>
                  </a:lnTo>
                  <a:lnTo>
                    <a:pt x="1591068" y="58712"/>
                  </a:lnTo>
                  <a:lnTo>
                    <a:pt x="1591068" y="1663"/>
                  </a:lnTo>
                  <a:lnTo>
                    <a:pt x="1575879" y="292"/>
                  </a:lnTo>
                  <a:lnTo>
                    <a:pt x="1560029" y="1574"/>
                  </a:lnTo>
                  <a:lnTo>
                    <a:pt x="1545767" y="5435"/>
                  </a:lnTo>
                  <a:lnTo>
                    <a:pt x="1512976" y="31915"/>
                  </a:lnTo>
                  <a:lnTo>
                    <a:pt x="1501406" y="73901"/>
                  </a:lnTo>
                  <a:lnTo>
                    <a:pt x="1502930" y="90385"/>
                  </a:lnTo>
                  <a:lnTo>
                    <a:pt x="1525790" y="129247"/>
                  </a:lnTo>
                  <a:lnTo>
                    <a:pt x="1571663" y="148551"/>
                  </a:lnTo>
                  <a:lnTo>
                    <a:pt x="1591068" y="149847"/>
                  </a:lnTo>
                  <a:lnTo>
                    <a:pt x="1604086" y="149237"/>
                  </a:lnTo>
                  <a:lnTo>
                    <a:pt x="1616265" y="147434"/>
                  </a:lnTo>
                  <a:lnTo>
                    <a:pt x="1627606" y="144424"/>
                  </a:lnTo>
                  <a:lnTo>
                    <a:pt x="1638109" y="140208"/>
                  </a:lnTo>
                  <a:lnTo>
                    <a:pt x="1638109" y="101650"/>
                  </a:lnTo>
                  <a:lnTo>
                    <a:pt x="1638109" y="92595"/>
                  </a:lnTo>
                  <a:lnTo>
                    <a:pt x="1630768" y="96558"/>
                  </a:lnTo>
                  <a:lnTo>
                    <a:pt x="1622183" y="99377"/>
                  </a:lnTo>
                  <a:lnTo>
                    <a:pt x="1612366" y="101079"/>
                  </a:lnTo>
                  <a:lnTo>
                    <a:pt x="1601292" y="101650"/>
                  </a:lnTo>
                  <a:lnTo>
                    <a:pt x="1588274" y="100838"/>
                  </a:lnTo>
                  <a:lnTo>
                    <a:pt x="1577276" y="98437"/>
                  </a:lnTo>
                  <a:lnTo>
                    <a:pt x="1568272" y="94411"/>
                  </a:lnTo>
                  <a:lnTo>
                    <a:pt x="1561274" y="88798"/>
                  </a:lnTo>
                  <a:lnTo>
                    <a:pt x="1643646" y="88798"/>
                  </a:lnTo>
                  <a:lnTo>
                    <a:pt x="1645158" y="70015"/>
                  </a:lnTo>
                  <a:close/>
                </a:path>
                <a:path w="1809750" h="203834">
                  <a:moveTo>
                    <a:pt x="1809559" y="5321"/>
                  </a:moveTo>
                  <a:lnTo>
                    <a:pt x="1755228" y="5321"/>
                  </a:lnTo>
                  <a:lnTo>
                    <a:pt x="1755228" y="51041"/>
                  </a:lnTo>
                  <a:lnTo>
                    <a:pt x="1716963" y="51041"/>
                  </a:lnTo>
                  <a:lnTo>
                    <a:pt x="1716963" y="5321"/>
                  </a:lnTo>
                  <a:lnTo>
                    <a:pt x="1662633" y="5321"/>
                  </a:lnTo>
                  <a:lnTo>
                    <a:pt x="1662633" y="51041"/>
                  </a:lnTo>
                  <a:lnTo>
                    <a:pt x="1662633" y="96761"/>
                  </a:lnTo>
                  <a:lnTo>
                    <a:pt x="1662633" y="145021"/>
                  </a:lnTo>
                  <a:lnTo>
                    <a:pt x="1716963" y="145021"/>
                  </a:lnTo>
                  <a:lnTo>
                    <a:pt x="1716963" y="96761"/>
                  </a:lnTo>
                  <a:lnTo>
                    <a:pt x="1755228" y="96761"/>
                  </a:lnTo>
                  <a:lnTo>
                    <a:pt x="1755228" y="145021"/>
                  </a:lnTo>
                  <a:lnTo>
                    <a:pt x="1809559" y="145021"/>
                  </a:lnTo>
                  <a:lnTo>
                    <a:pt x="1809559" y="96761"/>
                  </a:lnTo>
                  <a:lnTo>
                    <a:pt x="1809559" y="51041"/>
                  </a:lnTo>
                  <a:lnTo>
                    <a:pt x="1809559" y="5321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47452" y="6417511"/>
              <a:ext cx="483717" cy="202714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781126" y="6843986"/>
              <a:ext cx="1534795" cy="203835"/>
            </a:xfrm>
            <a:custGeom>
              <a:avLst/>
              <a:gdLst/>
              <a:ahLst/>
              <a:cxnLst/>
              <a:rect l="l" t="t" r="r" b="b"/>
              <a:pathLst>
                <a:path w="1534795" h="203834">
                  <a:moveTo>
                    <a:pt x="148971" y="75069"/>
                  </a:moveTo>
                  <a:lnTo>
                    <a:pt x="147739" y="59601"/>
                  </a:lnTo>
                  <a:lnTo>
                    <a:pt x="144741" y="48196"/>
                  </a:lnTo>
                  <a:lnTo>
                    <a:pt x="144068" y="45631"/>
                  </a:lnTo>
                  <a:lnTo>
                    <a:pt x="137960" y="33172"/>
                  </a:lnTo>
                  <a:lnTo>
                    <a:pt x="129400" y="22199"/>
                  </a:lnTo>
                  <a:lnTo>
                    <a:pt x="118897" y="13246"/>
                  </a:lnTo>
                  <a:lnTo>
                    <a:pt x="109423" y="8178"/>
                  </a:lnTo>
                  <a:lnTo>
                    <a:pt x="106972" y="6858"/>
                  </a:lnTo>
                  <a:lnTo>
                    <a:pt x="93637" y="3035"/>
                  </a:lnTo>
                  <a:lnTo>
                    <a:pt x="92887" y="2971"/>
                  </a:lnTo>
                  <a:lnTo>
                    <a:pt x="92887" y="67081"/>
                  </a:lnTo>
                  <a:lnTo>
                    <a:pt x="92887" y="83045"/>
                  </a:lnTo>
                  <a:lnTo>
                    <a:pt x="90551" y="89522"/>
                  </a:lnTo>
                  <a:lnTo>
                    <a:pt x="81203" y="99453"/>
                  </a:lnTo>
                  <a:lnTo>
                    <a:pt x="75260" y="101942"/>
                  </a:lnTo>
                  <a:lnTo>
                    <a:pt x="62801" y="101942"/>
                  </a:lnTo>
                  <a:lnTo>
                    <a:pt x="58216" y="100571"/>
                  </a:lnTo>
                  <a:lnTo>
                    <a:pt x="54330" y="97853"/>
                  </a:lnTo>
                  <a:lnTo>
                    <a:pt x="54330" y="52285"/>
                  </a:lnTo>
                  <a:lnTo>
                    <a:pt x="58216" y="49555"/>
                  </a:lnTo>
                  <a:lnTo>
                    <a:pt x="62801" y="48196"/>
                  </a:lnTo>
                  <a:lnTo>
                    <a:pt x="75260" y="48196"/>
                  </a:lnTo>
                  <a:lnTo>
                    <a:pt x="81203" y="50673"/>
                  </a:lnTo>
                  <a:lnTo>
                    <a:pt x="90551" y="60604"/>
                  </a:lnTo>
                  <a:lnTo>
                    <a:pt x="92887" y="67081"/>
                  </a:lnTo>
                  <a:lnTo>
                    <a:pt x="92887" y="2971"/>
                  </a:lnTo>
                  <a:lnTo>
                    <a:pt x="78867" y="1752"/>
                  </a:lnTo>
                  <a:lnTo>
                    <a:pt x="70624" y="2159"/>
                  </a:lnTo>
                  <a:lnTo>
                    <a:pt x="62865" y="3352"/>
                  </a:lnTo>
                  <a:lnTo>
                    <a:pt x="55587" y="5359"/>
                  </a:lnTo>
                  <a:lnTo>
                    <a:pt x="48780" y="8178"/>
                  </a:lnTo>
                  <a:lnTo>
                    <a:pt x="47612" y="4965"/>
                  </a:lnTo>
                  <a:lnTo>
                    <a:pt x="0" y="4965"/>
                  </a:lnTo>
                  <a:lnTo>
                    <a:pt x="0" y="203593"/>
                  </a:lnTo>
                  <a:lnTo>
                    <a:pt x="54330" y="203593"/>
                  </a:lnTo>
                  <a:lnTo>
                    <a:pt x="54330" y="144297"/>
                  </a:lnTo>
                  <a:lnTo>
                    <a:pt x="61341" y="147015"/>
                  </a:lnTo>
                  <a:lnTo>
                    <a:pt x="69608" y="148386"/>
                  </a:lnTo>
                  <a:lnTo>
                    <a:pt x="79159" y="148386"/>
                  </a:lnTo>
                  <a:lnTo>
                    <a:pt x="119113" y="136804"/>
                  </a:lnTo>
                  <a:lnTo>
                    <a:pt x="144106" y="104317"/>
                  </a:lnTo>
                  <a:lnTo>
                    <a:pt x="144729" y="101942"/>
                  </a:lnTo>
                  <a:lnTo>
                    <a:pt x="147751" y="90411"/>
                  </a:lnTo>
                  <a:lnTo>
                    <a:pt x="148971" y="75069"/>
                  </a:lnTo>
                  <a:close/>
                </a:path>
                <a:path w="1534795" h="203834">
                  <a:moveTo>
                    <a:pt x="305282" y="70015"/>
                  </a:moveTo>
                  <a:lnTo>
                    <a:pt x="304203" y="58712"/>
                  </a:lnTo>
                  <a:lnTo>
                    <a:pt x="303669" y="53086"/>
                  </a:lnTo>
                  <a:lnTo>
                    <a:pt x="301485" y="46151"/>
                  </a:lnTo>
                  <a:lnTo>
                    <a:pt x="280568" y="14097"/>
                  </a:lnTo>
                  <a:lnTo>
                    <a:pt x="251206" y="1663"/>
                  </a:lnTo>
                  <a:lnTo>
                    <a:pt x="251206" y="58712"/>
                  </a:lnTo>
                  <a:lnTo>
                    <a:pt x="216738" y="58712"/>
                  </a:lnTo>
                  <a:lnTo>
                    <a:pt x="220624" y="50330"/>
                  </a:lnTo>
                  <a:lnTo>
                    <a:pt x="227152" y="46151"/>
                  </a:lnTo>
                  <a:lnTo>
                    <a:pt x="244678" y="46151"/>
                  </a:lnTo>
                  <a:lnTo>
                    <a:pt x="249643" y="50330"/>
                  </a:lnTo>
                  <a:lnTo>
                    <a:pt x="251206" y="58712"/>
                  </a:lnTo>
                  <a:lnTo>
                    <a:pt x="251206" y="1663"/>
                  </a:lnTo>
                  <a:lnTo>
                    <a:pt x="236016" y="292"/>
                  </a:lnTo>
                  <a:lnTo>
                    <a:pt x="220154" y="1574"/>
                  </a:lnTo>
                  <a:lnTo>
                    <a:pt x="205892" y="5435"/>
                  </a:lnTo>
                  <a:lnTo>
                    <a:pt x="173113" y="31915"/>
                  </a:lnTo>
                  <a:lnTo>
                    <a:pt x="161531" y="73901"/>
                  </a:lnTo>
                  <a:lnTo>
                    <a:pt x="163055" y="90398"/>
                  </a:lnTo>
                  <a:lnTo>
                    <a:pt x="185915" y="129247"/>
                  </a:lnTo>
                  <a:lnTo>
                    <a:pt x="231787" y="148551"/>
                  </a:lnTo>
                  <a:lnTo>
                    <a:pt x="251206" y="149847"/>
                  </a:lnTo>
                  <a:lnTo>
                    <a:pt x="264210" y="149237"/>
                  </a:lnTo>
                  <a:lnTo>
                    <a:pt x="276390" y="147434"/>
                  </a:lnTo>
                  <a:lnTo>
                    <a:pt x="287731" y="144424"/>
                  </a:lnTo>
                  <a:lnTo>
                    <a:pt x="298234" y="140208"/>
                  </a:lnTo>
                  <a:lnTo>
                    <a:pt x="298234" y="101650"/>
                  </a:lnTo>
                  <a:lnTo>
                    <a:pt x="298234" y="92595"/>
                  </a:lnTo>
                  <a:lnTo>
                    <a:pt x="290893" y="96558"/>
                  </a:lnTo>
                  <a:lnTo>
                    <a:pt x="282308" y="99390"/>
                  </a:lnTo>
                  <a:lnTo>
                    <a:pt x="272491" y="101079"/>
                  </a:lnTo>
                  <a:lnTo>
                    <a:pt x="261429" y="101650"/>
                  </a:lnTo>
                  <a:lnTo>
                    <a:pt x="248412" y="100838"/>
                  </a:lnTo>
                  <a:lnTo>
                    <a:pt x="237401" y="98437"/>
                  </a:lnTo>
                  <a:lnTo>
                    <a:pt x="228396" y="94424"/>
                  </a:lnTo>
                  <a:lnTo>
                    <a:pt x="221411" y="88798"/>
                  </a:lnTo>
                  <a:lnTo>
                    <a:pt x="303784" y="88798"/>
                  </a:lnTo>
                  <a:lnTo>
                    <a:pt x="305282" y="70015"/>
                  </a:lnTo>
                  <a:close/>
                </a:path>
                <a:path w="1534795" h="203834">
                  <a:moveTo>
                    <a:pt x="429094" y="4813"/>
                  </a:moveTo>
                  <a:lnTo>
                    <a:pt x="322770" y="4813"/>
                  </a:lnTo>
                  <a:lnTo>
                    <a:pt x="322770" y="50533"/>
                  </a:lnTo>
                  <a:lnTo>
                    <a:pt x="322770" y="145783"/>
                  </a:lnTo>
                  <a:lnTo>
                    <a:pt x="377101" y="145783"/>
                  </a:lnTo>
                  <a:lnTo>
                    <a:pt x="377101" y="50533"/>
                  </a:lnTo>
                  <a:lnTo>
                    <a:pt x="429094" y="50533"/>
                  </a:lnTo>
                  <a:lnTo>
                    <a:pt x="429094" y="4813"/>
                  </a:lnTo>
                  <a:close/>
                </a:path>
                <a:path w="1534795" h="203834">
                  <a:moveTo>
                    <a:pt x="589457" y="4965"/>
                  </a:moveTo>
                  <a:lnTo>
                    <a:pt x="556158" y="4965"/>
                  </a:lnTo>
                  <a:lnTo>
                    <a:pt x="495401" y="59004"/>
                  </a:lnTo>
                  <a:lnTo>
                    <a:pt x="495401" y="4965"/>
                  </a:lnTo>
                  <a:lnTo>
                    <a:pt x="441058" y="4965"/>
                  </a:lnTo>
                  <a:lnTo>
                    <a:pt x="441058" y="145173"/>
                  </a:lnTo>
                  <a:lnTo>
                    <a:pt x="474078" y="145173"/>
                  </a:lnTo>
                  <a:lnTo>
                    <a:pt x="534835" y="91135"/>
                  </a:lnTo>
                  <a:lnTo>
                    <a:pt x="534835" y="145173"/>
                  </a:lnTo>
                  <a:lnTo>
                    <a:pt x="589457" y="145173"/>
                  </a:lnTo>
                  <a:lnTo>
                    <a:pt x="589457" y="4965"/>
                  </a:lnTo>
                  <a:close/>
                </a:path>
                <a:path w="1534795" h="203834">
                  <a:moveTo>
                    <a:pt x="722934" y="6718"/>
                  </a:moveTo>
                  <a:lnTo>
                    <a:pt x="713943" y="3771"/>
                  </a:lnTo>
                  <a:lnTo>
                    <a:pt x="704761" y="1676"/>
                  </a:lnTo>
                  <a:lnTo>
                    <a:pt x="695388" y="419"/>
                  </a:lnTo>
                  <a:lnTo>
                    <a:pt x="685838" y="0"/>
                  </a:lnTo>
                  <a:lnTo>
                    <a:pt x="668832" y="1308"/>
                  </a:lnTo>
                  <a:lnTo>
                    <a:pt x="627570" y="21031"/>
                  </a:lnTo>
                  <a:lnTo>
                    <a:pt x="606348" y="59309"/>
                  </a:lnTo>
                  <a:lnTo>
                    <a:pt x="604939" y="75069"/>
                  </a:lnTo>
                  <a:lnTo>
                    <a:pt x="606348" y="90817"/>
                  </a:lnTo>
                  <a:lnTo>
                    <a:pt x="627570" y="129108"/>
                  </a:lnTo>
                  <a:lnTo>
                    <a:pt x="668832" y="148818"/>
                  </a:lnTo>
                  <a:lnTo>
                    <a:pt x="685838" y="150139"/>
                  </a:lnTo>
                  <a:lnTo>
                    <a:pt x="695388" y="149720"/>
                  </a:lnTo>
                  <a:lnTo>
                    <a:pt x="704761" y="148450"/>
                  </a:lnTo>
                  <a:lnTo>
                    <a:pt x="713943" y="146354"/>
                  </a:lnTo>
                  <a:lnTo>
                    <a:pt x="722934" y="143421"/>
                  </a:lnTo>
                  <a:lnTo>
                    <a:pt x="722934" y="94932"/>
                  </a:lnTo>
                  <a:lnTo>
                    <a:pt x="717410" y="98120"/>
                  </a:lnTo>
                  <a:lnTo>
                    <a:pt x="711327" y="100406"/>
                  </a:lnTo>
                  <a:lnTo>
                    <a:pt x="704697" y="101777"/>
                  </a:lnTo>
                  <a:lnTo>
                    <a:pt x="697534" y="102235"/>
                  </a:lnTo>
                  <a:lnTo>
                    <a:pt x="689864" y="101752"/>
                  </a:lnTo>
                  <a:lnTo>
                    <a:pt x="661009" y="83045"/>
                  </a:lnTo>
                  <a:lnTo>
                    <a:pt x="661009" y="67081"/>
                  </a:lnTo>
                  <a:lnTo>
                    <a:pt x="697534" y="47904"/>
                  </a:lnTo>
                  <a:lnTo>
                    <a:pt x="704697" y="48361"/>
                  </a:lnTo>
                  <a:lnTo>
                    <a:pt x="711327" y="49733"/>
                  </a:lnTo>
                  <a:lnTo>
                    <a:pt x="717410" y="52006"/>
                  </a:lnTo>
                  <a:lnTo>
                    <a:pt x="722934" y="55206"/>
                  </a:lnTo>
                  <a:lnTo>
                    <a:pt x="722934" y="6718"/>
                  </a:lnTo>
                  <a:close/>
                </a:path>
                <a:path w="1534795" h="203834">
                  <a:moveTo>
                    <a:pt x="869873" y="4813"/>
                  </a:moveTo>
                  <a:lnTo>
                    <a:pt x="733171" y="4813"/>
                  </a:lnTo>
                  <a:lnTo>
                    <a:pt x="733171" y="50533"/>
                  </a:lnTo>
                  <a:lnTo>
                    <a:pt x="774344" y="50533"/>
                  </a:lnTo>
                  <a:lnTo>
                    <a:pt x="774344" y="145783"/>
                  </a:lnTo>
                  <a:lnTo>
                    <a:pt x="828675" y="145783"/>
                  </a:lnTo>
                  <a:lnTo>
                    <a:pt x="828675" y="50533"/>
                  </a:lnTo>
                  <a:lnTo>
                    <a:pt x="869873" y="50533"/>
                  </a:lnTo>
                  <a:lnTo>
                    <a:pt x="869873" y="4813"/>
                  </a:lnTo>
                  <a:close/>
                </a:path>
                <a:path w="1534795" h="203834">
                  <a:moveTo>
                    <a:pt x="1031100" y="75069"/>
                  </a:moveTo>
                  <a:lnTo>
                    <a:pt x="1029881" y="59601"/>
                  </a:lnTo>
                  <a:lnTo>
                    <a:pt x="1026883" y="48196"/>
                  </a:lnTo>
                  <a:lnTo>
                    <a:pt x="1026210" y="45631"/>
                  </a:lnTo>
                  <a:lnTo>
                    <a:pt x="1020102" y="33172"/>
                  </a:lnTo>
                  <a:lnTo>
                    <a:pt x="1011529" y="22199"/>
                  </a:lnTo>
                  <a:lnTo>
                    <a:pt x="1001039" y="13246"/>
                  </a:lnTo>
                  <a:lnTo>
                    <a:pt x="991565" y="8178"/>
                  </a:lnTo>
                  <a:lnTo>
                    <a:pt x="989114" y="6858"/>
                  </a:lnTo>
                  <a:lnTo>
                    <a:pt x="975766" y="3035"/>
                  </a:lnTo>
                  <a:lnTo>
                    <a:pt x="975029" y="2971"/>
                  </a:lnTo>
                  <a:lnTo>
                    <a:pt x="975029" y="67081"/>
                  </a:lnTo>
                  <a:lnTo>
                    <a:pt x="975029" y="83045"/>
                  </a:lnTo>
                  <a:lnTo>
                    <a:pt x="972693" y="89522"/>
                  </a:lnTo>
                  <a:lnTo>
                    <a:pt x="963345" y="99453"/>
                  </a:lnTo>
                  <a:lnTo>
                    <a:pt x="957402" y="101942"/>
                  </a:lnTo>
                  <a:lnTo>
                    <a:pt x="944943" y="101942"/>
                  </a:lnTo>
                  <a:lnTo>
                    <a:pt x="940358" y="100571"/>
                  </a:lnTo>
                  <a:lnTo>
                    <a:pt x="936472" y="97853"/>
                  </a:lnTo>
                  <a:lnTo>
                    <a:pt x="936472" y="52285"/>
                  </a:lnTo>
                  <a:lnTo>
                    <a:pt x="940358" y="49555"/>
                  </a:lnTo>
                  <a:lnTo>
                    <a:pt x="944943" y="48196"/>
                  </a:lnTo>
                  <a:lnTo>
                    <a:pt x="957402" y="48196"/>
                  </a:lnTo>
                  <a:lnTo>
                    <a:pt x="963345" y="50673"/>
                  </a:lnTo>
                  <a:lnTo>
                    <a:pt x="972693" y="60604"/>
                  </a:lnTo>
                  <a:lnTo>
                    <a:pt x="975029" y="67081"/>
                  </a:lnTo>
                  <a:lnTo>
                    <a:pt x="975029" y="2971"/>
                  </a:lnTo>
                  <a:lnTo>
                    <a:pt x="961009" y="1752"/>
                  </a:lnTo>
                  <a:lnTo>
                    <a:pt x="952766" y="2159"/>
                  </a:lnTo>
                  <a:lnTo>
                    <a:pt x="945007" y="3352"/>
                  </a:lnTo>
                  <a:lnTo>
                    <a:pt x="937729" y="5359"/>
                  </a:lnTo>
                  <a:lnTo>
                    <a:pt x="930922" y="8178"/>
                  </a:lnTo>
                  <a:lnTo>
                    <a:pt x="929754" y="4965"/>
                  </a:lnTo>
                  <a:lnTo>
                    <a:pt x="882142" y="4965"/>
                  </a:lnTo>
                  <a:lnTo>
                    <a:pt x="882142" y="203593"/>
                  </a:lnTo>
                  <a:lnTo>
                    <a:pt x="936472" y="203593"/>
                  </a:lnTo>
                  <a:lnTo>
                    <a:pt x="936472" y="144297"/>
                  </a:lnTo>
                  <a:lnTo>
                    <a:pt x="943483" y="147015"/>
                  </a:lnTo>
                  <a:lnTo>
                    <a:pt x="951750" y="148386"/>
                  </a:lnTo>
                  <a:lnTo>
                    <a:pt x="961301" y="148386"/>
                  </a:lnTo>
                  <a:lnTo>
                    <a:pt x="1001242" y="136804"/>
                  </a:lnTo>
                  <a:lnTo>
                    <a:pt x="1026248" y="104317"/>
                  </a:lnTo>
                  <a:lnTo>
                    <a:pt x="1026871" y="101942"/>
                  </a:lnTo>
                  <a:lnTo>
                    <a:pt x="1029893" y="90411"/>
                  </a:lnTo>
                  <a:lnTo>
                    <a:pt x="1031100" y="75069"/>
                  </a:lnTo>
                  <a:close/>
                </a:path>
                <a:path w="1534795" h="203834">
                  <a:moveTo>
                    <a:pt x="1192923" y="108953"/>
                  </a:moveTo>
                  <a:lnTo>
                    <a:pt x="1188834" y="108953"/>
                  </a:lnTo>
                  <a:lnTo>
                    <a:pt x="1185583" y="107873"/>
                  </a:lnTo>
                  <a:lnTo>
                    <a:pt x="1180706" y="103593"/>
                  </a:lnTo>
                  <a:lnTo>
                    <a:pt x="1179487" y="100672"/>
                  </a:lnTo>
                  <a:lnTo>
                    <a:pt x="1179487" y="91427"/>
                  </a:lnTo>
                  <a:lnTo>
                    <a:pt x="1179487" y="63093"/>
                  </a:lnTo>
                  <a:lnTo>
                    <a:pt x="1179487" y="53162"/>
                  </a:lnTo>
                  <a:lnTo>
                    <a:pt x="1178915" y="47612"/>
                  </a:lnTo>
                  <a:lnTo>
                    <a:pt x="1178280" y="41414"/>
                  </a:lnTo>
                  <a:lnTo>
                    <a:pt x="1149654" y="7962"/>
                  </a:lnTo>
                  <a:lnTo>
                    <a:pt x="1107046" y="0"/>
                  </a:lnTo>
                  <a:lnTo>
                    <a:pt x="1092987" y="635"/>
                  </a:lnTo>
                  <a:lnTo>
                    <a:pt x="1080033" y="2552"/>
                  </a:lnTo>
                  <a:lnTo>
                    <a:pt x="1068158" y="5753"/>
                  </a:lnTo>
                  <a:lnTo>
                    <a:pt x="1057389" y="10223"/>
                  </a:lnTo>
                  <a:lnTo>
                    <a:pt x="1057389" y="57835"/>
                  </a:lnTo>
                  <a:lnTo>
                    <a:pt x="1064933" y="53365"/>
                  </a:lnTo>
                  <a:lnTo>
                    <a:pt x="1073823" y="50165"/>
                  </a:lnTo>
                  <a:lnTo>
                    <a:pt x="1084059" y="48247"/>
                  </a:lnTo>
                  <a:lnTo>
                    <a:pt x="1095654" y="47612"/>
                  </a:lnTo>
                  <a:lnTo>
                    <a:pt x="1105001" y="47612"/>
                  </a:lnTo>
                  <a:lnTo>
                    <a:pt x="1112215" y="48729"/>
                  </a:lnTo>
                  <a:lnTo>
                    <a:pt x="1122337" y="53213"/>
                  </a:lnTo>
                  <a:lnTo>
                    <a:pt x="1124864" y="56184"/>
                  </a:lnTo>
                  <a:lnTo>
                    <a:pt x="1124864" y="63093"/>
                  </a:lnTo>
                  <a:lnTo>
                    <a:pt x="1124864" y="92303"/>
                  </a:lnTo>
                  <a:lnTo>
                    <a:pt x="1124864" y="105740"/>
                  </a:lnTo>
                  <a:lnTo>
                    <a:pt x="1122146" y="108470"/>
                  </a:lnTo>
                  <a:lnTo>
                    <a:pt x="1117955" y="109829"/>
                  </a:lnTo>
                  <a:lnTo>
                    <a:pt x="1108214" y="109829"/>
                  </a:lnTo>
                  <a:lnTo>
                    <a:pt x="1104811" y="109004"/>
                  </a:lnTo>
                  <a:lnTo>
                    <a:pt x="1099362" y="105689"/>
                  </a:lnTo>
                  <a:lnTo>
                    <a:pt x="1097991" y="103593"/>
                  </a:lnTo>
                  <a:lnTo>
                    <a:pt x="1097991" y="98145"/>
                  </a:lnTo>
                  <a:lnTo>
                    <a:pt x="1099553" y="95808"/>
                  </a:lnTo>
                  <a:lnTo>
                    <a:pt x="1105789" y="92303"/>
                  </a:lnTo>
                  <a:lnTo>
                    <a:pt x="1109967" y="91427"/>
                  </a:lnTo>
                  <a:lnTo>
                    <a:pt x="1119124" y="91427"/>
                  </a:lnTo>
                  <a:lnTo>
                    <a:pt x="1122337" y="91719"/>
                  </a:lnTo>
                  <a:lnTo>
                    <a:pt x="1124864" y="92303"/>
                  </a:lnTo>
                  <a:lnTo>
                    <a:pt x="1124864" y="63093"/>
                  </a:lnTo>
                  <a:lnTo>
                    <a:pt x="1117269" y="61722"/>
                  </a:lnTo>
                  <a:lnTo>
                    <a:pt x="1109967" y="61048"/>
                  </a:lnTo>
                  <a:lnTo>
                    <a:pt x="1102956" y="61048"/>
                  </a:lnTo>
                  <a:lnTo>
                    <a:pt x="1059294" y="72580"/>
                  </a:lnTo>
                  <a:lnTo>
                    <a:pt x="1043368" y="104279"/>
                  </a:lnTo>
                  <a:lnTo>
                    <a:pt x="1044371" y="113842"/>
                  </a:lnTo>
                  <a:lnTo>
                    <a:pt x="1078026" y="145389"/>
                  </a:lnTo>
                  <a:lnTo>
                    <a:pt x="1102372" y="148386"/>
                  </a:lnTo>
                  <a:lnTo>
                    <a:pt x="1113091" y="147751"/>
                  </a:lnTo>
                  <a:lnTo>
                    <a:pt x="1122756" y="145834"/>
                  </a:lnTo>
                  <a:lnTo>
                    <a:pt x="1131354" y="142633"/>
                  </a:lnTo>
                  <a:lnTo>
                    <a:pt x="1138885" y="138163"/>
                  </a:lnTo>
                  <a:lnTo>
                    <a:pt x="1145819" y="142633"/>
                  </a:lnTo>
                  <a:lnTo>
                    <a:pt x="1153490" y="145834"/>
                  </a:lnTo>
                  <a:lnTo>
                    <a:pt x="1161884" y="147751"/>
                  </a:lnTo>
                  <a:lnTo>
                    <a:pt x="1171016" y="148386"/>
                  </a:lnTo>
                  <a:lnTo>
                    <a:pt x="1179398" y="148386"/>
                  </a:lnTo>
                  <a:lnTo>
                    <a:pt x="1186700" y="146824"/>
                  </a:lnTo>
                  <a:lnTo>
                    <a:pt x="1192923" y="143713"/>
                  </a:lnTo>
                  <a:lnTo>
                    <a:pt x="1192923" y="138163"/>
                  </a:lnTo>
                  <a:lnTo>
                    <a:pt x="1192923" y="109829"/>
                  </a:lnTo>
                  <a:lnTo>
                    <a:pt x="1192923" y="108953"/>
                  </a:lnTo>
                  <a:close/>
                </a:path>
                <a:path w="1534795" h="203834">
                  <a:moveTo>
                    <a:pt x="1372577" y="98793"/>
                  </a:moveTo>
                  <a:lnTo>
                    <a:pt x="1349209" y="98793"/>
                  </a:lnTo>
                  <a:lnTo>
                    <a:pt x="1349209" y="4813"/>
                  </a:lnTo>
                  <a:lnTo>
                    <a:pt x="1294866" y="4813"/>
                  </a:lnTo>
                  <a:lnTo>
                    <a:pt x="1294866" y="98793"/>
                  </a:lnTo>
                  <a:lnTo>
                    <a:pt x="1259522" y="98793"/>
                  </a:lnTo>
                  <a:lnTo>
                    <a:pt x="1259522" y="4813"/>
                  </a:lnTo>
                  <a:lnTo>
                    <a:pt x="1205191" y="4813"/>
                  </a:lnTo>
                  <a:lnTo>
                    <a:pt x="1205191" y="98793"/>
                  </a:lnTo>
                  <a:lnTo>
                    <a:pt x="1205191" y="145783"/>
                  </a:lnTo>
                  <a:lnTo>
                    <a:pt x="1318234" y="145783"/>
                  </a:lnTo>
                  <a:lnTo>
                    <a:pt x="1318234" y="186423"/>
                  </a:lnTo>
                  <a:lnTo>
                    <a:pt x="1372577" y="186423"/>
                  </a:lnTo>
                  <a:lnTo>
                    <a:pt x="1372577" y="145783"/>
                  </a:lnTo>
                  <a:lnTo>
                    <a:pt x="1372577" y="98793"/>
                  </a:lnTo>
                  <a:close/>
                </a:path>
                <a:path w="1534795" h="203834">
                  <a:moveTo>
                    <a:pt x="1534680" y="4965"/>
                  </a:moveTo>
                  <a:lnTo>
                    <a:pt x="1501381" y="4965"/>
                  </a:lnTo>
                  <a:lnTo>
                    <a:pt x="1440624" y="59004"/>
                  </a:lnTo>
                  <a:lnTo>
                    <a:pt x="1440624" y="4965"/>
                  </a:lnTo>
                  <a:lnTo>
                    <a:pt x="1386293" y="4965"/>
                  </a:lnTo>
                  <a:lnTo>
                    <a:pt x="1386293" y="145173"/>
                  </a:lnTo>
                  <a:lnTo>
                    <a:pt x="1419301" y="145173"/>
                  </a:lnTo>
                  <a:lnTo>
                    <a:pt x="1480058" y="91135"/>
                  </a:lnTo>
                  <a:lnTo>
                    <a:pt x="1480058" y="145173"/>
                  </a:lnTo>
                  <a:lnTo>
                    <a:pt x="1534680" y="145173"/>
                  </a:lnTo>
                  <a:lnTo>
                    <a:pt x="1534680" y="4965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36554" y="6848941"/>
              <a:ext cx="148388" cy="140209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2570234" y="6770077"/>
              <a:ext cx="90170" cy="262890"/>
            </a:xfrm>
            <a:custGeom>
              <a:avLst/>
              <a:gdLst/>
              <a:ahLst/>
              <a:cxnLst/>
              <a:rect l="l" t="t" r="r" b="b"/>
              <a:pathLst>
                <a:path w="90169" h="262890">
                  <a:moveTo>
                    <a:pt x="89675" y="0"/>
                  </a:moveTo>
                  <a:lnTo>
                    <a:pt x="40895" y="0"/>
                  </a:lnTo>
                  <a:lnTo>
                    <a:pt x="23003" y="27383"/>
                  </a:lnTo>
                  <a:lnTo>
                    <a:pt x="10223" y="58418"/>
                  </a:lnTo>
                  <a:lnTo>
                    <a:pt x="2556" y="93105"/>
                  </a:lnTo>
                  <a:lnTo>
                    <a:pt x="0" y="131442"/>
                  </a:lnTo>
                  <a:lnTo>
                    <a:pt x="2537" y="169672"/>
                  </a:lnTo>
                  <a:lnTo>
                    <a:pt x="10151" y="204323"/>
                  </a:lnTo>
                  <a:lnTo>
                    <a:pt x="22840" y="235396"/>
                  </a:lnTo>
                  <a:lnTo>
                    <a:pt x="40604" y="262889"/>
                  </a:lnTo>
                  <a:lnTo>
                    <a:pt x="89383" y="262889"/>
                  </a:lnTo>
                  <a:lnTo>
                    <a:pt x="80419" y="252693"/>
                  </a:lnTo>
                  <a:lnTo>
                    <a:pt x="72514" y="240506"/>
                  </a:lnTo>
                  <a:lnTo>
                    <a:pt x="55280" y="192372"/>
                  </a:lnTo>
                  <a:lnTo>
                    <a:pt x="50023" y="153012"/>
                  </a:lnTo>
                  <a:lnTo>
                    <a:pt x="49366" y="131442"/>
                  </a:lnTo>
                  <a:lnTo>
                    <a:pt x="50032" y="109882"/>
                  </a:lnTo>
                  <a:lnTo>
                    <a:pt x="55362" y="70596"/>
                  </a:lnTo>
                  <a:lnTo>
                    <a:pt x="72770" y="22563"/>
                  </a:lnTo>
                  <a:lnTo>
                    <a:pt x="80702" y="10314"/>
                  </a:lnTo>
                  <a:lnTo>
                    <a:pt x="89675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67506" y="6779714"/>
              <a:ext cx="174675" cy="21440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865254" y="6784682"/>
              <a:ext cx="343508" cy="205087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3217816" y="6770077"/>
              <a:ext cx="90170" cy="262890"/>
            </a:xfrm>
            <a:custGeom>
              <a:avLst/>
              <a:gdLst/>
              <a:ahLst/>
              <a:cxnLst/>
              <a:rect l="l" t="t" r="r" b="b"/>
              <a:pathLst>
                <a:path w="90170" h="262890">
                  <a:moveTo>
                    <a:pt x="48779" y="0"/>
                  </a:moveTo>
                  <a:lnTo>
                    <a:pt x="0" y="0"/>
                  </a:lnTo>
                  <a:lnTo>
                    <a:pt x="8973" y="10314"/>
                  </a:lnTo>
                  <a:lnTo>
                    <a:pt x="16905" y="22563"/>
                  </a:lnTo>
                  <a:lnTo>
                    <a:pt x="34313" y="70596"/>
                  </a:lnTo>
                  <a:lnTo>
                    <a:pt x="39643" y="109882"/>
                  </a:lnTo>
                  <a:lnTo>
                    <a:pt x="40309" y="131442"/>
                  </a:lnTo>
                  <a:lnTo>
                    <a:pt x="39652" y="153012"/>
                  </a:lnTo>
                  <a:lnTo>
                    <a:pt x="34394" y="192372"/>
                  </a:lnTo>
                  <a:lnTo>
                    <a:pt x="17160" y="240506"/>
                  </a:lnTo>
                  <a:lnTo>
                    <a:pt x="292" y="262889"/>
                  </a:lnTo>
                  <a:lnTo>
                    <a:pt x="49071" y="262889"/>
                  </a:lnTo>
                  <a:lnTo>
                    <a:pt x="66835" y="235396"/>
                  </a:lnTo>
                  <a:lnTo>
                    <a:pt x="79524" y="204323"/>
                  </a:lnTo>
                  <a:lnTo>
                    <a:pt x="87138" y="169672"/>
                  </a:lnTo>
                  <a:lnTo>
                    <a:pt x="89675" y="131442"/>
                  </a:lnTo>
                  <a:lnTo>
                    <a:pt x="87119" y="93105"/>
                  </a:lnTo>
                  <a:lnTo>
                    <a:pt x="79451" y="58418"/>
                  </a:lnTo>
                  <a:lnTo>
                    <a:pt x="66671" y="27383"/>
                  </a:lnTo>
                  <a:lnTo>
                    <a:pt x="48779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289145" y="7560000"/>
                  </a:moveTo>
                  <a:lnTo>
                    <a:pt x="2289145" y="0"/>
                  </a:lnTo>
                </a:path>
                <a:path w="10692130" h="7560309">
                  <a:moveTo>
                    <a:pt x="0" y="883699"/>
                  </a:moveTo>
                  <a:lnTo>
                    <a:pt x="10692000" y="883699"/>
                  </a:lnTo>
                </a:path>
                <a:path w="10692130" h="7560309">
                  <a:moveTo>
                    <a:pt x="2883048" y="7560000"/>
                  </a:moveTo>
                  <a:lnTo>
                    <a:pt x="2883048" y="0"/>
                  </a:lnTo>
                </a:path>
                <a:path w="10692130" h="7560309">
                  <a:moveTo>
                    <a:pt x="2582585" y="7560000"/>
                  </a:moveTo>
                  <a:lnTo>
                    <a:pt x="2582585" y="0"/>
                  </a:lnTo>
                </a:path>
                <a:path w="10692130" h="7560309">
                  <a:moveTo>
                    <a:pt x="0" y="2625462"/>
                  </a:moveTo>
                  <a:lnTo>
                    <a:pt x="10692000" y="2625462"/>
                  </a:lnTo>
                </a:path>
                <a:path w="10692130" h="7560309">
                  <a:moveTo>
                    <a:pt x="0" y="2610849"/>
                  </a:moveTo>
                  <a:lnTo>
                    <a:pt x="10692000" y="2610849"/>
                  </a:lnTo>
                </a:path>
                <a:path w="10692130" h="7560309">
                  <a:moveTo>
                    <a:pt x="0" y="4544157"/>
                  </a:moveTo>
                  <a:lnTo>
                    <a:pt x="10692000" y="4544157"/>
                  </a:lnTo>
                </a:path>
                <a:path w="10692130" h="7560309">
                  <a:moveTo>
                    <a:pt x="0" y="4536241"/>
                  </a:moveTo>
                  <a:lnTo>
                    <a:pt x="10692000" y="4536241"/>
                  </a:lnTo>
                </a:path>
                <a:path w="10692130" h="7560309">
                  <a:moveTo>
                    <a:pt x="0" y="5898898"/>
                  </a:moveTo>
                  <a:lnTo>
                    <a:pt x="10692000" y="589889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71" y="-1371"/>
            <a:ext cx="10695305" cy="7562850"/>
            <a:chOff x="-1371" y="-1371"/>
            <a:chExt cx="10695305" cy="756285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0" y="0"/>
                  </a:moveTo>
                  <a:lnTo>
                    <a:pt x="10692000" y="0"/>
                  </a:lnTo>
                  <a:lnTo>
                    <a:pt x="10692000" y="7560000"/>
                  </a:lnTo>
                  <a:lnTo>
                    <a:pt x="0" y="75600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568631" y="558125"/>
              <a:ext cx="323850" cy="320040"/>
            </a:xfrm>
            <a:custGeom>
              <a:avLst/>
              <a:gdLst/>
              <a:ahLst/>
              <a:cxnLst/>
              <a:rect l="l" t="t" r="r" b="b"/>
              <a:pathLst>
                <a:path w="323850" h="320040">
                  <a:moveTo>
                    <a:pt x="313182" y="0"/>
                  </a:moveTo>
                  <a:lnTo>
                    <a:pt x="201625" y="0"/>
                  </a:lnTo>
                  <a:lnTo>
                    <a:pt x="124358" y="116586"/>
                  </a:lnTo>
                  <a:lnTo>
                    <a:pt x="90068" y="116586"/>
                  </a:lnTo>
                  <a:lnTo>
                    <a:pt x="90068" y="0"/>
                  </a:lnTo>
                  <a:lnTo>
                    <a:pt x="0" y="0"/>
                  </a:lnTo>
                  <a:lnTo>
                    <a:pt x="0" y="320040"/>
                  </a:lnTo>
                  <a:lnTo>
                    <a:pt x="90068" y="320040"/>
                  </a:lnTo>
                  <a:lnTo>
                    <a:pt x="90068" y="193852"/>
                  </a:lnTo>
                  <a:lnTo>
                    <a:pt x="123444" y="193852"/>
                  </a:lnTo>
                  <a:lnTo>
                    <a:pt x="210312" y="320040"/>
                  </a:lnTo>
                  <a:lnTo>
                    <a:pt x="323697" y="320040"/>
                  </a:lnTo>
                  <a:lnTo>
                    <a:pt x="202539" y="156362"/>
                  </a:lnTo>
                  <a:lnTo>
                    <a:pt x="313182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099" y="650936"/>
              <a:ext cx="245059" cy="235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154303" y="653688"/>
              <a:ext cx="715645" cy="316230"/>
            </a:xfrm>
            <a:custGeom>
              <a:avLst/>
              <a:gdLst/>
              <a:ahLst/>
              <a:cxnLst/>
              <a:rect l="l" t="t" r="r" b="b"/>
              <a:pathLst>
                <a:path w="715644" h="316230">
                  <a:moveTo>
                    <a:pt x="229971" y="5130"/>
                  </a:moveTo>
                  <a:lnTo>
                    <a:pt x="144932" y="5130"/>
                  </a:lnTo>
                  <a:lnTo>
                    <a:pt x="144932" y="76250"/>
                  </a:lnTo>
                  <a:lnTo>
                    <a:pt x="85039" y="76250"/>
                  </a:lnTo>
                  <a:lnTo>
                    <a:pt x="85039" y="5130"/>
                  </a:lnTo>
                  <a:lnTo>
                    <a:pt x="0" y="5130"/>
                  </a:lnTo>
                  <a:lnTo>
                    <a:pt x="0" y="76250"/>
                  </a:lnTo>
                  <a:lnTo>
                    <a:pt x="0" y="148640"/>
                  </a:lnTo>
                  <a:lnTo>
                    <a:pt x="0" y="224840"/>
                  </a:lnTo>
                  <a:lnTo>
                    <a:pt x="85039" y="224840"/>
                  </a:lnTo>
                  <a:lnTo>
                    <a:pt x="85039" y="148640"/>
                  </a:lnTo>
                  <a:lnTo>
                    <a:pt x="144932" y="148640"/>
                  </a:lnTo>
                  <a:lnTo>
                    <a:pt x="144932" y="224840"/>
                  </a:lnTo>
                  <a:lnTo>
                    <a:pt x="229971" y="224840"/>
                  </a:lnTo>
                  <a:lnTo>
                    <a:pt x="229971" y="148640"/>
                  </a:lnTo>
                  <a:lnTo>
                    <a:pt x="229971" y="76250"/>
                  </a:lnTo>
                  <a:lnTo>
                    <a:pt x="229971" y="5130"/>
                  </a:lnTo>
                  <a:close/>
                </a:path>
                <a:path w="715644" h="316230">
                  <a:moveTo>
                    <a:pt x="463130" y="5130"/>
                  </a:moveTo>
                  <a:lnTo>
                    <a:pt x="249174" y="5130"/>
                  </a:lnTo>
                  <a:lnTo>
                    <a:pt x="249174" y="77520"/>
                  </a:lnTo>
                  <a:lnTo>
                    <a:pt x="313639" y="77520"/>
                  </a:lnTo>
                  <a:lnTo>
                    <a:pt x="313639" y="224840"/>
                  </a:lnTo>
                  <a:lnTo>
                    <a:pt x="398678" y="224840"/>
                  </a:lnTo>
                  <a:lnTo>
                    <a:pt x="398678" y="77520"/>
                  </a:lnTo>
                  <a:lnTo>
                    <a:pt x="463130" y="77520"/>
                  </a:lnTo>
                  <a:lnTo>
                    <a:pt x="463130" y="5130"/>
                  </a:lnTo>
                  <a:close/>
                </a:path>
                <a:path w="715644" h="316230">
                  <a:moveTo>
                    <a:pt x="715505" y="114757"/>
                  </a:moveTo>
                  <a:lnTo>
                    <a:pt x="708901" y="72694"/>
                  </a:lnTo>
                  <a:lnTo>
                    <a:pt x="684872" y="32004"/>
                  </a:lnTo>
                  <a:lnTo>
                    <a:pt x="653630" y="10058"/>
                  </a:lnTo>
                  <a:lnTo>
                    <a:pt x="627722" y="1892"/>
                  </a:lnTo>
                  <a:lnTo>
                    <a:pt x="627722" y="114757"/>
                  </a:lnTo>
                  <a:lnTo>
                    <a:pt x="627037" y="123685"/>
                  </a:lnTo>
                  <a:lnTo>
                    <a:pt x="596950" y="156083"/>
                  </a:lnTo>
                  <a:lnTo>
                    <a:pt x="588860" y="156819"/>
                  </a:lnTo>
                  <a:lnTo>
                    <a:pt x="580631" y="156819"/>
                  </a:lnTo>
                  <a:lnTo>
                    <a:pt x="573468" y="154686"/>
                  </a:lnTo>
                  <a:lnTo>
                    <a:pt x="567372" y="150418"/>
                  </a:lnTo>
                  <a:lnTo>
                    <a:pt x="567372" y="79095"/>
                  </a:lnTo>
                  <a:lnTo>
                    <a:pt x="573468" y="74828"/>
                  </a:lnTo>
                  <a:lnTo>
                    <a:pt x="580631" y="72694"/>
                  </a:lnTo>
                  <a:lnTo>
                    <a:pt x="588860" y="72694"/>
                  </a:lnTo>
                  <a:lnTo>
                    <a:pt x="624979" y="97777"/>
                  </a:lnTo>
                  <a:lnTo>
                    <a:pt x="627722" y="114757"/>
                  </a:lnTo>
                  <a:lnTo>
                    <a:pt x="627722" y="1892"/>
                  </a:lnTo>
                  <a:lnTo>
                    <a:pt x="605777" y="0"/>
                  </a:lnTo>
                  <a:lnTo>
                    <a:pt x="592899" y="622"/>
                  </a:lnTo>
                  <a:lnTo>
                    <a:pt x="580745" y="2514"/>
                  </a:lnTo>
                  <a:lnTo>
                    <a:pt x="569353" y="5651"/>
                  </a:lnTo>
                  <a:lnTo>
                    <a:pt x="558685" y="10058"/>
                  </a:lnTo>
                  <a:lnTo>
                    <a:pt x="556856" y="5029"/>
                  </a:lnTo>
                  <a:lnTo>
                    <a:pt x="482333" y="5029"/>
                  </a:lnTo>
                  <a:lnTo>
                    <a:pt x="482333" y="315925"/>
                  </a:lnTo>
                  <a:lnTo>
                    <a:pt x="567372" y="315925"/>
                  </a:lnTo>
                  <a:lnTo>
                    <a:pt x="567372" y="223113"/>
                  </a:lnTo>
                  <a:lnTo>
                    <a:pt x="575983" y="225907"/>
                  </a:lnTo>
                  <a:lnTo>
                    <a:pt x="585317" y="227914"/>
                  </a:lnTo>
                  <a:lnTo>
                    <a:pt x="595414" y="229108"/>
                  </a:lnTo>
                  <a:lnTo>
                    <a:pt x="606234" y="229514"/>
                  </a:lnTo>
                  <a:lnTo>
                    <a:pt x="629335" y="227495"/>
                  </a:lnTo>
                  <a:lnTo>
                    <a:pt x="668769" y="211378"/>
                  </a:lnTo>
                  <a:lnTo>
                    <a:pt x="698411" y="180035"/>
                  </a:lnTo>
                  <a:lnTo>
                    <a:pt x="708875" y="156819"/>
                  </a:lnTo>
                  <a:lnTo>
                    <a:pt x="713613" y="138772"/>
                  </a:lnTo>
                  <a:lnTo>
                    <a:pt x="715505" y="114757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9020" y="650936"/>
              <a:ext cx="234086" cy="23225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309" y="658709"/>
              <a:ext cx="465429" cy="21982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626931" y="658819"/>
              <a:ext cx="230504" cy="219710"/>
            </a:xfrm>
            <a:custGeom>
              <a:avLst/>
              <a:gdLst/>
              <a:ahLst/>
              <a:cxnLst/>
              <a:rect l="l" t="t" r="r" b="b"/>
              <a:pathLst>
                <a:path w="230505" h="219709">
                  <a:moveTo>
                    <a:pt x="229971" y="0"/>
                  </a:moveTo>
                  <a:lnTo>
                    <a:pt x="144932" y="0"/>
                  </a:lnTo>
                  <a:lnTo>
                    <a:pt x="144932" y="71120"/>
                  </a:lnTo>
                  <a:lnTo>
                    <a:pt x="85039" y="71120"/>
                  </a:lnTo>
                  <a:lnTo>
                    <a:pt x="85039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143510"/>
                  </a:lnTo>
                  <a:lnTo>
                    <a:pt x="0" y="219710"/>
                  </a:lnTo>
                  <a:lnTo>
                    <a:pt x="85039" y="219710"/>
                  </a:lnTo>
                  <a:lnTo>
                    <a:pt x="85039" y="143510"/>
                  </a:lnTo>
                  <a:lnTo>
                    <a:pt x="144932" y="143510"/>
                  </a:lnTo>
                  <a:lnTo>
                    <a:pt x="144932" y="219710"/>
                  </a:lnTo>
                  <a:lnTo>
                    <a:pt x="229971" y="219710"/>
                  </a:lnTo>
                  <a:lnTo>
                    <a:pt x="229971" y="143510"/>
                  </a:lnTo>
                  <a:lnTo>
                    <a:pt x="229971" y="71120"/>
                  </a:lnTo>
                  <a:lnTo>
                    <a:pt x="229971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1598" y="650936"/>
              <a:ext cx="487447" cy="23500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64057" y="1238904"/>
              <a:ext cx="491490" cy="316230"/>
            </a:xfrm>
            <a:custGeom>
              <a:avLst/>
              <a:gdLst/>
              <a:ahLst/>
              <a:cxnLst/>
              <a:rect l="l" t="t" r="r" b="b"/>
              <a:pathLst>
                <a:path w="491490" h="316230">
                  <a:moveTo>
                    <a:pt x="225399" y="5384"/>
                  </a:moveTo>
                  <a:lnTo>
                    <a:pt x="0" y="5384"/>
                  </a:lnTo>
                  <a:lnTo>
                    <a:pt x="0" y="77774"/>
                  </a:lnTo>
                  <a:lnTo>
                    <a:pt x="0" y="225094"/>
                  </a:lnTo>
                  <a:lnTo>
                    <a:pt x="85039" y="225094"/>
                  </a:lnTo>
                  <a:lnTo>
                    <a:pt x="85039" y="77774"/>
                  </a:lnTo>
                  <a:lnTo>
                    <a:pt x="140360" y="77774"/>
                  </a:lnTo>
                  <a:lnTo>
                    <a:pt x="140360" y="225094"/>
                  </a:lnTo>
                  <a:lnTo>
                    <a:pt x="225399" y="225094"/>
                  </a:lnTo>
                  <a:lnTo>
                    <a:pt x="225399" y="77774"/>
                  </a:lnTo>
                  <a:lnTo>
                    <a:pt x="225399" y="5384"/>
                  </a:lnTo>
                  <a:close/>
                </a:path>
                <a:path w="491490" h="316230">
                  <a:moveTo>
                    <a:pt x="491490" y="114757"/>
                  </a:moveTo>
                  <a:lnTo>
                    <a:pt x="489572" y="90551"/>
                  </a:lnTo>
                  <a:lnTo>
                    <a:pt x="484873" y="72694"/>
                  </a:lnTo>
                  <a:lnTo>
                    <a:pt x="483831" y="68694"/>
                  </a:lnTo>
                  <a:lnTo>
                    <a:pt x="474256" y="49174"/>
                  </a:lnTo>
                  <a:lnTo>
                    <a:pt x="460857" y="32004"/>
                  </a:lnTo>
                  <a:lnTo>
                    <a:pt x="444423" y="17995"/>
                  </a:lnTo>
                  <a:lnTo>
                    <a:pt x="429602" y="10058"/>
                  </a:lnTo>
                  <a:lnTo>
                    <a:pt x="425767" y="8001"/>
                  </a:lnTo>
                  <a:lnTo>
                    <a:pt x="404876" y="1993"/>
                  </a:lnTo>
                  <a:lnTo>
                    <a:pt x="403707" y="1905"/>
                  </a:lnTo>
                  <a:lnTo>
                    <a:pt x="403707" y="114757"/>
                  </a:lnTo>
                  <a:lnTo>
                    <a:pt x="403021" y="123685"/>
                  </a:lnTo>
                  <a:lnTo>
                    <a:pt x="372922" y="156083"/>
                  </a:lnTo>
                  <a:lnTo>
                    <a:pt x="364845" y="156819"/>
                  </a:lnTo>
                  <a:lnTo>
                    <a:pt x="356616" y="156819"/>
                  </a:lnTo>
                  <a:lnTo>
                    <a:pt x="349453" y="154686"/>
                  </a:lnTo>
                  <a:lnTo>
                    <a:pt x="343357" y="150418"/>
                  </a:lnTo>
                  <a:lnTo>
                    <a:pt x="343357" y="79095"/>
                  </a:lnTo>
                  <a:lnTo>
                    <a:pt x="349453" y="74828"/>
                  </a:lnTo>
                  <a:lnTo>
                    <a:pt x="356616" y="72694"/>
                  </a:lnTo>
                  <a:lnTo>
                    <a:pt x="364845" y="72694"/>
                  </a:lnTo>
                  <a:lnTo>
                    <a:pt x="400964" y="97777"/>
                  </a:lnTo>
                  <a:lnTo>
                    <a:pt x="403707" y="114757"/>
                  </a:lnTo>
                  <a:lnTo>
                    <a:pt x="403707" y="1905"/>
                  </a:lnTo>
                  <a:lnTo>
                    <a:pt x="381762" y="0"/>
                  </a:lnTo>
                  <a:lnTo>
                    <a:pt x="368871" y="622"/>
                  </a:lnTo>
                  <a:lnTo>
                    <a:pt x="356730" y="2514"/>
                  </a:lnTo>
                  <a:lnTo>
                    <a:pt x="345325" y="5651"/>
                  </a:lnTo>
                  <a:lnTo>
                    <a:pt x="334670" y="10058"/>
                  </a:lnTo>
                  <a:lnTo>
                    <a:pt x="332841" y="5029"/>
                  </a:lnTo>
                  <a:lnTo>
                    <a:pt x="258318" y="5029"/>
                  </a:lnTo>
                  <a:lnTo>
                    <a:pt x="258318" y="315925"/>
                  </a:lnTo>
                  <a:lnTo>
                    <a:pt x="343357" y="315925"/>
                  </a:lnTo>
                  <a:lnTo>
                    <a:pt x="343357" y="223113"/>
                  </a:lnTo>
                  <a:lnTo>
                    <a:pt x="351955" y="225907"/>
                  </a:lnTo>
                  <a:lnTo>
                    <a:pt x="361302" y="227914"/>
                  </a:lnTo>
                  <a:lnTo>
                    <a:pt x="371386" y="229108"/>
                  </a:lnTo>
                  <a:lnTo>
                    <a:pt x="382219" y="229514"/>
                  </a:lnTo>
                  <a:lnTo>
                    <a:pt x="405320" y="227495"/>
                  </a:lnTo>
                  <a:lnTo>
                    <a:pt x="444754" y="211378"/>
                  </a:lnTo>
                  <a:lnTo>
                    <a:pt x="474383" y="180035"/>
                  </a:lnTo>
                  <a:lnTo>
                    <a:pt x="489585" y="138772"/>
                  </a:lnTo>
                  <a:lnTo>
                    <a:pt x="491490" y="114757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751" y="1236152"/>
              <a:ext cx="245059" cy="2350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4956" y="1243925"/>
              <a:ext cx="232253" cy="2194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6928" y="1236610"/>
              <a:ext cx="185623" cy="23408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9983" y="1236152"/>
              <a:ext cx="472287" cy="2350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308730" y="1243925"/>
              <a:ext cx="282575" cy="278765"/>
            </a:xfrm>
            <a:custGeom>
              <a:avLst/>
              <a:gdLst/>
              <a:ahLst/>
              <a:cxnLst/>
              <a:rect l="l" t="t" r="r" b="b"/>
              <a:pathLst>
                <a:path w="282575" h="278765">
                  <a:moveTo>
                    <a:pt x="282549" y="147218"/>
                  </a:moveTo>
                  <a:lnTo>
                    <a:pt x="0" y="147218"/>
                  </a:lnTo>
                  <a:lnTo>
                    <a:pt x="0" y="278434"/>
                  </a:lnTo>
                  <a:lnTo>
                    <a:pt x="85496" y="278434"/>
                  </a:lnTo>
                  <a:lnTo>
                    <a:pt x="85496" y="219456"/>
                  </a:lnTo>
                  <a:lnTo>
                    <a:pt x="282549" y="219456"/>
                  </a:lnTo>
                  <a:lnTo>
                    <a:pt x="282549" y="147218"/>
                  </a:lnTo>
                  <a:close/>
                </a:path>
                <a:path w="282575" h="278765">
                  <a:moveTo>
                    <a:pt x="282549" y="219456"/>
                  </a:moveTo>
                  <a:lnTo>
                    <a:pt x="197510" y="219456"/>
                  </a:lnTo>
                  <a:lnTo>
                    <a:pt x="197510" y="278434"/>
                  </a:lnTo>
                  <a:lnTo>
                    <a:pt x="282549" y="278434"/>
                  </a:lnTo>
                  <a:lnTo>
                    <a:pt x="282549" y="219456"/>
                  </a:lnTo>
                  <a:close/>
                </a:path>
                <a:path w="282575" h="278765">
                  <a:moveTo>
                    <a:pt x="245973" y="0"/>
                  </a:moveTo>
                  <a:lnTo>
                    <a:pt x="48920" y="0"/>
                  </a:lnTo>
                  <a:lnTo>
                    <a:pt x="48920" y="42976"/>
                  </a:lnTo>
                  <a:lnTo>
                    <a:pt x="47662" y="76752"/>
                  </a:lnTo>
                  <a:lnTo>
                    <a:pt x="43890" y="105384"/>
                  </a:lnTo>
                  <a:lnTo>
                    <a:pt x="37604" y="128873"/>
                  </a:lnTo>
                  <a:lnTo>
                    <a:pt x="28803" y="147218"/>
                  </a:lnTo>
                  <a:lnTo>
                    <a:pt x="114300" y="147218"/>
                  </a:lnTo>
                  <a:lnTo>
                    <a:pt x="119500" y="131415"/>
                  </a:lnTo>
                  <a:lnTo>
                    <a:pt x="123214" y="114642"/>
                  </a:lnTo>
                  <a:lnTo>
                    <a:pt x="125444" y="96897"/>
                  </a:lnTo>
                  <a:lnTo>
                    <a:pt x="126187" y="78181"/>
                  </a:lnTo>
                  <a:lnTo>
                    <a:pt x="126187" y="72237"/>
                  </a:lnTo>
                  <a:lnTo>
                    <a:pt x="245973" y="72237"/>
                  </a:lnTo>
                  <a:lnTo>
                    <a:pt x="245973" y="0"/>
                  </a:lnTo>
                  <a:close/>
                </a:path>
                <a:path w="282575" h="278765">
                  <a:moveTo>
                    <a:pt x="245973" y="72237"/>
                  </a:moveTo>
                  <a:lnTo>
                    <a:pt x="160934" y="72237"/>
                  </a:lnTo>
                  <a:lnTo>
                    <a:pt x="160934" y="147218"/>
                  </a:lnTo>
                  <a:lnTo>
                    <a:pt x="245973" y="147218"/>
                  </a:lnTo>
                  <a:lnTo>
                    <a:pt x="245973" y="72237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7282" y="1236152"/>
              <a:ext cx="414676" cy="23500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1161" y="1236152"/>
              <a:ext cx="472287" cy="2350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966597" y="558133"/>
              <a:ext cx="697230" cy="191770"/>
            </a:xfrm>
            <a:custGeom>
              <a:avLst/>
              <a:gdLst/>
              <a:ahLst/>
              <a:cxnLst/>
              <a:rect l="l" t="t" r="r" b="b"/>
              <a:pathLst>
                <a:path w="697229" h="191770">
                  <a:moveTo>
                    <a:pt x="136144" y="125476"/>
                  </a:moveTo>
                  <a:lnTo>
                    <a:pt x="135077" y="112255"/>
                  </a:lnTo>
                  <a:lnTo>
                    <a:pt x="132143" y="101346"/>
                  </a:lnTo>
                  <a:lnTo>
                    <a:pt x="131864" y="100304"/>
                  </a:lnTo>
                  <a:lnTo>
                    <a:pt x="99415" y="66890"/>
                  </a:lnTo>
                  <a:lnTo>
                    <a:pt x="99072" y="66802"/>
                  </a:lnTo>
                  <a:lnTo>
                    <a:pt x="87782" y="63588"/>
                  </a:lnTo>
                  <a:lnTo>
                    <a:pt x="87376" y="63563"/>
                  </a:lnTo>
                  <a:lnTo>
                    <a:pt x="87376" y="118186"/>
                  </a:lnTo>
                  <a:lnTo>
                    <a:pt x="87376" y="132080"/>
                  </a:lnTo>
                  <a:lnTo>
                    <a:pt x="85598" y="137541"/>
                  </a:lnTo>
                  <a:lnTo>
                    <a:pt x="78486" y="146177"/>
                  </a:lnTo>
                  <a:lnTo>
                    <a:pt x="74345" y="148336"/>
                  </a:lnTo>
                  <a:lnTo>
                    <a:pt x="69596" y="148336"/>
                  </a:lnTo>
                  <a:lnTo>
                    <a:pt x="61201" y="145923"/>
                  </a:lnTo>
                  <a:lnTo>
                    <a:pt x="54800" y="138684"/>
                  </a:lnTo>
                  <a:lnTo>
                    <a:pt x="50406" y="126619"/>
                  </a:lnTo>
                  <a:lnTo>
                    <a:pt x="48006" y="109728"/>
                  </a:lnTo>
                  <a:lnTo>
                    <a:pt x="51396" y="104140"/>
                  </a:lnTo>
                  <a:lnTo>
                    <a:pt x="56896" y="101346"/>
                  </a:lnTo>
                  <a:lnTo>
                    <a:pt x="71120" y="101346"/>
                  </a:lnTo>
                  <a:lnTo>
                    <a:pt x="76581" y="103543"/>
                  </a:lnTo>
                  <a:lnTo>
                    <a:pt x="85217" y="112344"/>
                  </a:lnTo>
                  <a:lnTo>
                    <a:pt x="87376" y="118186"/>
                  </a:lnTo>
                  <a:lnTo>
                    <a:pt x="87376" y="63563"/>
                  </a:lnTo>
                  <a:lnTo>
                    <a:pt x="74930" y="62484"/>
                  </a:lnTo>
                  <a:lnTo>
                    <a:pt x="65786" y="62484"/>
                  </a:lnTo>
                  <a:lnTo>
                    <a:pt x="57912" y="63919"/>
                  </a:lnTo>
                  <a:lnTo>
                    <a:pt x="51308" y="66802"/>
                  </a:lnTo>
                  <a:lnTo>
                    <a:pt x="54978" y="60134"/>
                  </a:lnTo>
                  <a:lnTo>
                    <a:pt x="60134" y="55118"/>
                  </a:lnTo>
                  <a:lnTo>
                    <a:pt x="66789" y="51752"/>
                  </a:lnTo>
                  <a:lnTo>
                    <a:pt x="74930" y="50038"/>
                  </a:lnTo>
                  <a:lnTo>
                    <a:pt x="124460" y="44450"/>
                  </a:lnTo>
                  <a:lnTo>
                    <a:pt x="124460" y="0"/>
                  </a:lnTo>
                  <a:lnTo>
                    <a:pt x="68326" y="5334"/>
                  </a:lnTo>
                  <a:lnTo>
                    <a:pt x="17081" y="31432"/>
                  </a:lnTo>
                  <a:lnTo>
                    <a:pt x="0" y="97028"/>
                  </a:lnTo>
                  <a:lnTo>
                    <a:pt x="1143" y="118249"/>
                  </a:lnTo>
                  <a:lnTo>
                    <a:pt x="18161" y="166751"/>
                  </a:lnTo>
                  <a:lnTo>
                    <a:pt x="53771" y="189966"/>
                  </a:lnTo>
                  <a:lnTo>
                    <a:pt x="69342" y="191516"/>
                  </a:lnTo>
                  <a:lnTo>
                    <a:pt x="83299" y="190360"/>
                  </a:lnTo>
                  <a:lnTo>
                    <a:pt x="117348" y="173101"/>
                  </a:lnTo>
                  <a:lnTo>
                    <a:pt x="134975" y="139407"/>
                  </a:lnTo>
                  <a:lnTo>
                    <a:pt x="136144" y="125476"/>
                  </a:lnTo>
                  <a:close/>
                </a:path>
                <a:path w="697229" h="191770">
                  <a:moveTo>
                    <a:pt x="281686" y="126238"/>
                  </a:moveTo>
                  <a:lnTo>
                    <a:pt x="280504" y="112534"/>
                  </a:lnTo>
                  <a:lnTo>
                    <a:pt x="278079" y="104140"/>
                  </a:lnTo>
                  <a:lnTo>
                    <a:pt x="276923" y="100139"/>
                  </a:lnTo>
                  <a:lnTo>
                    <a:pt x="240855" y="65532"/>
                  </a:lnTo>
                  <a:lnTo>
                    <a:pt x="232918" y="63436"/>
                  </a:lnTo>
                  <a:lnTo>
                    <a:pt x="232918" y="119634"/>
                  </a:lnTo>
                  <a:lnTo>
                    <a:pt x="232918" y="132842"/>
                  </a:lnTo>
                  <a:lnTo>
                    <a:pt x="231140" y="138176"/>
                  </a:lnTo>
                  <a:lnTo>
                    <a:pt x="224028" y="146304"/>
                  </a:lnTo>
                  <a:lnTo>
                    <a:pt x="219379" y="148336"/>
                  </a:lnTo>
                  <a:lnTo>
                    <a:pt x="208026" y="148336"/>
                  </a:lnTo>
                  <a:lnTo>
                    <a:pt x="203415" y="146304"/>
                  </a:lnTo>
                  <a:lnTo>
                    <a:pt x="196138" y="138176"/>
                  </a:lnTo>
                  <a:lnTo>
                    <a:pt x="194310" y="132842"/>
                  </a:lnTo>
                  <a:lnTo>
                    <a:pt x="194310" y="119634"/>
                  </a:lnTo>
                  <a:lnTo>
                    <a:pt x="196138" y="114300"/>
                  </a:lnTo>
                  <a:lnTo>
                    <a:pt x="203415" y="106172"/>
                  </a:lnTo>
                  <a:lnTo>
                    <a:pt x="208026" y="104140"/>
                  </a:lnTo>
                  <a:lnTo>
                    <a:pt x="219379" y="104140"/>
                  </a:lnTo>
                  <a:lnTo>
                    <a:pt x="224028" y="106172"/>
                  </a:lnTo>
                  <a:lnTo>
                    <a:pt x="231140" y="114300"/>
                  </a:lnTo>
                  <a:lnTo>
                    <a:pt x="232918" y="119634"/>
                  </a:lnTo>
                  <a:lnTo>
                    <a:pt x="232918" y="63436"/>
                  </a:lnTo>
                  <a:lnTo>
                    <a:pt x="227926" y="62103"/>
                  </a:lnTo>
                  <a:lnTo>
                    <a:pt x="213614" y="60960"/>
                  </a:lnTo>
                  <a:lnTo>
                    <a:pt x="199313" y="62103"/>
                  </a:lnTo>
                  <a:lnTo>
                    <a:pt x="164592" y="79248"/>
                  </a:lnTo>
                  <a:lnTo>
                    <a:pt x="145542" y="126238"/>
                  </a:lnTo>
                  <a:lnTo>
                    <a:pt x="146735" y="139941"/>
                  </a:lnTo>
                  <a:lnTo>
                    <a:pt x="174802" y="181229"/>
                  </a:lnTo>
                  <a:lnTo>
                    <a:pt x="213614" y="191516"/>
                  </a:lnTo>
                  <a:lnTo>
                    <a:pt x="227926" y="190373"/>
                  </a:lnTo>
                  <a:lnTo>
                    <a:pt x="262636" y="173228"/>
                  </a:lnTo>
                  <a:lnTo>
                    <a:pt x="278079" y="148336"/>
                  </a:lnTo>
                  <a:lnTo>
                    <a:pt x="280504" y="139941"/>
                  </a:lnTo>
                  <a:lnTo>
                    <a:pt x="281686" y="126238"/>
                  </a:lnTo>
                  <a:close/>
                </a:path>
                <a:path w="697229" h="191770">
                  <a:moveTo>
                    <a:pt x="422148" y="65278"/>
                  </a:moveTo>
                  <a:lnTo>
                    <a:pt x="311150" y="65278"/>
                  </a:lnTo>
                  <a:lnTo>
                    <a:pt x="311150" y="92202"/>
                  </a:lnTo>
                  <a:lnTo>
                    <a:pt x="310870" y="108331"/>
                  </a:lnTo>
                  <a:lnTo>
                    <a:pt x="303530" y="151130"/>
                  </a:lnTo>
                  <a:lnTo>
                    <a:pt x="297942" y="155956"/>
                  </a:lnTo>
                  <a:lnTo>
                    <a:pt x="286766" y="155956"/>
                  </a:lnTo>
                  <a:lnTo>
                    <a:pt x="286766" y="185674"/>
                  </a:lnTo>
                  <a:lnTo>
                    <a:pt x="291846" y="188556"/>
                  </a:lnTo>
                  <a:lnTo>
                    <a:pt x="298704" y="189992"/>
                  </a:lnTo>
                  <a:lnTo>
                    <a:pt x="314452" y="189992"/>
                  </a:lnTo>
                  <a:lnTo>
                    <a:pt x="346430" y="164299"/>
                  </a:lnTo>
                  <a:lnTo>
                    <a:pt x="353860" y="123139"/>
                  </a:lnTo>
                  <a:lnTo>
                    <a:pt x="354076" y="105410"/>
                  </a:lnTo>
                  <a:lnTo>
                    <a:pt x="374904" y="105410"/>
                  </a:lnTo>
                  <a:lnTo>
                    <a:pt x="374904" y="187198"/>
                  </a:lnTo>
                  <a:lnTo>
                    <a:pt x="422148" y="187198"/>
                  </a:lnTo>
                  <a:lnTo>
                    <a:pt x="422148" y="65278"/>
                  </a:lnTo>
                  <a:close/>
                </a:path>
                <a:path w="697229" h="191770">
                  <a:moveTo>
                    <a:pt x="560870" y="121843"/>
                  </a:moveTo>
                  <a:lnTo>
                    <a:pt x="559930" y="112014"/>
                  </a:lnTo>
                  <a:lnTo>
                    <a:pt x="559473" y="107124"/>
                  </a:lnTo>
                  <a:lnTo>
                    <a:pt x="557568" y="101092"/>
                  </a:lnTo>
                  <a:lnTo>
                    <a:pt x="528358" y="66548"/>
                  </a:lnTo>
                  <a:lnTo>
                    <a:pt x="513842" y="62407"/>
                  </a:lnTo>
                  <a:lnTo>
                    <a:pt x="513842" y="112014"/>
                  </a:lnTo>
                  <a:lnTo>
                    <a:pt x="483882" y="112014"/>
                  </a:lnTo>
                  <a:lnTo>
                    <a:pt x="487260" y="104736"/>
                  </a:lnTo>
                  <a:lnTo>
                    <a:pt x="492937" y="101092"/>
                  </a:lnTo>
                  <a:lnTo>
                    <a:pt x="508177" y="101092"/>
                  </a:lnTo>
                  <a:lnTo>
                    <a:pt x="512495" y="104736"/>
                  </a:lnTo>
                  <a:lnTo>
                    <a:pt x="513842" y="112014"/>
                  </a:lnTo>
                  <a:lnTo>
                    <a:pt x="513842" y="62407"/>
                  </a:lnTo>
                  <a:lnTo>
                    <a:pt x="500634" y="61214"/>
                  </a:lnTo>
                  <a:lnTo>
                    <a:pt x="486854" y="62331"/>
                  </a:lnTo>
                  <a:lnTo>
                    <a:pt x="474446" y="65684"/>
                  </a:lnTo>
                  <a:lnTo>
                    <a:pt x="440347" y="99593"/>
                  </a:lnTo>
                  <a:lnTo>
                    <a:pt x="435876" y="125222"/>
                  </a:lnTo>
                  <a:lnTo>
                    <a:pt x="437197" y="139560"/>
                  </a:lnTo>
                  <a:lnTo>
                    <a:pt x="457073" y="173355"/>
                  </a:lnTo>
                  <a:lnTo>
                    <a:pt x="496963" y="190144"/>
                  </a:lnTo>
                  <a:lnTo>
                    <a:pt x="513842" y="191262"/>
                  </a:lnTo>
                  <a:lnTo>
                    <a:pt x="525170" y="190741"/>
                  </a:lnTo>
                  <a:lnTo>
                    <a:pt x="535749" y="189166"/>
                  </a:lnTo>
                  <a:lnTo>
                    <a:pt x="545604" y="186550"/>
                  </a:lnTo>
                  <a:lnTo>
                    <a:pt x="554736" y="182880"/>
                  </a:lnTo>
                  <a:lnTo>
                    <a:pt x="554736" y="149352"/>
                  </a:lnTo>
                  <a:lnTo>
                    <a:pt x="554736" y="141478"/>
                  </a:lnTo>
                  <a:lnTo>
                    <a:pt x="548360" y="144919"/>
                  </a:lnTo>
                  <a:lnTo>
                    <a:pt x="540893" y="147383"/>
                  </a:lnTo>
                  <a:lnTo>
                    <a:pt x="532358" y="148856"/>
                  </a:lnTo>
                  <a:lnTo>
                    <a:pt x="522744" y="149352"/>
                  </a:lnTo>
                  <a:lnTo>
                    <a:pt x="511416" y="148653"/>
                  </a:lnTo>
                  <a:lnTo>
                    <a:pt x="501840" y="146558"/>
                  </a:lnTo>
                  <a:lnTo>
                    <a:pt x="494017" y="143065"/>
                  </a:lnTo>
                  <a:lnTo>
                    <a:pt x="487946" y="138176"/>
                  </a:lnTo>
                  <a:lnTo>
                    <a:pt x="559562" y="138176"/>
                  </a:lnTo>
                  <a:lnTo>
                    <a:pt x="560870" y="121843"/>
                  </a:lnTo>
                  <a:close/>
                </a:path>
                <a:path w="697229" h="191770">
                  <a:moveTo>
                    <a:pt x="696760" y="121843"/>
                  </a:moveTo>
                  <a:lnTo>
                    <a:pt x="695820" y="112014"/>
                  </a:lnTo>
                  <a:lnTo>
                    <a:pt x="695363" y="107124"/>
                  </a:lnTo>
                  <a:lnTo>
                    <a:pt x="693458" y="101092"/>
                  </a:lnTo>
                  <a:lnTo>
                    <a:pt x="664248" y="66548"/>
                  </a:lnTo>
                  <a:lnTo>
                    <a:pt x="649732" y="62407"/>
                  </a:lnTo>
                  <a:lnTo>
                    <a:pt x="649732" y="112014"/>
                  </a:lnTo>
                  <a:lnTo>
                    <a:pt x="619760" y="112014"/>
                  </a:lnTo>
                  <a:lnTo>
                    <a:pt x="623150" y="104736"/>
                  </a:lnTo>
                  <a:lnTo>
                    <a:pt x="628815" y="101092"/>
                  </a:lnTo>
                  <a:lnTo>
                    <a:pt x="644067" y="101092"/>
                  </a:lnTo>
                  <a:lnTo>
                    <a:pt x="648373" y="104736"/>
                  </a:lnTo>
                  <a:lnTo>
                    <a:pt x="649732" y="112014"/>
                  </a:lnTo>
                  <a:lnTo>
                    <a:pt x="649732" y="62407"/>
                  </a:lnTo>
                  <a:lnTo>
                    <a:pt x="636524" y="61214"/>
                  </a:lnTo>
                  <a:lnTo>
                    <a:pt x="622731" y="62331"/>
                  </a:lnTo>
                  <a:lnTo>
                    <a:pt x="610336" y="65684"/>
                  </a:lnTo>
                  <a:lnTo>
                    <a:pt x="576237" y="99593"/>
                  </a:lnTo>
                  <a:lnTo>
                    <a:pt x="571754" y="125222"/>
                  </a:lnTo>
                  <a:lnTo>
                    <a:pt x="573087" y="139560"/>
                  </a:lnTo>
                  <a:lnTo>
                    <a:pt x="592963" y="173355"/>
                  </a:lnTo>
                  <a:lnTo>
                    <a:pt x="632853" y="190144"/>
                  </a:lnTo>
                  <a:lnTo>
                    <a:pt x="649732" y="191262"/>
                  </a:lnTo>
                  <a:lnTo>
                    <a:pt x="661047" y="190741"/>
                  </a:lnTo>
                  <a:lnTo>
                    <a:pt x="671639" y="189166"/>
                  </a:lnTo>
                  <a:lnTo>
                    <a:pt x="681494" y="186550"/>
                  </a:lnTo>
                  <a:lnTo>
                    <a:pt x="690626" y="182880"/>
                  </a:lnTo>
                  <a:lnTo>
                    <a:pt x="690626" y="149352"/>
                  </a:lnTo>
                  <a:lnTo>
                    <a:pt x="690626" y="141478"/>
                  </a:lnTo>
                  <a:lnTo>
                    <a:pt x="684250" y="144919"/>
                  </a:lnTo>
                  <a:lnTo>
                    <a:pt x="676783" y="147383"/>
                  </a:lnTo>
                  <a:lnTo>
                    <a:pt x="668248" y="148856"/>
                  </a:lnTo>
                  <a:lnTo>
                    <a:pt x="658622" y="149352"/>
                  </a:lnTo>
                  <a:lnTo>
                    <a:pt x="647306" y="148653"/>
                  </a:lnTo>
                  <a:lnTo>
                    <a:pt x="637730" y="146558"/>
                  </a:lnTo>
                  <a:lnTo>
                    <a:pt x="629907" y="143065"/>
                  </a:lnTo>
                  <a:lnTo>
                    <a:pt x="623824" y="138176"/>
                  </a:lnTo>
                  <a:lnTo>
                    <a:pt x="695452" y="138176"/>
                  </a:lnTo>
                  <a:lnTo>
                    <a:pt x="696760" y="121843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3845" y="567525"/>
              <a:ext cx="78738" cy="17780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54079" y="567525"/>
              <a:ext cx="127760" cy="18211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51439" y="619340"/>
              <a:ext cx="401325" cy="13004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4027551" y="619093"/>
              <a:ext cx="5894070" cy="776605"/>
            </a:xfrm>
            <a:custGeom>
              <a:avLst/>
              <a:gdLst/>
              <a:ahLst/>
              <a:cxnLst/>
              <a:rect l="l" t="t" r="r" b="b"/>
              <a:pathLst>
                <a:path w="5894070" h="776605">
                  <a:moveTo>
                    <a:pt x="115303" y="654405"/>
                  </a:moveTo>
                  <a:lnTo>
                    <a:pt x="0" y="654405"/>
                  </a:lnTo>
                  <a:lnTo>
                    <a:pt x="0" y="674725"/>
                  </a:lnTo>
                  <a:lnTo>
                    <a:pt x="0" y="776325"/>
                  </a:lnTo>
                  <a:lnTo>
                    <a:pt x="22593" y="776325"/>
                  </a:lnTo>
                  <a:lnTo>
                    <a:pt x="22593" y="674725"/>
                  </a:lnTo>
                  <a:lnTo>
                    <a:pt x="92443" y="674725"/>
                  </a:lnTo>
                  <a:lnTo>
                    <a:pt x="92443" y="776325"/>
                  </a:lnTo>
                  <a:lnTo>
                    <a:pt x="115303" y="776325"/>
                  </a:lnTo>
                  <a:lnTo>
                    <a:pt x="115303" y="674725"/>
                  </a:lnTo>
                  <a:lnTo>
                    <a:pt x="115303" y="654405"/>
                  </a:lnTo>
                  <a:close/>
                </a:path>
                <a:path w="5894070" h="776605">
                  <a:moveTo>
                    <a:pt x="2186178" y="329285"/>
                  </a:moveTo>
                  <a:lnTo>
                    <a:pt x="2060956" y="329285"/>
                  </a:lnTo>
                  <a:lnTo>
                    <a:pt x="2060956" y="369925"/>
                  </a:lnTo>
                  <a:lnTo>
                    <a:pt x="2060956" y="451205"/>
                  </a:lnTo>
                  <a:lnTo>
                    <a:pt x="2108200" y="451205"/>
                  </a:lnTo>
                  <a:lnTo>
                    <a:pt x="2108200" y="369925"/>
                  </a:lnTo>
                  <a:lnTo>
                    <a:pt x="2138946" y="369925"/>
                  </a:lnTo>
                  <a:lnTo>
                    <a:pt x="2138946" y="451205"/>
                  </a:lnTo>
                  <a:lnTo>
                    <a:pt x="2186178" y="451205"/>
                  </a:lnTo>
                  <a:lnTo>
                    <a:pt x="2186178" y="369925"/>
                  </a:lnTo>
                  <a:lnTo>
                    <a:pt x="2186178" y="329285"/>
                  </a:lnTo>
                  <a:close/>
                </a:path>
                <a:path w="5894070" h="776605">
                  <a:moveTo>
                    <a:pt x="2334006" y="390398"/>
                  </a:moveTo>
                  <a:lnTo>
                    <a:pt x="2332952" y="376948"/>
                  </a:lnTo>
                  <a:lnTo>
                    <a:pt x="2330335" y="367030"/>
                  </a:lnTo>
                  <a:lnTo>
                    <a:pt x="2329751" y="364807"/>
                  </a:lnTo>
                  <a:lnTo>
                    <a:pt x="2324443" y="353961"/>
                  </a:lnTo>
                  <a:lnTo>
                    <a:pt x="2316988" y="344424"/>
                  </a:lnTo>
                  <a:lnTo>
                    <a:pt x="2307869" y="336638"/>
                  </a:lnTo>
                  <a:lnTo>
                    <a:pt x="2299627" y="332232"/>
                  </a:lnTo>
                  <a:lnTo>
                    <a:pt x="2297493" y="331089"/>
                  </a:lnTo>
                  <a:lnTo>
                    <a:pt x="2285898" y="327748"/>
                  </a:lnTo>
                  <a:lnTo>
                    <a:pt x="2285250" y="327698"/>
                  </a:lnTo>
                  <a:lnTo>
                    <a:pt x="2285250" y="383451"/>
                  </a:lnTo>
                  <a:lnTo>
                    <a:pt x="2285250" y="397344"/>
                  </a:lnTo>
                  <a:lnTo>
                    <a:pt x="2283206" y="402971"/>
                  </a:lnTo>
                  <a:lnTo>
                    <a:pt x="2275090" y="411607"/>
                  </a:lnTo>
                  <a:lnTo>
                    <a:pt x="2269921" y="413766"/>
                  </a:lnTo>
                  <a:lnTo>
                    <a:pt x="2259088" y="413766"/>
                  </a:lnTo>
                  <a:lnTo>
                    <a:pt x="2255101" y="412572"/>
                  </a:lnTo>
                  <a:lnTo>
                    <a:pt x="2251710" y="410210"/>
                  </a:lnTo>
                  <a:lnTo>
                    <a:pt x="2251710" y="370586"/>
                  </a:lnTo>
                  <a:lnTo>
                    <a:pt x="2255101" y="368211"/>
                  </a:lnTo>
                  <a:lnTo>
                    <a:pt x="2259088" y="367030"/>
                  </a:lnTo>
                  <a:lnTo>
                    <a:pt x="2269921" y="367030"/>
                  </a:lnTo>
                  <a:lnTo>
                    <a:pt x="2275090" y="369189"/>
                  </a:lnTo>
                  <a:lnTo>
                    <a:pt x="2283206" y="377825"/>
                  </a:lnTo>
                  <a:lnTo>
                    <a:pt x="2285250" y="383451"/>
                  </a:lnTo>
                  <a:lnTo>
                    <a:pt x="2285250" y="327698"/>
                  </a:lnTo>
                  <a:lnTo>
                    <a:pt x="2273046" y="326644"/>
                  </a:lnTo>
                  <a:lnTo>
                    <a:pt x="2265896" y="326986"/>
                  </a:lnTo>
                  <a:lnTo>
                    <a:pt x="2259152" y="328041"/>
                  </a:lnTo>
                  <a:lnTo>
                    <a:pt x="2252815" y="329780"/>
                  </a:lnTo>
                  <a:lnTo>
                    <a:pt x="2246896" y="332232"/>
                  </a:lnTo>
                  <a:lnTo>
                    <a:pt x="2245880" y="329438"/>
                  </a:lnTo>
                  <a:lnTo>
                    <a:pt x="2204466" y="329438"/>
                  </a:lnTo>
                  <a:lnTo>
                    <a:pt x="2204466" y="502158"/>
                  </a:lnTo>
                  <a:lnTo>
                    <a:pt x="2251710" y="502158"/>
                  </a:lnTo>
                  <a:lnTo>
                    <a:pt x="2251710" y="450596"/>
                  </a:lnTo>
                  <a:lnTo>
                    <a:pt x="2257818" y="452970"/>
                  </a:lnTo>
                  <a:lnTo>
                    <a:pt x="2265007" y="454152"/>
                  </a:lnTo>
                  <a:lnTo>
                    <a:pt x="2273312" y="454152"/>
                  </a:lnTo>
                  <a:lnTo>
                    <a:pt x="2317127" y="436245"/>
                  </a:lnTo>
                  <a:lnTo>
                    <a:pt x="2330323" y="413766"/>
                  </a:lnTo>
                  <a:lnTo>
                    <a:pt x="2332952" y="403745"/>
                  </a:lnTo>
                  <a:lnTo>
                    <a:pt x="2334006" y="390398"/>
                  </a:lnTo>
                  <a:close/>
                </a:path>
                <a:path w="5894070" h="776605">
                  <a:moveTo>
                    <a:pt x="2480818" y="390398"/>
                  </a:moveTo>
                  <a:lnTo>
                    <a:pt x="2479637" y="376694"/>
                  </a:lnTo>
                  <a:lnTo>
                    <a:pt x="2477211" y="368300"/>
                  </a:lnTo>
                  <a:lnTo>
                    <a:pt x="2476055" y="364299"/>
                  </a:lnTo>
                  <a:lnTo>
                    <a:pt x="2439987" y="329692"/>
                  </a:lnTo>
                  <a:lnTo>
                    <a:pt x="2432050" y="327596"/>
                  </a:lnTo>
                  <a:lnTo>
                    <a:pt x="2432050" y="383794"/>
                  </a:lnTo>
                  <a:lnTo>
                    <a:pt x="2432050" y="397002"/>
                  </a:lnTo>
                  <a:lnTo>
                    <a:pt x="2430272" y="402336"/>
                  </a:lnTo>
                  <a:lnTo>
                    <a:pt x="2423160" y="410464"/>
                  </a:lnTo>
                  <a:lnTo>
                    <a:pt x="2418511" y="412496"/>
                  </a:lnTo>
                  <a:lnTo>
                    <a:pt x="2407158" y="412496"/>
                  </a:lnTo>
                  <a:lnTo>
                    <a:pt x="2402548" y="410464"/>
                  </a:lnTo>
                  <a:lnTo>
                    <a:pt x="2395270" y="402336"/>
                  </a:lnTo>
                  <a:lnTo>
                    <a:pt x="2393442" y="397002"/>
                  </a:lnTo>
                  <a:lnTo>
                    <a:pt x="2393442" y="383794"/>
                  </a:lnTo>
                  <a:lnTo>
                    <a:pt x="2395270" y="378460"/>
                  </a:lnTo>
                  <a:lnTo>
                    <a:pt x="2402548" y="370332"/>
                  </a:lnTo>
                  <a:lnTo>
                    <a:pt x="2407158" y="368300"/>
                  </a:lnTo>
                  <a:lnTo>
                    <a:pt x="2418511" y="368300"/>
                  </a:lnTo>
                  <a:lnTo>
                    <a:pt x="2423160" y="370332"/>
                  </a:lnTo>
                  <a:lnTo>
                    <a:pt x="2430272" y="378460"/>
                  </a:lnTo>
                  <a:lnTo>
                    <a:pt x="2432050" y="383794"/>
                  </a:lnTo>
                  <a:lnTo>
                    <a:pt x="2432050" y="327596"/>
                  </a:lnTo>
                  <a:lnTo>
                    <a:pt x="2427046" y="326263"/>
                  </a:lnTo>
                  <a:lnTo>
                    <a:pt x="2412746" y="325120"/>
                  </a:lnTo>
                  <a:lnTo>
                    <a:pt x="2398445" y="326263"/>
                  </a:lnTo>
                  <a:lnTo>
                    <a:pt x="2363724" y="343408"/>
                  </a:lnTo>
                  <a:lnTo>
                    <a:pt x="2344674" y="390398"/>
                  </a:lnTo>
                  <a:lnTo>
                    <a:pt x="2345867" y="404101"/>
                  </a:lnTo>
                  <a:lnTo>
                    <a:pt x="2373934" y="445389"/>
                  </a:lnTo>
                  <a:lnTo>
                    <a:pt x="2412746" y="455676"/>
                  </a:lnTo>
                  <a:lnTo>
                    <a:pt x="2427046" y="454533"/>
                  </a:lnTo>
                  <a:lnTo>
                    <a:pt x="2461768" y="437388"/>
                  </a:lnTo>
                  <a:lnTo>
                    <a:pt x="2477211" y="412496"/>
                  </a:lnTo>
                  <a:lnTo>
                    <a:pt x="2479637" y="404101"/>
                  </a:lnTo>
                  <a:lnTo>
                    <a:pt x="2480818" y="390398"/>
                  </a:lnTo>
                  <a:close/>
                </a:path>
                <a:path w="5894070" h="776605">
                  <a:moveTo>
                    <a:pt x="2623820" y="329438"/>
                  </a:moveTo>
                  <a:lnTo>
                    <a:pt x="2594864" y="329438"/>
                  </a:lnTo>
                  <a:lnTo>
                    <a:pt x="2542032" y="376428"/>
                  </a:lnTo>
                  <a:lnTo>
                    <a:pt x="2542032" y="329438"/>
                  </a:lnTo>
                  <a:lnTo>
                    <a:pt x="2494788" y="329438"/>
                  </a:lnTo>
                  <a:lnTo>
                    <a:pt x="2494788" y="451358"/>
                  </a:lnTo>
                  <a:lnTo>
                    <a:pt x="2523502" y="451358"/>
                  </a:lnTo>
                  <a:lnTo>
                    <a:pt x="2576322" y="404368"/>
                  </a:lnTo>
                  <a:lnTo>
                    <a:pt x="2576322" y="451358"/>
                  </a:lnTo>
                  <a:lnTo>
                    <a:pt x="2623820" y="451358"/>
                  </a:lnTo>
                  <a:lnTo>
                    <a:pt x="2623820" y="329438"/>
                  </a:lnTo>
                  <a:close/>
                </a:path>
                <a:path w="5894070" h="776605">
                  <a:moveTo>
                    <a:pt x="2743454" y="417068"/>
                  </a:moveTo>
                  <a:lnTo>
                    <a:pt x="2742438" y="408457"/>
                  </a:lnTo>
                  <a:lnTo>
                    <a:pt x="2739390" y="400939"/>
                  </a:lnTo>
                  <a:lnTo>
                    <a:pt x="2734322" y="394487"/>
                  </a:lnTo>
                  <a:lnTo>
                    <a:pt x="2727210" y="389128"/>
                  </a:lnTo>
                  <a:lnTo>
                    <a:pt x="2732544" y="383882"/>
                  </a:lnTo>
                  <a:lnTo>
                    <a:pt x="2736354" y="377825"/>
                  </a:lnTo>
                  <a:lnTo>
                    <a:pt x="2738640" y="370928"/>
                  </a:lnTo>
                  <a:lnTo>
                    <a:pt x="2739402" y="363220"/>
                  </a:lnTo>
                  <a:lnTo>
                    <a:pt x="2738399" y="354711"/>
                  </a:lnTo>
                  <a:lnTo>
                    <a:pt x="2704528" y="327850"/>
                  </a:lnTo>
                  <a:lnTo>
                    <a:pt x="2679954" y="325374"/>
                  </a:lnTo>
                  <a:lnTo>
                    <a:pt x="2668778" y="325805"/>
                  </a:lnTo>
                  <a:lnTo>
                    <a:pt x="2658618" y="327088"/>
                  </a:lnTo>
                  <a:lnTo>
                    <a:pt x="2649474" y="329234"/>
                  </a:lnTo>
                  <a:lnTo>
                    <a:pt x="2641358" y="332232"/>
                  </a:lnTo>
                  <a:lnTo>
                    <a:pt x="2641358" y="373126"/>
                  </a:lnTo>
                  <a:lnTo>
                    <a:pt x="2646972" y="369684"/>
                  </a:lnTo>
                  <a:lnTo>
                    <a:pt x="2653931" y="367220"/>
                  </a:lnTo>
                  <a:lnTo>
                    <a:pt x="2662212" y="365747"/>
                  </a:lnTo>
                  <a:lnTo>
                    <a:pt x="2671838" y="365252"/>
                  </a:lnTo>
                  <a:lnTo>
                    <a:pt x="2687243" y="365252"/>
                  </a:lnTo>
                  <a:lnTo>
                    <a:pt x="2694952" y="367703"/>
                  </a:lnTo>
                  <a:lnTo>
                    <a:pt x="2694952" y="373976"/>
                  </a:lnTo>
                  <a:lnTo>
                    <a:pt x="2694444" y="375119"/>
                  </a:lnTo>
                  <a:lnTo>
                    <a:pt x="2692412" y="376974"/>
                  </a:lnTo>
                  <a:lnTo>
                    <a:pt x="2691053" y="377444"/>
                  </a:lnTo>
                  <a:lnTo>
                    <a:pt x="2664726" y="377444"/>
                  </a:lnTo>
                  <a:lnTo>
                    <a:pt x="2664726" y="403606"/>
                  </a:lnTo>
                  <a:lnTo>
                    <a:pt x="2693428" y="403606"/>
                  </a:lnTo>
                  <a:lnTo>
                    <a:pt x="2694775" y="404114"/>
                  </a:lnTo>
                  <a:lnTo>
                    <a:pt x="2697149" y="406146"/>
                  </a:lnTo>
                  <a:lnTo>
                    <a:pt x="2697734" y="407162"/>
                  </a:lnTo>
                  <a:lnTo>
                    <a:pt x="2697734" y="410375"/>
                  </a:lnTo>
                  <a:lnTo>
                    <a:pt x="2695371" y="412153"/>
                  </a:lnTo>
                  <a:lnTo>
                    <a:pt x="2685885" y="414870"/>
                  </a:lnTo>
                  <a:lnTo>
                    <a:pt x="2679623" y="415544"/>
                  </a:lnTo>
                  <a:lnTo>
                    <a:pt x="2671838" y="415544"/>
                  </a:lnTo>
                  <a:lnTo>
                    <a:pt x="2661958" y="415048"/>
                  </a:lnTo>
                  <a:lnTo>
                    <a:pt x="2653423" y="413575"/>
                  </a:lnTo>
                  <a:lnTo>
                    <a:pt x="2646210" y="411111"/>
                  </a:lnTo>
                  <a:lnTo>
                    <a:pt x="2640342" y="407670"/>
                  </a:lnTo>
                  <a:lnTo>
                    <a:pt x="2640342" y="448564"/>
                  </a:lnTo>
                  <a:lnTo>
                    <a:pt x="2648559" y="451561"/>
                  </a:lnTo>
                  <a:lnTo>
                    <a:pt x="2657995" y="453707"/>
                  </a:lnTo>
                  <a:lnTo>
                    <a:pt x="2668625" y="454990"/>
                  </a:lnTo>
                  <a:lnTo>
                    <a:pt x="2680474" y="455422"/>
                  </a:lnTo>
                  <a:lnTo>
                    <a:pt x="2694203" y="454787"/>
                  </a:lnTo>
                  <a:lnTo>
                    <a:pt x="2733891" y="439686"/>
                  </a:lnTo>
                  <a:lnTo>
                    <a:pt x="2742400" y="425589"/>
                  </a:lnTo>
                  <a:lnTo>
                    <a:pt x="2743454" y="417068"/>
                  </a:lnTo>
                  <a:close/>
                </a:path>
                <a:path w="5894070" h="776605">
                  <a:moveTo>
                    <a:pt x="2876816" y="417322"/>
                  </a:moveTo>
                  <a:lnTo>
                    <a:pt x="2876448" y="414274"/>
                  </a:lnTo>
                  <a:lnTo>
                    <a:pt x="2875750" y="408393"/>
                  </a:lnTo>
                  <a:lnTo>
                    <a:pt x="2873768" y="403606"/>
                  </a:lnTo>
                  <a:lnTo>
                    <a:pt x="2872562" y="400685"/>
                  </a:lnTo>
                  <a:lnTo>
                    <a:pt x="2867241" y="394169"/>
                  </a:lnTo>
                  <a:lnTo>
                    <a:pt x="2859798" y="388874"/>
                  </a:lnTo>
                  <a:lnTo>
                    <a:pt x="2865018" y="383679"/>
                  </a:lnTo>
                  <a:lnTo>
                    <a:pt x="2868752" y="377761"/>
                  </a:lnTo>
                  <a:lnTo>
                    <a:pt x="2868853" y="377444"/>
                  </a:lnTo>
                  <a:lnTo>
                    <a:pt x="2870987" y="371106"/>
                  </a:lnTo>
                  <a:lnTo>
                    <a:pt x="2871444" y="366522"/>
                  </a:lnTo>
                  <a:lnTo>
                    <a:pt x="2871736" y="363728"/>
                  </a:lnTo>
                  <a:lnTo>
                    <a:pt x="2871025" y="356565"/>
                  </a:lnTo>
                  <a:lnTo>
                    <a:pt x="2839834" y="330034"/>
                  </a:lnTo>
                  <a:lnTo>
                    <a:pt x="2831350" y="329438"/>
                  </a:lnTo>
                  <a:lnTo>
                    <a:pt x="2830842" y="329438"/>
                  </a:lnTo>
                  <a:lnTo>
                    <a:pt x="2830842" y="405384"/>
                  </a:lnTo>
                  <a:lnTo>
                    <a:pt x="2830842" y="412496"/>
                  </a:lnTo>
                  <a:lnTo>
                    <a:pt x="2828810" y="414274"/>
                  </a:lnTo>
                  <a:lnTo>
                    <a:pt x="2805950" y="414274"/>
                  </a:lnTo>
                  <a:lnTo>
                    <a:pt x="2805950" y="403606"/>
                  </a:lnTo>
                  <a:lnTo>
                    <a:pt x="2828810" y="403606"/>
                  </a:lnTo>
                  <a:lnTo>
                    <a:pt x="2830842" y="405384"/>
                  </a:lnTo>
                  <a:lnTo>
                    <a:pt x="2830842" y="329438"/>
                  </a:lnTo>
                  <a:lnTo>
                    <a:pt x="2827286" y="329438"/>
                  </a:lnTo>
                  <a:lnTo>
                    <a:pt x="2827286" y="370420"/>
                  </a:lnTo>
                  <a:lnTo>
                    <a:pt x="2827286" y="375666"/>
                  </a:lnTo>
                  <a:lnTo>
                    <a:pt x="2825165" y="377444"/>
                  </a:lnTo>
                  <a:lnTo>
                    <a:pt x="2805950" y="377444"/>
                  </a:lnTo>
                  <a:lnTo>
                    <a:pt x="2805950" y="366522"/>
                  </a:lnTo>
                  <a:lnTo>
                    <a:pt x="2822791" y="366522"/>
                  </a:lnTo>
                  <a:lnTo>
                    <a:pt x="2824315" y="367030"/>
                  </a:lnTo>
                  <a:lnTo>
                    <a:pt x="2826689" y="369062"/>
                  </a:lnTo>
                  <a:lnTo>
                    <a:pt x="2827286" y="370420"/>
                  </a:lnTo>
                  <a:lnTo>
                    <a:pt x="2827286" y="329438"/>
                  </a:lnTo>
                  <a:lnTo>
                    <a:pt x="2758706" y="329438"/>
                  </a:lnTo>
                  <a:lnTo>
                    <a:pt x="2758706" y="451358"/>
                  </a:lnTo>
                  <a:lnTo>
                    <a:pt x="2836938" y="451358"/>
                  </a:lnTo>
                  <a:lnTo>
                    <a:pt x="2845295" y="450761"/>
                  </a:lnTo>
                  <a:lnTo>
                    <a:pt x="2876118" y="424472"/>
                  </a:lnTo>
                  <a:lnTo>
                    <a:pt x="2876816" y="417322"/>
                  </a:lnTo>
                  <a:close/>
                </a:path>
                <a:path w="5894070" h="776605">
                  <a:moveTo>
                    <a:pt x="3021088" y="390398"/>
                  </a:moveTo>
                  <a:lnTo>
                    <a:pt x="3019895" y="376694"/>
                  </a:lnTo>
                  <a:lnTo>
                    <a:pt x="3017469" y="368300"/>
                  </a:lnTo>
                  <a:lnTo>
                    <a:pt x="3016326" y="364299"/>
                  </a:lnTo>
                  <a:lnTo>
                    <a:pt x="2980258" y="329692"/>
                  </a:lnTo>
                  <a:lnTo>
                    <a:pt x="2972320" y="327596"/>
                  </a:lnTo>
                  <a:lnTo>
                    <a:pt x="2972320" y="383794"/>
                  </a:lnTo>
                  <a:lnTo>
                    <a:pt x="2972320" y="397002"/>
                  </a:lnTo>
                  <a:lnTo>
                    <a:pt x="2970542" y="402336"/>
                  </a:lnTo>
                  <a:lnTo>
                    <a:pt x="2963430" y="410464"/>
                  </a:lnTo>
                  <a:lnTo>
                    <a:pt x="2958769" y="412496"/>
                  </a:lnTo>
                  <a:lnTo>
                    <a:pt x="2947428" y="412496"/>
                  </a:lnTo>
                  <a:lnTo>
                    <a:pt x="2942806" y="410464"/>
                  </a:lnTo>
                  <a:lnTo>
                    <a:pt x="2935528" y="402336"/>
                  </a:lnTo>
                  <a:lnTo>
                    <a:pt x="2933712" y="397002"/>
                  </a:lnTo>
                  <a:lnTo>
                    <a:pt x="2933712" y="383794"/>
                  </a:lnTo>
                  <a:lnTo>
                    <a:pt x="2935528" y="378460"/>
                  </a:lnTo>
                  <a:lnTo>
                    <a:pt x="2942806" y="370332"/>
                  </a:lnTo>
                  <a:lnTo>
                    <a:pt x="2947428" y="368300"/>
                  </a:lnTo>
                  <a:lnTo>
                    <a:pt x="2958769" y="368300"/>
                  </a:lnTo>
                  <a:lnTo>
                    <a:pt x="2963430" y="370332"/>
                  </a:lnTo>
                  <a:lnTo>
                    <a:pt x="2970542" y="378460"/>
                  </a:lnTo>
                  <a:lnTo>
                    <a:pt x="2972320" y="383794"/>
                  </a:lnTo>
                  <a:lnTo>
                    <a:pt x="2972320" y="327596"/>
                  </a:lnTo>
                  <a:lnTo>
                    <a:pt x="2967317" y="326263"/>
                  </a:lnTo>
                  <a:lnTo>
                    <a:pt x="2953016" y="325120"/>
                  </a:lnTo>
                  <a:lnTo>
                    <a:pt x="2938703" y="326263"/>
                  </a:lnTo>
                  <a:lnTo>
                    <a:pt x="2903994" y="343408"/>
                  </a:lnTo>
                  <a:lnTo>
                    <a:pt x="2884944" y="390398"/>
                  </a:lnTo>
                  <a:lnTo>
                    <a:pt x="2886125" y="404101"/>
                  </a:lnTo>
                  <a:lnTo>
                    <a:pt x="2914192" y="445389"/>
                  </a:lnTo>
                  <a:lnTo>
                    <a:pt x="2953016" y="455676"/>
                  </a:lnTo>
                  <a:lnTo>
                    <a:pt x="2967317" y="454533"/>
                  </a:lnTo>
                  <a:lnTo>
                    <a:pt x="3002038" y="437388"/>
                  </a:lnTo>
                  <a:lnTo>
                    <a:pt x="3017469" y="412496"/>
                  </a:lnTo>
                  <a:lnTo>
                    <a:pt x="3019895" y="404101"/>
                  </a:lnTo>
                  <a:lnTo>
                    <a:pt x="3021088" y="390398"/>
                  </a:lnTo>
                  <a:close/>
                </a:path>
                <a:path w="5894070" h="776605">
                  <a:moveTo>
                    <a:pt x="3187204" y="411226"/>
                  </a:moveTo>
                  <a:lnTo>
                    <a:pt x="3166884" y="411226"/>
                  </a:lnTo>
                  <a:lnTo>
                    <a:pt x="3166884" y="369570"/>
                  </a:lnTo>
                  <a:lnTo>
                    <a:pt x="3166884" y="329438"/>
                  </a:lnTo>
                  <a:lnTo>
                    <a:pt x="3119640" y="329438"/>
                  </a:lnTo>
                  <a:lnTo>
                    <a:pt x="3119640" y="369570"/>
                  </a:lnTo>
                  <a:lnTo>
                    <a:pt x="3119640" y="411226"/>
                  </a:lnTo>
                  <a:lnTo>
                    <a:pt x="3093732" y="411226"/>
                  </a:lnTo>
                  <a:lnTo>
                    <a:pt x="3096615" y="402450"/>
                  </a:lnTo>
                  <a:lnTo>
                    <a:pt x="3098685" y="393128"/>
                  </a:lnTo>
                  <a:lnTo>
                    <a:pt x="3099917" y="383273"/>
                  </a:lnTo>
                  <a:lnTo>
                    <a:pt x="3100336" y="372872"/>
                  </a:lnTo>
                  <a:lnTo>
                    <a:pt x="3100336" y="369570"/>
                  </a:lnTo>
                  <a:lnTo>
                    <a:pt x="3119640" y="369570"/>
                  </a:lnTo>
                  <a:lnTo>
                    <a:pt x="3119640" y="329438"/>
                  </a:lnTo>
                  <a:lnTo>
                    <a:pt x="3057410" y="329438"/>
                  </a:lnTo>
                  <a:lnTo>
                    <a:pt x="3057410" y="353314"/>
                  </a:lnTo>
                  <a:lnTo>
                    <a:pt x="3056712" y="372071"/>
                  </a:lnTo>
                  <a:lnTo>
                    <a:pt x="3054616" y="387985"/>
                  </a:lnTo>
                  <a:lnTo>
                    <a:pt x="3051124" y="401027"/>
                  </a:lnTo>
                  <a:lnTo>
                    <a:pt x="3046234" y="411226"/>
                  </a:lnTo>
                  <a:lnTo>
                    <a:pt x="3030232" y="411226"/>
                  </a:lnTo>
                  <a:lnTo>
                    <a:pt x="3030232" y="484124"/>
                  </a:lnTo>
                  <a:lnTo>
                    <a:pt x="3077730" y="484124"/>
                  </a:lnTo>
                  <a:lnTo>
                    <a:pt x="3077730" y="451358"/>
                  </a:lnTo>
                  <a:lnTo>
                    <a:pt x="3139960" y="451358"/>
                  </a:lnTo>
                  <a:lnTo>
                    <a:pt x="3139960" y="484124"/>
                  </a:lnTo>
                  <a:lnTo>
                    <a:pt x="3187204" y="484124"/>
                  </a:lnTo>
                  <a:lnTo>
                    <a:pt x="3187204" y="451358"/>
                  </a:lnTo>
                  <a:lnTo>
                    <a:pt x="3187204" y="411226"/>
                  </a:lnTo>
                  <a:close/>
                </a:path>
                <a:path w="5894070" h="776605">
                  <a:moveTo>
                    <a:pt x="3298710" y="330962"/>
                  </a:moveTo>
                  <a:lnTo>
                    <a:pt x="3290874" y="328409"/>
                  </a:lnTo>
                  <a:lnTo>
                    <a:pt x="3282899" y="326580"/>
                  </a:lnTo>
                  <a:lnTo>
                    <a:pt x="3274745" y="325488"/>
                  </a:lnTo>
                  <a:lnTo>
                    <a:pt x="3266452" y="325120"/>
                  </a:lnTo>
                  <a:lnTo>
                    <a:pt x="3251657" y="326263"/>
                  </a:lnTo>
                  <a:lnTo>
                    <a:pt x="3215779" y="343408"/>
                  </a:lnTo>
                  <a:lnTo>
                    <a:pt x="3196094" y="390398"/>
                  </a:lnTo>
                  <a:lnTo>
                    <a:pt x="3197326" y="404101"/>
                  </a:lnTo>
                  <a:lnTo>
                    <a:pt x="3226320" y="445389"/>
                  </a:lnTo>
                  <a:lnTo>
                    <a:pt x="3266452" y="455676"/>
                  </a:lnTo>
                  <a:lnTo>
                    <a:pt x="3274745" y="455307"/>
                  </a:lnTo>
                  <a:lnTo>
                    <a:pt x="3282899" y="454215"/>
                  </a:lnTo>
                  <a:lnTo>
                    <a:pt x="3290874" y="452386"/>
                  </a:lnTo>
                  <a:lnTo>
                    <a:pt x="3298710" y="449834"/>
                  </a:lnTo>
                  <a:lnTo>
                    <a:pt x="3298710" y="407670"/>
                  </a:lnTo>
                  <a:lnTo>
                    <a:pt x="3292614" y="411899"/>
                  </a:lnTo>
                  <a:lnTo>
                    <a:pt x="3285248" y="414020"/>
                  </a:lnTo>
                  <a:lnTo>
                    <a:pt x="3267291" y="414020"/>
                  </a:lnTo>
                  <a:lnTo>
                    <a:pt x="3259683" y="411822"/>
                  </a:lnTo>
                  <a:lnTo>
                    <a:pt x="3247821" y="403009"/>
                  </a:lnTo>
                  <a:lnTo>
                    <a:pt x="3244862" y="397344"/>
                  </a:lnTo>
                  <a:lnTo>
                    <a:pt x="3244862" y="383451"/>
                  </a:lnTo>
                  <a:lnTo>
                    <a:pt x="3247821" y="377774"/>
                  </a:lnTo>
                  <a:lnTo>
                    <a:pt x="3259683" y="368973"/>
                  </a:lnTo>
                  <a:lnTo>
                    <a:pt x="3267291" y="366776"/>
                  </a:lnTo>
                  <a:lnTo>
                    <a:pt x="3285248" y="366776"/>
                  </a:lnTo>
                  <a:lnTo>
                    <a:pt x="3292614" y="368896"/>
                  </a:lnTo>
                  <a:lnTo>
                    <a:pt x="3298710" y="373126"/>
                  </a:lnTo>
                  <a:lnTo>
                    <a:pt x="3298710" y="330962"/>
                  </a:lnTo>
                  <a:close/>
                </a:path>
                <a:path w="5894070" h="776605">
                  <a:moveTo>
                    <a:pt x="3426472" y="329285"/>
                  </a:moveTo>
                  <a:lnTo>
                    <a:pt x="3307600" y="329285"/>
                  </a:lnTo>
                  <a:lnTo>
                    <a:pt x="3307600" y="369925"/>
                  </a:lnTo>
                  <a:lnTo>
                    <a:pt x="3343414" y="369925"/>
                  </a:lnTo>
                  <a:lnTo>
                    <a:pt x="3343414" y="451205"/>
                  </a:lnTo>
                  <a:lnTo>
                    <a:pt x="3390658" y="451205"/>
                  </a:lnTo>
                  <a:lnTo>
                    <a:pt x="3390658" y="369925"/>
                  </a:lnTo>
                  <a:lnTo>
                    <a:pt x="3426472" y="369925"/>
                  </a:lnTo>
                  <a:lnTo>
                    <a:pt x="3426472" y="329285"/>
                  </a:lnTo>
                  <a:close/>
                </a:path>
                <a:path w="5894070" h="776605">
                  <a:moveTo>
                    <a:pt x="3555250" y="417322"/>
                  </a:moveTo>
                  <a:lnTo>
                    <a:pt x="3554882" y="414274"/>
                  </a:lnTo>
                  <a:lnTo>
                    <a:pt x="3554184" y="408393"/>
                  </a:lnTo>
                  <a:lnTo>
                    <a:pt x="3552202" y="403606"/>
                  </a:lnTo>
                  <a:lnTo>
                    <a:pt x="3550996" y="400685"/>
                  </a:lnTo>
                  <a:lnTo>
                    <a:pt x="3545675" y="394169"/>
                  </a:lnTo>
                  <a:lnTo>
                    <a:pt x="3538232" y="388874"/>
                  </a:lnTo>
                  <a:lnTo>
                    <a:pt x="3543452" y="383679"/>
                  </a:lnTo>
                  <a:lnTo>
                    <a:pt x="3547186" y="377761"/>
                  </a:lnTo>
                  <a:lnTo>
                    <a:pt x="3547287" y="377444"/>
                  </a:lnTo>
                  <a:lnTo>
                    <a:pt x="3549421" y="371106"/>
                  </a:lnTo>
                  <a:lnTo>
                    <a:pt x="3549878" y="366522"/>
                  </a:lnTo>
                  <a:lnTo>
                    <a:pt x="3550170" y="363728"/>
                  </a:lnTo>
                  <a:lnTo>
                    <a:pt x="3549459" y="356565"/>
                  </a:lnTo>
                  <a:lnTo>
                    <a:pt x="3518268" y="330034"/>
                  </a:lnTo>
                  <a:lnTo>
                    <a:pt x="3509784" y="329438"/>
                  </a:lnTo>
                  <a:lnTo>
                    <a:pt x="3509276" y="329438"/>
                  </a:lnTo>
                  <a:lnTo>
                    <a:pt x="3509276" y="405384"/>
                  </a:lnTo>
                  <a:lnTo>
                    <a:pt x="3509276" y="412496"/>
                  </a:lnTo>
                  <a:lnTo>
                    <a:pt x="3507244" y="414274"/>
                  </a:lnTo>
                  <a:lnTo>
                    <a:pt x="3484384" y="414274"/>
                  </a:lnTo>
                  <a:lnTo>
                    <a:pt x="3484384" y="403606"/>
                  </a:lnTo>
                  <a:lnTo>
                    <a:pt x="3507244" y="403606"/>
                  </a:lnTo>
                  <a:lnTo>
                    <a:pt x="3509276" y="405384"/>
                  </a:lnTo>
                  <a:lnTo>
                    <a:pt x="3509276" y="329438"/>
                  </a:lnTo>
                  <a:lnTo>
                    <a:pt x="3505720" y="329438"/>
                  </a:lnTo>
                  <a:lnTo>
                    <a:pt x="3505720" y="370420"/>
                  </a:lnTo>
                  <a:lnTo>
                    <a:pt x="3505720" y="375666"/>
                  </a:lnTo>
                  <a:lnTo>
                    <a:pt x="3503599" y="377444"/>
                  </a:lnTo>
                  <a:lnTo>
                    <a:pt x="3484384" y="377444"/>
                  </a:lnTo>
                  <a:lnTo>
                    <a:pt x="3484384" y="366522"/>
                  </a:lnTo>
                  <a:lnTo>
                    <a:pt x="3501237" y="366522"/>
                  </a:lnTo>
                  <a:lnTo>
                    <a:pt x="3502749" y="367030"/>
                  </a:lnTo>
                  <a:lnTo>
                    <a:pt x="3505123" y="369062"/>
                  </a:lnTo>
                  <a:lnTo>
                    <a:pt x="3505720" y="370420"/>
                  </a:lnTo>
                  <a:lnTo>
                    <a:pt x="3505720" y="329438"/>
                  </a:lnTo>
                  <a:lnTo>
                    <a:pt x="3437140" y="329438"/>
                  </a:lnTo>
                  <a:lnTo>
                    <a:pt x="3437140" y="451358"/>
                  </a:lnTo>
                  <a:lnTo>
                    <a:pt x="3515372" y="451358"/>
                  </a:lnTo>
                  <a:lnTo>
                    <a:pt x="3523729" y="450761"/>
                  </a:lnTo>
                  <a:lnTo>
                    <a:pt x="3554552" y="424472"/>
                  </a:lnTo>
                  <a:lnTo>
                    <a:pt x="3555250" y="417322"/>
                  </a:lnTo>
                  <a:close/>
                </a:path>
                <a:path w="5894070" h="776605">
                  <a:moveTo>
                    <a:pt x="3699522" y="390398"/>
                  </a:moveTo>
                  <a:lnTo>
                    <a:pt x="3698329" y="376694"/>
                  </a:lnTo>
                  <a:lnTo>
                    <a:pt x="3695903" y="368300"/>
                  </a:lnTo>
                  <a:lnTo>
                    <a:pt x="3694760" y="364299"/>
                  </a:lnTo>
                  <a:lnTo>
                    <a:pt x="3658692" y="329692"/>
                  </a:lnTo>
                  <a:lnTo>
                    <a:pt x="3650754" y="327596"/>
                  </a:lnTo>
                  <a:lnTo>
                    <a:pt x="3650754" y="383794"/>
                  </a:lnTo>
                  <a:lnTo>
                    <a:pt x="3650754" y="397002"/>
                  </a:lnTo>
                  <a:lnTo>
                    <a:pt x="3648976" y="402336"/>
                  </a:lnTo>
                  <a:lnTo>
                    <a:pt x="3641864" y="410464"/>
                  </a:lnTo>
                  <a:lnTo>
                    <a:pt x="3637203" y="412496"/>
                  </a:lnTo>
                  <a:lnTo>
                    <a:pt x="3625862" y="412496"/>
                  </a:lnTo>
                  <a:lnTo>
                    <a:pt x="3621240" y="410464"/>
                  </a:lnTo>
                  <a:lnTo>
                    <a:pt x="3613962" y="402336"/>
                  </a:lnTo>
                  <a:lnTo>
                    <a:pt x="3612146" y="397002"/>
                  </a:lnTo>
                  <a:lnTo>
                    <a:pt x="3612146" y="383794"/>
                  </a:lnTo>
                  <a:lnTo>
                    <a:pt x="3613962" y="378460"/>
                  </a:lnTo>
                  <a:lnTo>
                    <a:pt x="3621240" y="370332"/>
                  </a:lnTo>
                  <a:lnTo>
                    <a:pt x="3625862" y="368300"/>
                  </a:lnTo>
                  <a:lnTo>
                    <a:pt x="3637203" y="368300"/>
                  </a:lnTo>
                  <a:lnTo>
                    <a:pt x="3641864" y="370332"/>
                  </a:lnTo>
                  <a:lnTo>
                    <a:pt x="3648976" y="378460"/>
                  </a:lnTo>
                  <a:lnTo>
                    <a:pt x="3650754" y="383794"/>
                  </a:lnTo>
                  <a:lnTo>
                    <a:pt x="3650754" y="327596"/>
                  </a:lnTo>
                  <a:lnTo>
                    <a:pt x="3645751" y="326263"/>
                  </a:lnTo>
                  <a:lnTo>
                    <a:pt x="3631450" y="325120"/>
                  </a:lnTo>
                  <a:lnTo>
                    <a:pt x="3617137" y="326263"/>
                  </a:lnTo>
                  <a:lnTo>
                    <a:pt x="3582428" y="343408"/>
                  </a:lnTo>
                  <a:lnTo>
                    <a:pt x="3563378" y="390398"/>
                  </a:lnTo>
                  <a:lnTo>
                    <a:pt x="3564559" y="404101"/>
                  </a:lnTo>
                  <a:lnTo>
                    <a:pt x="3592626" y="445389"/>
                  </a:lnTo>
                  <a:lnTo>
                    <a:pt x="3631450" y="455676"/>
                  </a:lnTo>
                  <a:lnTo>
                    <a:pt x="3645751" y="454533"/>
                  </a:lnTo>
                  <a:lnTo>
                    <a:pt x="3680472" y="437388"/>
                  </a:lnTo>
                  <a:lnTo>
                    <a:pt x="3695903" y="412496"/>
                  </a:lnTo>
                  <a:lnTo>
                    <a:pt x="3698329" y="404101"/>
                  </a:lnTo>
                  <a:lnTo>
                    <a:pt x="3699522" y="390398"/>
                  </a:lnTo>
                  <a:close/>
                </a:path>
                <a:path w="5894070" h="776605">
                  <a:moveTo>
                    <a:pt x="3867416" y="329438"/>
                  </a:moveTo>
                  <a:lnTo>
                    <a:pt x="3838714" y="329438"/>
                  </a:lnTo>
                  <a:lnTo>
                    <a:pt x="3790454" y="388620"/>
                  </a:lnTo>
                  <a:lnTo>
                    <a:pt x="3742194" y="329438"/>
                  </a:lnTo>
                  <a:lnTo>
                    <a:pt x="3713492" y="329438"/>
                  </a:lnTo>
                  <a:lnTo>
                    <a:pt x="3713492" y="451358"/>
                  </a:lnTo>
                  <a:lnTo>
                    <a:pt x="3757688" y="451358"/>
                  </a:lnTo>
                  <a:lnTo>
                    <a:pt x="3757688" y="414528"/>
                  </a:lnTo>
                  <a:lnTo>
                    <a:pt x="3779024" y="440690"/>
                  </a:lnTo>
                  <a:lnTo>
                    <a:pt x="3801884" y="440690"/>
                  </a:lnTo>
                  <a:lnTo>
                    <a:pt x="3822966" y="415036"/>
                  </a:lnTo>
                  <a:lnTo>
                    <a:pt x="3822966" y="451358"/>
                  </a:lnTo>
                  <a:lnTo>
                    <a:pt x="3867416" y="451358"/>
                  </a:lnTo>
                  <a:lnTo>
                    <a:pt x="3867416" y="329438"/>
                  </a:lnTo>
                  <a:close/>
                </a:path>
                <a:path w="5894070" h="776605">
                  <a:moveTo>
                    <a:pt x="4070108" y="329285"/>
                  </a:moveTo>
                  <a:lnTo>
                    <a:pt x="3944886" y="329285"/>
                  </a:lnTo>
                  <a:lnTo>
                    <a:pt x="3944886" y="369925"/>
                  </a:lnTo>
                  <a:lnTo>
                    <a:pt x="3944886" y="451205"/>
                  </a:lnTo>
                  <a:lnTo>
                    <a:pt x="3992130" y="451205"/>
                  </a:lnTo>
                  <a:lnTo>
                    <a:pt x="3992130" y="369925"/>
                  </a:lnTo>
                  <a:lnTo>
                    <a:pt x="4022864" y="369925"/>
                  </a:lnTo>
                  <a:lnTo>
                    <a:pt x="4022864" y="451205"/>
                  </a:lnTo>
                  <a:lnTo>
                    <a:pt x="4070108" y="451205"/>
                  </a:lnTo>
                  <a:lnTo>
                    <a:pt x="4070108" y="369925"/>
                  </a:lnTo>
                  <a:lnTo>
                    <a:pt x="4070108" y="329285"/>
                  </a:lnTo>
                  <a:close/>
                </a:path>
                <a:path w="5894070" h="776605">
                  <a:moveTo>
                    <a:pt x="4217936" y="390398"/>
                  </a:moveTo>
                  <a:lnTo>
                    <a:pt x="4200918" y="344424"/>
                  </a:lnTo>
                  <a:lnTo>
                    <a:pt x="4183557" y="332232"/>
                  </a:lnTo>
                  <a:lnTo>
                    <a:pt x="4181424" y="331089"/>
                  </a:lnTo>
                  <a:lnTo>
                    <a:pt x="4169816" y="327748"/>
                  </a:lnTo>
                  <a:lnTo>
                    <a:pt x="4169168" y="327698"/>
                  </a:lnTo>
                  <a:lnTo>
                    <a:pt x="4169168" y="383451"/>
                  </a:lnTo>
                  <a:lnTo>
                    <a:pt x="4169168" y="397344"/>
                  </a:lnTo>
                  <a:lnTo>
                    <a:pt x="4167136" y="402971"/>
                  </a:lnTo>
                  <a:lnTo>
                    <a:pt x="4159008" y="411607"/>
                  </a:lnTo>
                  <a:lnTo>
                    <a:pt x="4153839" y="413766"/>
                  </a:lnTo>
                  <a:lnTo>
                    <a:pt x="4143006" y="413766"/>
                  </a:lnTo>
                  <a:lnTo>
                    <a:pt x="4139031" y="412572"/>
                  </a:lnTo>
                  <a:lnTo>
                    <a:pt x="4135640" y="410210"/>
                  </a:lnTo>
                  <a:lnTo>
                    <a:pt x="4135640" y="370586"/>
                  </a:lnTo>
                  <a:lnTo>
                    <a:pt x="4139031" y="368211"/>
                  </a:lnTo>
                  <a:lnTo>
                    <a:pt x="4143006" y="367030"/>
                  </a:lnTo>
                  <a:lnTo>
                    <a:pt x="4153839" y="367030"/>
                  </a:lnTo>
                  <a:lnTo>
                    <a:pt x="4159008" y="369189"/>
                  </a:lnTo>
                  <a:lnTo>
                    <a:pt x="4167136" y="377825"/>
                  </a:lnTo>
                  <a:lnTo>
                    <a:pt x="4169168" y="383451"/>
                  </a:lnTo>
                  <a:lnTo>
                    <a:pt x="4169168" y="327698"/>
                  </a:lnTo>
                  <a:lnTo>
                    <a:pt x="4156976" y="326644"/>
                  </a:lnTo>
                  <a:lnTo>
                    <a:pt x="4149814" y="326986"/>
                  </a:lnTo>
                  <a:lnTo>
                    <a:pt x="4143070" y="328041"/>
                  </a:lnTo>
                  <a:lnTo>
                    <a:pt x="4136733" y="329780"/>
                  </a:lnTo>
                  <a:lnTo>
                    <a:pt x="4130814" y="332232"/>
                  </a:lnTo>
                  <a:lnTo>
                    <a:pt x="4129798" y="329438"/>
                  </a:lnTo>
                  <a:lnTo>
                    <a:pt x="4088396" y="329438"/>
                  </a:lnTo>
                  <a:lnTo>
                    <a:pt x="4088396" y="502158"/>
                  </a:lnTo>
                  <a:lnTo>
                    <a:pt x="4135640" y="502158"/>
                  </a:lnTo>
                  <a:lnTo>
                    <a:pt x="4135640" y="450596"/>
                  </a:lnTo>
                  <a:lnTo>
                    <a:pt x="4141736" y="452970"/>
                  </a:lnTo>
                  <a:lnTo>
                    <a:pt x="4148937" y="454152"/>
                  </a:lnTo>
                  <a:lnTo>
                    <a:pt x="4157230" y="454152"/>
                  </a:lnTo>
                  <a:lnTo>
                    <a:pt x="4201045" y="436245"/>
                  </a:lnTo>
                  <a:lnTo>
                    <a:pt x="4214253" y="413766"/>
                  </a:lnTo>
                  <a:lnTo>
                    <a:pt x="4216882" y="403745"/>
                  </a:lnTo>
                  <a:lnTo>
                    <a:pt x="4217936" y="390398"/>
                  </a:lnTo>
                  <a:close/>
                </a:path>
                <a:path w="5894070" h="776605">
                  <a:moveTo>
                    <a:pt x="4364748" y="390398"/>
                  </a:moveTo>
                  <a:lnTo>
                    <a:pt x="4354030" y="353199"/>
                  </a:lnTo>
                  <a:lnTo>
                    <a:pt x="4323918" y="329692"/>
                  </a:lnTo>
                  <a:lnTo>
                    <a:pt x="4315980" y="327596"/>
                  </a:lnTo>
                  <a:lnTo>
                    <a:pt x="4315980" y="383794"/>
                  </a:lnTo>
                  <a:lnTo>
                    <a:pt x="4315980" y="397002"/>
                  </a:lnTo>
                  <a:lnTo>
                    <a:pt x="4314202" y="402336"/>
                  </a:lnTo>
                  <a:lnTo>
                    <a:pt x="4307090" y="410464"/>
                  </a:lnTo>
                  <a:lnTo>
                    <a:pt x="4302430" y="412496"/>
                  </a:lnTo>
                  <a:lnTo>
                    <a:pt x="4291088" y="412496"/>
                  </a:lnTo>
                  <a:lnTo>
                    <a:pt x="4286478" y="410464"/>
                  </a:lnTo>
                  <a:lnTo>
                    <a:pt x="4279189" y="402336"/>
                  </a:lnTo>
                  <a:lnTo>
                    <a:pt x="4277372" y="397002"/>
                  </a:lnTo>
                  <a:lnTo>
                    <a:pt x="4277372" y="383794"/>
                  </a:lnTo>
                  <a:lnTo>
                    <a:pt x="4279189" y="378460"/>
                  </a:lnTo>
                  <a:lnTo>
                    <a:pt x="4286478" y="370332"/>
                  </a:lnTo>
                  <a:lnTo>
                    <a:pt x="4291088" y="368300"/>
                  </a:lnTo>
                  <a:lnTo>
                    <a:pt x="4302430" y="368300"/>
                  </a:lnTo>
                  <a:lnTo>
                    <a:pt x="4307090" y="370332"/>
                  </a:lnTo>
                  <a:lnTo>
                    <a:pt x="4314202" y="378460"/>
                  </a:lnTo>
                  <a:lnTo>
                    <a:pt x="4315980" y="383794"/>
                  </a:lnTo>
                  <a:lnTo>
                    <a:pt x="4315980" y="327596"/>
                  </a:lnTo>
                  <a:lnTo>
                    <a:pt x="4310977" y="326263"/>
                  </a:lnTo>
                  <a:lnTo>
                    <a:pt x="4296676" y="325120"/>
                  </a:lnTo>
                  <a:lnTo>
                    <a:pt x="4282376" y="326263"/>
                  </a:lnTo>
                  <a:lnTo>
                    <a:pt x="4247654" y="343408"/>
                  </a:lnTo>
                  <a:lnTo>
                    <a:pt x="4228604" y="390398"/>
                  </a:lnTo>
                  <a:lnTo>
                    <a:pt x="4229798" y="404101"/>
                  </a:lnTo>
                  <a:lnTo>
                    <a:pt x="4257865" y="445389"/>
                  </a:lnTo>
                  <a:lnTo>
                    <a:pt x="4296676" y="455676"/>
                  </a:lnTo>
                  <a:lnTo>
                    <a:pt x="4310977" y="454533"/>
                  </a:lnTo>
                  <a:lnTo>
                    <a:pt x="4345698" y="437388"/>
                  </a:lnTo>
                  <a:lnTo>
                    <a:pt x="4363555" y="404101"/>
                  </a:lnTo>
                  <a:lnTo>
                    <a:pt x="4364748" y="390398"/>
                  </a:lnTo>
                  <a:close/>
                </a:path>
                <a:path w="5894070" h="776605">
                  <a:moveTo>
                    <a:pt x="4530864" y="411226"/>
                  </a:moveTo>
                  <a:lnTo>
                    <a:pt x="4510544" y="411226"/>
                  </a:lnTo>
                  <a:lnTo>
                    <a:pt x="4510544" y="369570"/>
                  </a:lnTo>
                  <a:lnTo>
                    <a:pt x="4510544" y="329438"/>
                  </a:lnTo>
                  <a:lnTo>
                    <a:pt x="4463300" y="329438"/>
                  </a:lnTo>
                  <a:lnTo>
                    <a:pt x="4463300" y="369570"/>
                  </a:lnTo>
                  <a:lnTo>
                    <a:pt x="4463300" y="411226"/>
                  </a:lnTo>
                  <a:lnTo>
                    <a:pt x="4437392" y="411226"/>
                  </a:lnTo>
                  <a:lnTo>
                    <a:pt x="4440275" y="402450"/>
                  </a:lnTo>
                  <a:lnTo>
                    <a:pt x="4442345" y="393128"/>
                  </a:lnTo>
                  <a:lnTo>
                    <a:pt x="4443577" y="383273"/>
                  </a:lnTo>
                  <a:lnTo>
                    <a:pt x="4443996" y="372872"/>
                  </a:lnTo>
                  <a:lnTo>
                    <a:pt x="4443996" y="369570"/>
                  </a:lnTo>
                  <a:lnTo>
                    <a:pt x="4463300" y="369570"/>
                  </a:lnTo>
                  <a:lnTo>
                    <a:pt x="4463300" y="329438"/>
                  </a:lnTo>
                  <a:lnTo>
                    <a:pt x="4401070" y="329438"/>
                  </a:lnTo>
                  <a:lnTo>
                    <a:pt x="4401070" y="353314"/>
                  </a:lnTo>
                  <a:lnTo>
                    <a:pt x="4400372" y="372071"/>
                  </a:lnTo>
                  <a:lnTo>
                    <a:pt x="4398276" y="387985"/>
                  </a:lnTo>
                  <a:lnTo>
                    <a:pt x="4394784" y="401027"/>
                  </a:lnTo>
                  <a:lnTo>
                    <a:pt x="4389894" y="411226"/>
                  </a:lnTo>
                  <a:lnTo>
                    <a:pt x="4373892" y="411226"/>
                  </a:lnTo>
                  <a:lnTo>
                    <a:pt x="4373892" y="484124"/>
                  </a:lnTo>
                  <a:lnTo>
                    <a:pt x="4421390" y="484124"/>
                  </a:lnTo>
                  <a:lnTo>
                    <a:pt x="4421390" y="451358"/>
                  </a:lnTo>
                  <a:lnTo>
                    <a:pt x="4483620" y="451358"/>
                  </a:lnTo>
                  <a:lnTo>
                    <a:pt x="4483620" y="484124"/>
                  </a:lnTo>
                  <a:lnTo>
                    <a:pt x="4530864" y="484124"/>
                  </a:lnTo>
                  <a:lnTo>
                    <a:pt x="4530864" y="451358"/>
                  </a:lnTo>
                  <a:lnTo>
                    <a:pt x="4530864" y="411226"/>
                  </a:lnTo>
                  <a:close/>
                </a:path>
                <a:path w="5894070" h="776605">
                  <a:moveTo>
                    <a:pt x="4596904" y="91948"/>
                  </a:moveTo>
                  <a:lnTo>
                    <a:pt x="4595888" y="83337"/>
                  </a:lnTo>
                  <a:lnTo>
                    <a:pt x="4592840" y="75819"/>
                  </a:lnTo>
                  <a:lnTo>
                    <a:pt x="4587760" y="69367"/>
                  </a:lnTo>
                  <a:lnTo>
                    <a:pt x="4580661" y="64008"/>
                  </a:lnTo>
                  <a:lnTo>
                    <a:pt x="4585995" y="58762"/>
                  </a:lnTo>
                  <a:lnTo>
                    <a:pt x="4589805" y="52705"/>
                  </a:lnTo>
                  <a:lnTo>
                    <a:pt x="4592091" y="45808"/>
                  </a:lnTo>
                  <a:lnTo>
                    <a:pt x="4592853" y="38100"/>
                  </a:lnTo>
                  <a:lnTo>
                    <a:pt x="4591850" y="29591"/>
                  </a:lnTo>
                  <a:lnTo>
                    <a:pt x="4557979" y="2730"/>
                  </a:lnTo>
                  <a:lnTo>
                    <a:pt x="4533404" y="254"/>
                  </a:lnTo>
                  <a:lnTo>
                    <a:pt x="4522228" y="685"/>
                  </a:lnTo>
                  <a:lnTo>
                    <a:pt x="4512068" y="1968"/>
                  </a:lnTo>
                  <a:lnTo>
                    <a:pt x="4502924" y="4114"/>
                  </a:lnTo>
                  <a:lnTo>
                    <a:pt x="4494796" y="7112"/>
                  </a:lnTo>
                  <a:lnTo>
                    <a:pt x="4494796" y="48006"/>
                  </a:lnTo>
                  <a:lnTo>
                    <a:pt x="4500423" y="44564"/>
                  </a:lnTo>
                  <a:lnTo>
                    <a:pt x="4507369" y="42100"/>
                  </a:lnTo>
                  <a:lnTo>
                    <a:pt x="4515663" y="40627"/>
                  </a:lnTo>
                  <a:lnTo>
                    <a:pt x="4525289" y="40132"/>
                  </a:lnTo>
                  <a:lnTo>
                    <a:pt x="4540694" y="40132"/>
                  </a:lnTo>
                  <a:lnTo>
                    <a:pt x="4548390" y="42583"/>
                  </a:lnTo>
                  <a:lnTo>
                    <a:pt x="4548390" y="48856"/>
                  </a:lnTo>
                  <a:lnTo>
                    <a:pt x="4547882" y="49987"/>
                  </a:lnTo>
                  <a:lnTo>
                    <a:pt x="4545863" y="51854"/>
                  </a:lnTo>
                  <a:lnTo>
                    <a:pt x="4544504" y="52324"/>
                  </a:lnTo>
                  <a:lnTo>
                    <a:pt x="4518164" y="52324"/>
                  </a:lnTo>
                  <a:lnTo>
                    <a:pt x="4518164" y="78486"/>
                  </a:lnTo>
                  <a:lnTo>
                    <a:pt x="4546866" y="78486"/>
                  </a:lnTo>
                  <a:lnTo>
                    <a:pt x="4548225" y="78994"/>
                  </a:lnTo>
                  <a:lnTo>
                    <a:pt x="4550600" y="81026"/>
                  </a:lnTo>
                  <a:lnTo>
                    <a:pt x="4551184" y="82042"/>
                  </a:lnTo>
                  <a:lnTo>
                    <a:pt x="4551184" y="85255"/>
                  </a:lnTo>
                  <a:lnTo>
                    <a:pt x="4548822" y="87033"/>
                  </a:lnTo>
                  <a:lnTo>
                    <a:pt x="4539335" y="89738"/>
                  </a:lnTo>
                  <a:lnTo>
                    <a:pt x="4533074" y="90424"/>
                  </a:lnTo>
                  <a:lnTo>
                    <a:pt x="4525289" y="90424"/>
                  </a:lnTo>
                  <a:lnTo>
                    <a:pt x="4515409" y="89928"/>
                  </a:lnTo>
                  <a:lnTo>
                    <a:pt x="4506861" y="88455"/>
                  </a:lnTo>
                  <a:lnTo>
                    <a:pt x="4499661" y="85991"/>
                  </a:lnTo>
                  <a:lnTo>
                    <a:pt x="4493793" y="82550"/>
                  </a:lnTo>
                  <a:lnTo>
                    <a:pt x="4493793" y="123444"/>
                  </a:lnTo>
                  <a:lnTo>
                    <a:pt x="4502010" y="126441"/>
                  </a:lnTo>
                  <a:lnTo>
                    <a:pt x="4511433" y="128587"/>
                  </a:lnTo>
                  <a:lnTo>
                    <a:pt x="4522076" y="129870"/>
                  </a:lnTo>
                  <a:lnTo>
                    <a:pt x="4533925" y="130302"/>
                  </a:lnTo>
                  <a:lnTo>
                    <a:pt x="4547654" y="129667"/>
                  </a:lnTo>
                  <a:lnTo>
                    <a:pt x="4587341" y="114566"/>
                  </a:lnTo>
                  <a:lnTo>
                    <a:pt x="4595850" y="100469"/>
                  </a:lnTo>
                  <a:lnTo>
                    <a:pt x="4596904" y="91948"/>
                  </a:lnTo>
                  <a:close/>
                </a:path>
                <a:path w="5894070" h="776605">
                  <a:moveTo>
                    <a:pt x="4671072" y="329438"/>
                  </a:moveTo>
                  <a:lnTo>
                    <a:pt x="4621288" y="329438"/>
                  </a:lnTo>
                  <a:lnTo>
                    <a:pt x="4598428" y="378968"/>
                  </a:lnTo>
                  <a:lnTo>
                    <a:pt x="4575314" y="329438"/>
                  </a:lnTo>
                  <a:lnTo>
                    <a:pt x="4525530" y="329438"/>
                  </a:lnTo>
                  <a:lnTo>
                    <a:pt x="4575568" y="427990"/>
                  </a:lnTo>
                  <a:lnTo>
                    <a:pt x="4533150" y="502158"/>
                  </a:lnTo>
                  <a:lnTo>
                    <a:pt x="4584204" y="502158"/>
                  </a:lnTo>
                  <a:lnTo>
                    <a:pt x="4671072" y="329438"/>
                  </a:lnTo>
                  <a:close/>
                </a:path>
                <a:path w="5894070" h="776605">
                  <a:moveTo>
                    <a:pt x="4737620" y="94742"/>
                  </a:moveTo>
                  <a:lnTo>
                    <a:pt x="4734064" y="94742"/>
                  </a:lnTo>
                  <a:lnTo>
                    <a:pt x="4731232" y="93802"/>
                  </a:lnTo>
                  <a:lnTo>
                    <a:pt x="4727003" y="90081"/>
                  </a:lnTo>
                  <a:lnTo>
                    <a:pt x="4725936" y="87541"/>
                  </a:lnTo>
                  <a:lnTo>
                    <a:pt x="4725936" y="79502"/>
                  </a:lnTo>
                  <a:lnTo>
                    <a:pt x="4725936" y="54864"/>
                  </a:lnTo>
                  <a:lnTo>
                    <a:pt x="4725936" y="46228"/>
                  </a:lnTo>
                  <a:lnTo>
                    <a:pt x="4725441" y="41402"/>
                  </a:lnTo>
                  <a:lnTo>
                    <a:pt x="4724895" y="36017"/>
                  </a:lnTo>
                  <a:lnTo>
                    <a:pt x="4700003" y="6934"/>
                  </a:lnTo>
                  <a:lnTo>
                    <a:pt x="4662944" y="0"/>
                  </a:lnTo>
                  <a:lnTo>
                    <a:pt x="4650727" y="558"/>
                  </a:lnTo>
                  <a:lnTo>
                    <a:pt x="4639449" y="2222"/>
                  </a:lnTo>
                  <a:lnTo>
                    <a:pt x="4629137" y="5003"/>
                  </a:lnTo>
                  <a:lnTo>
                    <a:pt x="4619764" y="8890"/>
                  </a:lnTo>
                  <a:lnTo>
                    <a:pt x="4619764" y="50292"/>
                  </a:lnTo>
                  <a:lnTo>
                    <a:pt x="4626318" y="46405"/>
                  </a:lnTo>
                  <a:lnTo>
                    <a:pt x="4634052" y="43624"/>
                  </a:lnTo>
                  <a:lnTo>
                    <a:pt x="4642955" y="41960"/>
                  </a:lnTo>
                  <a:lnTo>
                    <a:pt x="4653038" y="41402"/>
                  </a:lnTo>
                  <a:lnTo>
                    <a:pt x="4661166" y="41402"/>
                  </a:lnTo>
                  <a:lnTo>
                    <a:pt x="4667440" y="42379"/>
                  </a:lnTo>
                  <a:lnTo>
                    <a:pt x="4676241" y="46266"/>
                  </a:lnTo>
                  <a:lnTo>
                    <a:pt x="4678438" y="48856"/>
                  </a:lnTo>
                  <a:lnTo>
                    <a:pt x="4678438" y="54864"/>
                  </a:lnTo>
                  <a:lnTo>
                    <a:pt x="4678438" y="80264"/>
                  </a:lnTo>
                  <a:lnTo>
                    <a:pt x="4678438" y="91948"/>
                  </a:lnTo>
                  <a:lnTo>
                    <a:pt x="4676076" y="94310"/>
                  </a:lnTo>
                  <a:lnTo>
                    <a:pt x="4672431" y="95504"/>
                  </a:lnTo>
                  <a:lnTo>
                    <a:pt x="4663960" y="95504"/>
                  </a:lnTo>
                  <a:lnTo>
                    <a:pt x="4661001" y="94780"/>
                  </a:lnTo>
                  <a:lnTo>
                    <a:pt x="4656264" y="91909"/>
                  </a:lnTo>
                  <a:lnTo>
                    <a:pt x="4655070" y="90081"/>
                  </a:lnTo>
                  <a:lnTo>
                    <a:pt x="4655070" y="85344"/>
                  </a:lnTo>
                  <a:lnTo>
                    <a:pt x="4656429" y="83312"/>
                  </a:lnTo>
                  <a:lnTo>
                    <a:pt x="4661840" y="80264"/>
                  </a:lnTo>
                  <a:lnTo>
                    <a:pt x="4665484" y="79502"/>
                  </a:lnTo>
                  <a:lnTo>
                    <a:pt x="4673447" y="79502"/>
                  </a:lnTo>
                  <a:lnTo>
                    <a:pt x="4676241" y="79756"/>
                  </a:lnTo>
                  <a:lnTo>
                    <a:pt x="4678438" y="80264"/>
                  </a:lnTo>
                  <a:lnTo>
                    <a:pt x="4678438" y="54864"/>
                  </a:lnTo>
                  <a:lnTo>
                    <a:pt x="4671834" y="53682"/>
                  </a:lnTo>
                  <a:lnTo>
                    <a:pt x="4665484" y="53086"/>
                  </a:lnTo>
                  <a:lnTo>
                    <a:pt x="4659388" y="53086"/>
                  </a:lnTo>
                  <a:lnTo>
                    <a:pt x="4621415" y="63119"/>
                  </a:lnTo>
                  <a:lnTo>
                    <a:pt x="4607585" y="90678"/>
                  </a:lnTo>
                  <a:lnTo>
                    <a:pt x="4608449" y="98996"/>
                  </a:lnTo>
                  <a:lnTo>
                    <a:pt x="4637710" y="126428"/>
                  </a:lnTo>
                  <a:lnTo>
                    <a:pt x="4658880" y="129032"/>
                  </a:lnTo>
                  <a:lnTo>
                    <a:pt x="4668202" y="128473"/>
                  </a:lnTo>
                  <a:lnTo>
                    <a:pt x="4676597" y="126809"/>
                  </a:lnTo>
                  <a:lnTo>
                    <a:pt x="4684077" y="124028"/>
                  </a:lnTo>
                  <a:lnTo>
                    <a:pt x="4690630" y="120142"/>
                  </a:lnTo>
                  <a:lnTo>
                    <a:pt x="4696663" y="124028"/>
                  </a:lnTo>
                  <a:lnTo>
                    <a:pt x="4703330" y="126809"/>
                  </a:lnTo>
                  <a:lnTo>
                    <a:pt x="4710633" y="128473"/>
                  </a:lnTo>
                  <a:lnTo>
                    <a:pt x="4718570" y="129032"/>
                  </a:lnTo>
                  <a:lnTo>
                    <a:pt x="4725860" y="129032"/>
                  </a:lnTo>
                  <a:lnTo>
                    <a:pt x="4732210" y="127673"/>
                  </a:lnTo>
                  <a:lnTo>
                    <a:pt x="4737620" y="124968"/>
                  </a:lnTo>
                  <a:lnTo>
                    <a:pt x="4737620" y="120142"/>
                  </a:lnTo>
                  <a:lnTo>
                    <a:pt x="4737620" y="95504"/>
                  </a:lnTo>
                  <a:lnTo>
                    <a:pt x="4737620" y="94742"/>
                  </a:lnTo>
                  <a:close/>
                </a:path>
                <a:path w="5894070" h="776605">
                  <a:moveTo>
                    <a:pt x="4817122" y="451358"/>
                  </a:moveTo>
                  <a:lnTo>
                    <a:pt x="4773688" y="389636"/>
                  </a:lnTo>
                  <a:lnTo>
                    <a:pt x="4813820" y="329438"/>
                  </a:lnTo>
                  <a:lnTo>
                    <a:pt x="4760226" y="329438"/>
                  </a:lnTo>
                  <a:lnTo>
                    <a:pt x="4734572" y="369062"/>
                  </a:lnTo>
                  <a:lnTo>
                    <a:pt x="4726190" y="369062"/>
                  </a:lnTo>
                  <a:lnTo>
                    <a:pt x="4726190" y="329438"/>
                  </a:lnTo>
                  <a:lnTo>
                    <a:pt x="4678946" y="329438"/>
                  </a:lnTo>
                  <a:lnTo>
                    <a:pt x="4678946" y="451358"/>
                  </a:lnTo>
                  <a:lnTo>
                    <a:pt x="4726190" y="451358"/>
                  </a:lnTo>
                  <a:lnTo>
                    <a:pt x="4726190" y="409194"/>
                  </a:lnTo>
                  <a:lnTo>
                    <a:pt x="4734572" y="409194"/>
                  </a:lnTo>
                  <a:lnTo>
                    <a:pt x="4762766" y="451358"/>
                  </a:lnTo>
                  <a:lnTo>
                    <a:pt x="4817122" y="451358"/>
                  </a:lnTo>
                  <a:close/>
                </a:path>
                <a:path w="5894070" h="776605">
                  <a:moveTo>
                    <a:pt x="4876050" y="4165"/>
                  </a:moveTo>
                  <a:lnTo>
                    <a:pt x="4828806" y="4165"/>
                  </a:lnTo>
                  <a:lnTo>
                    <a:pt x="4828806" y="43535"/>
                  </a:lnTo>
                  <a:lnTo>
                    <a:pt x="4795532" y="43535"/>
                  </a:lnTo>
                  <a:lnTo>
                    <a:pt x="4795532" y="4165"/>
                  </a:lnTo>
                  <a:lnTo>
                    <a:pt x="4748288" y="4165"/>
                  </a:lnTo>
                  <a:lnTo>
                    <a:pt x="4748288" y="43535"/>
                  </a:lnTo>
                  <a:lnTo>
                    <a:pt x="4748288" y="84175"/>
                  </a:lnTo>
                  <a:lnTo>
                    <a:pt x="4748288" y="126085"/>
                  </a:lnTo>
                  <a:lnTo>
                    <a:pt x="4795532" y="126085"/>
                  </a:lnTo>
                  <a:lnTo>
                    <a:pt x="4795532" y="84175"/>
                  </a:lnTo>
                  <a:lnTo>
                    <a:pt x="4828806" y="84175"/>
                  </a:lnTo>
                  <a:lnTo>
                    <a:pt x="4828806" y="126085"/>
                  </a:lnTo>
                  <a:lnTo>
                    <a:pt x="4876050" y="126085"/>
                  </a:lnTo>
                  <a:lnTo>
                    <a:pt x="4876050" y="84175"/>
                  </a:lnTo>
                  <a:lnTo>
                    <a:pt x="4876050" y="43535"/>
                  </a:lnTo>
                  <a:lnTo>
                    <a:pt x="4876050" y="4165"/>
                  </a:lnTo>
                  <a:close/>
                </a:path>
                <a:path w="5894070" h="776605">
                  <a:moveTo>
                    <a:pt x="4971808" y="411835"/>
                  </a:moveTo>
                  <a:lnTo>
                    <a:pt x="4951488" y="411835"/>
                  </a:lnTo>
                  <a:lnTo>
                    <a:pt x="4951488" y="329285"/>
                  </a:lnTo>
                  <a:lnTo>
                    <a:pt x="4904244" y="329285"/>
                  </a:lnTo>
                  <a:lnTo>
                    <a:pt x="4904244" y="411835"/>
                  </a:lnTo>
                  <a:lnTo>
                    <a:pt x="4873510" y="411835"/>
                  </a:lnTo>
                  <a:lnTo>
                    <a:pt x="4873510" y="329285"/>
                  </a:lnTo>
                  <a:lnTo>
                    <a:pt x="4826266" y="329285"/>
                  </a:lnTo>
                  <a:lnTo>
                    <a:pt x="4826266" y="411835"/>
                  </a:lnTo>
                  <a:lnTo>
                    <a:pt x="4826266" y="451205"/>
                  </a:lnTo>
                  <a:lnTo>
                    <a:pt x="4924564" y="451205"/>
                  </a:lnTo>
                  <a:lnTo>
                    <a:pt x="4924564" y="486765"/>
                  </a:lnTo>
                  <a:lnTo>
                    <a:pt x="4971808" y="486765"/>
                  </a:lnTo>
                  <a:lnTo>
                    <a:pt x="4971808" y="451205"/>
                  </a:lnTo>
                  <a:lnTo>
                    <a:pt x="4971808" y="411835"/>
                  </a:lnTo>
                  <a:close/>
                </a:path>
                <a:path w="5894070" h="776605">
                  <a:moveTo>
                    <a:pt x="5023370" y="4318"/>
                  </a:moveTo>
                  <a:lnTo>
                    <a:pt x="4994427" y="4318"/>
                  </a:lnTo>
                  <a:lnTo>
                    <a:pt x="4941582" y="51308"/>
                  </a:lnTo>
                  <a:lnTo>
                    <a:pt x="4941582" y="4318"/>
                  </a:lnTo>
                  <a:lnTo>
                    <a:pt x="4894338" y="4318"/>
                  </a:lnTo>
                  <a:lnTo>
                    <a:pt x="4894338" y="126238"/>
                  </a:lnTo>
                  <a:lnTo>
                    <a:pt x="4923053" y="126238"/>
                  </a:lnTo>
                  <a:lnTo>
                    <a:pt x="4975872" y="79248"/>
                  </a:lnTo>
                  <a:lnTo>
                    <a:pt x="4975872" y="126238"/>
                  </a:lnTo>
                  <a:lnTo>
                    <a:pt x="5023370" y="126238"/>
                  </a:lnTo>
                  <a:lnTo>
                    <a:pt x="5023370" y="4318"/>
                  </a:lnTo>
                  <a:close/>
                </a:path>
                <a:path w="5894070" h="776605">
                  <a:moveTo>
                    <a:pt x="5112778" y="329438"/>
                  </a:moveTo>
                  <a:lnTo>
                    <a:pt x="5083822" y="329438"/>
                  </a:lnTo>
                  <a:lnTo>
                    <a:pt x="5030990" y="376428"/>
                  </a:lnTo>
                  <a:lnTo>
                    <a:pt x="5030990" y="329438"/>
                  </a:lnTo>
                  <a:lnTo>
                    <a:pt x="4983746" y="329438"/>
                  </a:lnTo>
                  <a:lnTo>
                    <a:pt x="4983746" y="451358"/>
                  </a:lnTo>
                  <a:lnTo>
                    <a:pt x="5012448" y="451358"/>
                  </a:lnTo>
                  <a:lnTo>
                    <a:pt x="5065280" y="404368"/>
                  </a:lnTo>
                  <a:lnTo>
                    <a:pt x="5065280" y="451358"/>
                  </a:lnTo>
                  <a:lnTo>
                    <a:pt x="5112778" y="451358"/>
                  </a:lnTo>
                  <a:lnTo>
                    <a:pt x="5112778" y="329438"/>
                  </a:lnTo>
                  <a:close/>
                </a:path>
                <a:path w="5894070" h="776605">
                  <a:moveTo>
                    <a:pt x="5195341" y="4318"/>
                  </a:moveTo>
                  <a:lnTo>
                    <a:pt x="5166639" y="4318"/>
                  </a:lnTo>
                  <a:lnTo>
                    <a:pt x="5118366" y="63500"/>
                  </a:lnTo>
                  <a:lnTo>
                    <a:pt x="5070119" y="4318"/>
                  </a:lnTo>
                  <a:lnTo>
                    <a:pt x="5041417" y="4318"/>
                  </a:lnTo>
                  <a:lnTo>
                    <a:pt x="5041417" y="126238"/>
                  </a:lnTo>
                  <a:lnTo>
                    <a:pt x="5085613" y="126238"/>
                  </a:lnTo>
                  <a:lnTo>
                    <a:pt x="5085613" y="89408"/>
                  </a:lnTo>
                  <a:lnTo>
                    <a:pt x="5106936" y="115570"/>
                  </a:lnTo>
                  <a:lnTo>
                    <a:pt x="5129809" y="115570"/>
                  </a:lnTo>
                  <a:lnTo>
                    <a:pt x="5150891" y="89916"/>
                  </a:lnTo>
                  <a:lnTo>
                    <a:pt x="5150891" y="126238"/>
                  </a:lnTo>
                  <a:lnTo>
                    <a:pt x="5195341" y="126238"/>
                  </a:lnTo>
                  <a:lnTo>
                    <a:pt x="5195341" y="4318"/>
                  </a:lnTo>
                  <a:close/>
                </a:path>
                <a:path w="5894070" h="776605">
                  <a:moveTo>
                    <a:pt x="5259844" y="329438"/>
                  </a:moveTo>
                  <a:lnTo>
                    <a:pt x="5230888" y="329438"/>
                  </a:lnTo>
                  <a:lnTo>
                    <a:pt x="5178056" y="376428"/>
                  </a:lnTo>
                  <a:lnTo>
                    <a:pt x="5178056" y="329438"/>
                  </a:lnTo>
                  <a:lnTo>
                    <a:pt x="5130812" y="329438"/>
                  </a:lnTo>
                  <a:lnTo>
                    <a:pt x="5130812" y="451358"/>
                  </a:lnTo>
                  <a:lnTo>
                    <a:pt x="5159514" y="451358"/>
                  </a:lnTo>
                  <a:lnTo>
                    <a:pt x="5212346" y="404368"/>
                  </a:lnTo>
                  <a:lnTo>
                    <a:pt x="5212346" y="451358"/>
                  </a:lnTo>
                  <a:lnTo>
                    <a:pt x="5259844" y="451358"/>
                  </a:lnTo>
                  <a:lnTo>
                    <a:pt x="5259844" y="329438"/>
                  </a:lnTo>
                  <a:close/>
                </a:path>
                <a:path w="5894070" h="776605">
                  <a:moveTo>
                    <a:pt x="5338851" y="94742"/>
                  </a:moveTo>
                  <a:lnTo>
                    <a:pt x="5335295" y="94742"/>
                  </a:lnTo>
                  <a:lnTo>
                    <a:pt x="5332450" y="93802"/>
                  </a:lnTo>
                  <a:lnTo>
                    <a:pt x="5328221" y="90081"/>
                  </a:lnTo>
                  <a:lnTo>
                    <a:pt x="5327167" y="87541"/>
                  </a:lnTo>
                  <a:lnTo>
                    <a:pt x="5327167" y="79502"/>
                  </a:lnTo>
                  <a:lnTo>
                    <a:pt x="5327167" y="54864"/>
                  </a:lnTo>
                  <a:lnTo>
                    <a:pt x="5327167" y="46228"/>
                  </a:lnTo>
                  <a:lnTo>
                    <a:pt x="5326672" y="41402"/>
                  </a:lnTo>
                  <a:lnTo>
                    <a:pt x="5301221" y="6934"/>
                  </a:lnTo>
                  <a:lnTo>
                    <a:pt x="5264175" y="0"/>
                  </a:lnTo>
                  <a:lnTo>
                    <a:pt x="5251945" y="558"/>
                  </a:lnTo>
                  <a:lnTo>
                    <a:pt x="5240667" y="2222"/>
                  </a:lnTo>
                  <a:lnTo>
                    <a:pt x="5230355" y="5003"/>
                  </a:lnTo>
                  <a:lnTo>
                    <a:pt x="5220995" y="8890"/>
                  </a:lnTo>
                  <a:lnTo>
                    <a:pt x="5220995" y="50292"/>
                  </a:lnTo>
                  <a:lnTo>
                    <a:pt x="5227548" y="46405"/>
                  </a:lnTo>
                  <a:lnTo>
                    <a:pt x="5235270" y="43624"/>
                  </a:lnTo>
                  <a:lnTo>
                    <a:pt x="5244185" y="41960"/>
                  </a:lnTo>
                  <a:lnTo>
                    <a:pt x="5254269" y="41402"/>
                  </a:lnTo>
                  <a:lnTo>
                    <a:pt x="5262384" y="41402"/>
                  </a:lnTo>
                  <a:lnTo>
                    <a:pt x="5268658" y="42379"/>
                  </a:lnTo>
                  <a:lnTo>
                    <a:pt x="5277459" y="46266"/>
                  </a:lnTo>
                  <a:lnTo>
                    <a:pt x="5279669" y="48856"/>
                  </a:lnTo>
                  <a:lnTo>
                    <a:pt x="5279669" y="54864"/>
                  </a:lnTo>
                  <a:lnTo>
                    <a:pt x="5279669" y="80264"/>
                  </a:lnTo>
                  <a:lnTo>
                    <a:pt x="5279669" y="91948"/>
                  </a:lnTo>
                  <a:lnTo>
                    <a:pt x="5277294" y="94310"/>
                  </a:lnTo>
                  <a:lnTo>
                    <a:pt x="5273649" y="95504"/>
                  </a:lnTo>
                  <a:lnTo>
                    <a:pt x="5265178" y="95504"/>
                  </a:lnTo>
                  <a:lnTo>
                    <a:pt x="5262219" y="94780"/>
                  </a:lnTo>
                  <a:lnTo>
                    <a:pt x="5257482" y="91909"/>
                  </a:lnTo>
                  <a:lnTo>
                    <a:pt x="5256301" y="90081"/>
                  </a:lnTo>
                  <a:lnTo>
                    <a:pt x="5256301" y="85344"/>
                  </a:lnTo>
                  <a:lnTo>
                    <a:pt x="5257647" y="83312"/>
                  </a:lnTo>
                  <a:lnTo>
                    <a:pt x="5263070" y="80264"/>
                  </a:lnTo>
                  <a:lnTo>
                    <a:pt x="5266715" y="79502"/>
                  </a:lnTo>
                  <a:lnTo>
                    <a:pt x="5274665" y="79502"/>
                  </a:lnTo>
                  <a:lnTo>
                    <a:pt x="5277459" y="79756"/>
                  </a:lnTo>
                  <a:lnTo>
                    <a:pt x="5279669" y="80264"/>
                  </a:lnTo>
                  <a:lnTo>
                    <a:pt x="5279669" y="54864"/>
                  </a:lnTo>
                  <a:lnTo>
                    <a:pt x="5273065" y="53682"/>
                  </a:lnTo>
                  <a:lnTo>
                    <a:pt x="5266715" y="53086"/>
                  </a:lnTo>
                  <a:lnTo>
                    <a:pt x="5260606" y="53086"/>
                  </a:lnTo>
                  <a:lnTo>
                    <a:pt x="5222633" y="63119"/>
                  </a:lnTo>
                  <a:lnTo>
                    <a:pt x="5208803" y="90678"/>
                  </a:lnTo>
                  <a:lnTo>
                    <a:pt x="5209667" y="98996"/>
                  </a:lnTo>
                  <a:lnTo>
                    <a:pt x="5238928" y="126428"/>
                  </a:lnTo>
                  <a:lnTo>
                    <a:pt x="5260098" y="129032"/>
                  </a:lnTo>
                  <a:lnTo>
                    <a:pt x="5269420" y="128473"/>
                  </a:lnTo>
                  <a:lnTo>
                    <a:pt x="5277815" y="126809"/>
                  </a:lnTo>
                  <a:lnTo>
                    <a:pt x="5285295" y="124028"/>
                  </a:lnTo>
                  <a:lnTo>
                    <a:pt x="5291861" y="120142"/>
                  </a:lnTo>
                  <a:lnTo>
                    <a:pt x="5297894" y="124028"/>
                  </a:lnTo>
                  <a:lnTo>
                    <a:pt x="5304561" y="126809"/>
                  </a:lnTo>
                  <a:lnTo>
                    <a:pt x="5311864" y="128473"/>
                  </a:lnTo>
                  <a:lnTo>
                    <a:pt x="5319801" y="129032"/>
                  </a:lnTo>
                  <a:lnTo>
                    <a:pt x="5327078" y="129032"/>
                  </a:lnTo>
                  <a:lnTo>
                    <a:pt x="5333428" y="127673"/>
                  </a:lnTo>
                  <a:lnTo>
                    <a:pt x="5338851" y="124968"/>
                  </a:lnTo>
                  <a:lnTo>
                    <a:pt x="5338851" y="120142"/>
                  </a:lnTo>
                  <a:lnTo>
                    <a:pt x="5338851" y="95504"/>
                  </a:lnTo>
                  <a:lnTo>
                    <a:pt x="5338851" y="94742"/>
                  </a:lnTo>
                  <a:close/>
                </a:path>
                <a:path w="5894070" h="776605">
                  <a:moveTo>
                    <a:pt x="5470207" y="60883"/>
                  </a:moveTo>
                  <a:lnTo>
                    <a:pt x="5457850" y="21590"/>
                  </a:lnTo>
                  <a:lnTo>
                    <a:pt x="5424767" y="1587"/>
                  </a:lnTo>
                  <a:lnTo>
                    <a:pt x="5423179" y="1447"/>
                  </a:lnTo>
                  <a:lnTo>
                    <a:pt x="5423179" y="51054"/>
                  </a:lnTo>
                  <a:lnTo>
                    <a:pt x="5393207" y="51054"/>
                  </a:lnTo>
                  <a:lnTo>
                    <a:pt x="5396585" y="43776"/>
                  </a:lnTo>
                  <a:lnTo>
                    <a:pt x="5402262" y="40132"/>
                  </a:lnTo>
                  <a:lnTo>
                    <a:pt x="5417502" y="40132"/>
                  </a:lnTo>
                  <a:lnTo>
                    <a:pt x="5421820" y="43776"/>
                  </a:lnTo>
                  <a:lnTo>
                    <a:pt x="5423179" y="51054"/>
                  </a:lnTo>
                  <a:lnTo>
                    <a:pt x="5423179" y="1447"/>
                  </a:lnTo>
                  <a:lnTo>
                    <a:pt x="5409971" y="254"/>
                  </a:lnTo>
                  <a:lnTo>
                    <a:pt x="5396179" y="1371"/>
                  </a:lnTo>
                  <a:lnTo>
                    <a:pt x="5383771" y="4724"/>
                  </a:lnTo>
                  <a:lnTo>
                    <a:pt x="5349672" y="38633"/>
                  </a:lnTo>
                  <a:lnTo>
                    <a:pt x="5345201" y="64262"/>
                  </a:lnTo>
                  <a:lnTo>
                    <a:pt x="5346522" y="78600"/>
                  </a:lnTo>
                  <a:lnTo>
                    <a:pt x="5366410" y="112395"/>
                  </a:lnTo>
                  <a:lnTo>
                    <a:pt x="5406288" y="129184"/>
                  </a:lnTo>
                  <a:lnTo>
                    <a:pt x="5423179" y="130302"/>
                  </a:lnTo>
                  <a:lnTo>
                    <a:pt x="5434495" y="129781"/>
                  </a:lnTo>
                  <a:lnTo>
                    <a:pt x="5445087" y="128206"/>
                  </a:lnTo>
                  <a:lnTo>
                    <a:pt x="5454942" y="125590"/>
                  </a:lnTo>
                  <a:lnTo>
                    <a:pt x="5464073" y="121920"/>
                  </a:lnTo>
                  <a:lnTo>
                    <a:pt x="5464073" y="88392"/>
                  </a:lnTo>
                  <a:lnTo>
                    <a:pt x="5464073" y="80518"/>
                  </a:lnTo>
                  <a:lnTo>
                    <a:pt x="5457685" y="83959"/>
                  </a:lnTo>
                  <a:lnTo>
                    <a:pt x="5450230" y="86423"/>
                  </a:lnTo>
                  <a:lnTo>
                    <a:pt x="5441683" y="87896"/>
                  </a:lnTo>
                  <a:lnTo>
                    <a:pt x="5432069" y="88392"/>
                  </a:lnTo>
                  <a:lnTo>
                    <a:pt x="5420741" y="87693"/>
                  </a:lnTo>
                  <a:lnTo>
                    <a:pt x="5411178" y="85598"/>
                  </a:lnTo>
                  <a:lnTo>
                    <a:pt x="5403342" y="82105"/>
                  </a:lnTo>
                  <a:lnTo>
                    <a:pt x="5397271" y="77216"/>
                  </a:lnTo>
                  <a:lnTo>
                    <a:pt x="5468899" y="77216"/>
                  </a:lnTo>
                  <a:lnTo>
                    <a:pt x="5470207" y="60883"/>
                  </a:lnTo>
                  <a:close/>
                </a:path>
                <a:path w="5894070" h="776605">
                  <a:moveTo>
                    <a:pt x="5484888" y="280670"/>
                  </a:moveTo>
                  <a:lnTo>
                    <a:pt x="5472252" y="275666"/>
                  </a:lnTo>
                  <a:lnTo>
                    <a:pt x="5459234" y="272097"/>
                  </a:lnTo>
                  <a:lnTo>
                    <a:pt x="5445836" y="269951"/>
                  </a:lnTo>
                  <a:lnTo>
                    <a:pt x="5432056" y="269240"/>
                  </a:lnTo>
                  <a:lnTo>
                    <a:pt x="5411216" y="270865"/>
                  </a:lnTo>
                  <a:lnTo>
                    <a:pt x="5360682" y="295275"/>
                  </a:lnTo>
                  <a:lnTo>
                    <a:pt x="5334736" y="342823"/>
                  </a:lnTo>
                  <a:lnTo>
                    <a:pt x="5332996" y="362458"/>
                  </a:lnTo>
                  <a:lnTo>
                    <a:pt x="5334736" y="382079"/>
                  </a:lnTo>
                  <a:lnTo>
                    <a:pt x="5360682" y="429641"/>
                  </a:lnTo>
                  <a:lnTo>
                    <a:pt x="5411216" y="454050"/>
                  </a:lnTo>
                  <a:lnTo>
                    <a:pt x="5432056" y="455676"/>
                  </a:lnTo>
                  <a:lnTo>
                    <a:pt x="5445836" y="454964"/>
                  </a:lnTo>
                  <a:lnTo>
                    <a:pt x="5459234" y="452818"/>
                  </a:lnTo>
                  <a:lnTo>
                    <a:pt x="5472252" y="449249"/>
                  </a:lnTo>
                  <a:lnTo>
                    <a:pt x="5484888" y="444246"/>
                  </a:lnTo>
                  <a:lnTo>
                    <a:pt x="5484888" y="393700"/>
                  </a:lnTo>
                  <a:lnTo>
                    <a:pt x="5475465" y="400697"/>
                  </a:lnTo>
                  <a:lnTo>
                    <a:pt x="5464695" y="405701"/>
                  </a:lnTo>
                  <a:lnTo>
                    <a:pt x="5452605" y="408698"/>
                  </a:lnTo>
                  <a:lnTo>
                    <a:pt x="5439168" y="409702"/>
                  </a:lnTo>
                  <a:lnTo>
                    <a:pt x="5427675" y="408889"/>
                  </a:lnTo>
                  <a:lnTo>
                    <a:pt x="5393321" y="389585"/>
                  </a:lnTo>
                  <a:lnTo>
                    <a:pt x="5384812" y="362458"/>
                  </a:lnTo>
                  <a:lnTo>
                    <a:pt x="5385765" y="352412"/>
                  </a:lnTo>
                  <a:lnTo>
                    <a:pt x="5417299" y="318477"/>
                  </a:lnTo>
                  <a:lnTo>
                    <a:pt x="5439168" y="315214"/>
                  </a:lnTo>
                  <a:lnTo>
                    <a:pt x="5452605" y="316217"/>
                  </a:lnTo>
                  <a:lnTo>
                    <a:pt x="5464695" y="319214"/>
                  </a:lnTo>
                  <a:lnTo>
                    <a:pt x="5475465" y="324218"/>
                  </a:lnTo>
                  <a:lnTo>
                    <a:pt x="5484888" y="331216"/>
                  </a:lnTo>
                  <a:lnTo>
                    <a:pt x="5484888" y="280670"/>
                  </a:lnTo>
                  <a:close/>
                </a:path>
                <a:path w="5894070" h="776605">
                  <a:moveTo>
                    <a:pt x="5639333" y="4318"/>
                  </a:moveTo>
                  <a:lnTo>
                    <a:pt x="5610631" y="4318"/>
                  </a:lnTo>
                  <a:lnTo>
                    <a:pt x="5562358" y="63500"/>
                  </a:lnTo>
                  <a:lnTo>
                    <a:pt x="5514111" y="4318"/>
                  </a:lnTo>
                  <a:lnTo>
                    <a:pt x="5485409" y="4318"/>
                  </a:lnTo>
                  <a:lnTo>
                    <a:pt x="5485409" y="126238"/>
                  </a:lnTo>
                  <a:lnTo>
                    <a:pt x="5529605" y="126238"/>
                  </a:lnTo>
                  <a:lnTo>
                    <a:pt x="5529605" y="89408"/>
                  </a:lnTo>
                  <a:lnTo>
                    <a:pt x="5550928" y="115570"/>
                  </a:lnTo>
                  <a:lnTo>
                    <a:pt x="5573801" y="115570"/>
                  </a:lnTo>
                  <a:lnTo>
                    <a:pt x="5594883" y="89916"/>
                  </a:lnTo>
                  <a:lnTo>
                    <a:pt x="5594883" y="126238"/>
                  </a:lnTo>
                  <a:lnTo>
                    <a:pt x="5639333" y="126238"/>
                  </a:lnTo>
                  <a:lnTo>
                    <a:pt x="5639333" y="4318"/>
                  </a:lnTo>
                  <a:close/>
                </a:path>
                <a:path w="5894070" h="776605">
                  <a:moveTo>
                    <a:pt x="5659145" y="273405"/>
                  </a:moveTo>
                  <a:lnTo>
                    <a:pt x="5495048" y="273405"/>
                  </a:lnTo>
                  <a:lnTo>
                    <a:pt x="5495048" y="316585"/>
                  </a:lnTo>
                  <a:lnTo>
                    <a:pt x="5551944" y="316585"/>
                  </a:lnTo>
                  <a:lnTo>
                    <a:pt x="5551944" y="451205"/>
                  </a:lnTo>
                  <a:lnTo>
                    <a:pt x="5602236" y="451205"/>
                  </a:lnTo>
                  <a:lnTo>
                    <a:pt x="5602236" y="316585"/>
                  </a:lnTo>
                  <a:lnTo>
                    <a:pt x="5659145" y="316585"/>
                  </a:lnTo>
                  <a:lnTo>
                    <a:pt x="5659145" y="273405"/>
                  </a:lnTo>
                  <a:close/>
                </a:path>
                <a:path w="5894070" h="776605">
                  <a:moveTo>
                    <a:pt x="5755398" y="5842"/>
                  </a:moveTo>
                  <a:lnTo>
                    <a:pt x="5747575" y="3289"/>
                  </a:lnTo>
                  <a:lnTo>
                    <a:pt x="5739587" y="1460"/>
                  </a:lnTo>
                  <a:lnTo>
                    <a:pt x="5731446" y="368"/>
                  </a:lnTo>
                  <a:lnTo>
                    <a:pt x="5723153" y="0"/>
                  </a:lnTo>
                  <a:lnTo>
                    <a:pt x="5708358" y="1143"/>
                  </a:lnTo>
                  <a:lnTo>
                    <a:pt x="5672480" y="18288"/>
                  </a:lnTo>
                  <a:lnTo>
                    <a:pt x="5652795" y="65278"/>
                  </a:lnTo>
                  <a:lnTo>
                    <a:pt x="5654014" y="78981"/>
                  </a:lnTo>
                  <a:lnTo>
                    <a:pt x="5683021" y="120269"/>
                  </a:lnTo>
                  <a:lnTo>
                    <a:pt x="5723153" y="130556"/>
                  </a:lnTo>
                  <a:lnTo>
                    <a:pt x="5731446" y="130187"/>
                  </a:lnTo>
                  <a:lnTo>
                    <a:pt x="5739587" y="129095"/>
                  </a:lnTo>
                  <a:lnTo>
                    <a:pt x="5747575" y="127266"/>
                  </a:lnTo>
                  <a:lnTo>
                    <a:pt x="5755398" y="124714"/>
                  </a:lnTo>
                  <a:lnTo>
                    <a:pt x="5755398" y="82550"/>
                  </a:lnTo>
                  <a:lnTo>
                    <a:pt x="5749302" y="86779"/>
                  </a:lnTo>
                  <a:lnTo>
                    <a:pt x="5741949" y="88900"/>
                  </a:lnTo>
                  <a:lnTo>
                    <a:pt x="5723991" y="88900"/>
                  </a:lnTo>
                  <a:lnTo>
                    <a:pt x="5716371" y="86702"/>
                  </a:lnTo>
                  <a:lnTo>
                    <a:pt x="5704522" y="77889"/>
                  </a:lnTo>
                  <a:lnTo>
                    <a:pt x="5701563" y="72224"/>
                  </a:lnTo>
                  <a:lnTo>
                    <a:pt x="5701563" y="58331"/>
                  </a:lnTo>
                  <a:lnTo>
                    <a:pt x="5704522" y="52654"/>
                  </a:lnTo>
                  <a:lnTo>
                    <a:pt x="5716371" y="43853"/>
                  </a:lnTo>
                  <a:lnTo>
                    <a:pt x="5723991" y="41656"/>
                  </a:lnTo>
                  <a:lnTo>
                    <a:pt x="5741949" y="41656"/>
                  </a:lnTo>
                  <a:lnTo>
                    <a:pt x="5749302" y="43776"/>
                  </a:lnTo>
                  <a:lnTo>
                    <a:pt x="5755398" y="48006"/>
                  </a:lnTo>
                  <a:lnTo>
                    <a:pt x="5755398" y="5842"/>
                  </a:lnTo>
                  <a:close/>
                </a:path>
                <a:path w="5894070" h="776605">
                  <a:moveTo>
                    <a:pt x="5891796" y="273558"/>
                  </a:moveTo>
                  <a:lnTo>
                    <a:pt x="5862840" y="273558"/>
                  </a:lnTo>
                  <a:lnTo>
                    <a:pt x="5783592" y="377444"/>
                  </a:lnTo>
                  <a:lnTo>
                    <a:pt x="5704090" y="273558"/>
                  </a:lnTo>
                  <a:lnTo>
                    <a:pt x="5675147" y="273558"/>
                  </a:lnTo>
                  <a:lnTo>
                    <a:pt x="5675147" y="451358"/>
                  </a:lnTo>
                  <a:lnTo>
                    <a:pt x="5725172" y="451358"/>
                  </a:lnTo>
                  <a:lnTo>
                    <a:pt x="5725172" y="377190"/>
                  </a:lnTo>
                  <a:lnTo>
                    <a:pt x="5772162" y="438658"/>
                  </a:lnTo>
                  <a:lnTo>
                    <a:pt x="5795022" y="438658"/>
                  </a:lnTo>
                  <a:lnTo>
                    <a:pt x="5841504" y="377698"/>
                  </a:lnTo>
                  <a:lnTo>
                    <a:pt x="5841504" y="451358"/>
                  </a:lnTo>
                  <a:lnTo>
                    <a:pt x="5891796" y="451358"/>
                  </a:lnTo>
                  <a:lnTo>
                    <a:pt x="5891796" y="273558"/>
                  </a:lnTo>
                  <a:close/>
                </a:path>
                <a:path w="5894070" h="776605">
                  <a:moveTo>
                    <a:pt x="5893828" y="4318"/>
                  </a:moveTo>
                  <a:lnTo>
                    <a:pt x="5846584" y="4318"/>
                  </a:lnTo>
                  <a:lnTo>
                    <a:pt x="5846584" y="44450"/>
                  </a:lnTo>
                  <a:lnTo>
                    <a:pt x="5846584" y="57658"/>
                  </a:lnTo>
                  <a:lnTo>
                    <a:pt x="5820422" y="57658"/>
                  </a:lnTo>
                  <a:lnTo>
                    <a:pt x="5818390" y="55448"/>
                  </a:lnTo>
                  <a:lnTo>
                    <a:pt x="5818390" y="46647"/>
                  </a:lnTo>
                  <a:lnTo>
                    <a:pt x="5820422" y="44450"/>
                  </a:lnTo>
                  <a:lnTo>
                    <a:pt x="5846584" y="44450"/>
                  </a:lnTo>
                  <a:lnTo>
                    <a:pt x="5846584" y="4318"/>
                  </a:lnTo>
                  <a:lnTo>
                    <a:pt x="5822708" y="4318"/>
                  </a:lnTo>
                  <a:lnTo>
                    <a:pt x="5811456" y="5080"/>
                  </a:lnTo>
                  <a:lnTo>
                    <a:pt x="5773305" y="30416"/>
                  </a:lnTo>
                  <a:lnTo>
                    <a:pt x="5769622" y="47752"/>
                  </a:lnTo>
                  <a:lnTo>
                    <a:pt x="5771045" y="59372"/>
                  </a:lnTo>
                  <a:lnTo>
                    <a:pt x="5775274" y="69342"/>
                  </a:lnTo>
                  <a:lnTo>
                    <a:pt x="5782335" y="77660"/>
                  </a:lnTo>
                  <a:lnTo>
                    <a:pt x="5792228" y="84328"/>
                  </a:lnTo>
                  <a:lnTo>
                    <a:pt x="5764034" y="126238"/>
                  </a:lnTo>
                  <a:lnTo>
                    <a:pt x="5817882" y="126238"/>
                  </a:lnTo>
                  <a:lnTo>
                    <a:pt x="5841250" y="91186"/>
                  </a:lnTo>
                  <a:lnTo>
                    <a:pt x="5846584" y="91186"/>
                  </a:lnTo>
                  <a:lnTo>
                    <a:pt x="5846584" y="126238"/>
                  </a:lnTo>
                  <a:lnTo>
                    <a:pt x="5893828" y="126238"/>
                  </a:lnTo>
                  <a:lnTo>
                    <a:pt x="5893828" y="91186"/>
                  </a:lnTo>
                  <a:lnTo>
                    <a:pt x="5893828" y="57658"/>
                  </a:lnTo>
                  <a:lnTo>
                    <a:pt x="5893828" y="44450"/>
                  </a:lnTo>
                  <a:lnTo>
                    <a:pt x="5893828" y="4318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74869" y="1271105"/>
              <a:ext cx="129538" cy="12700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23711" y="1273643"/>
              <a:ext cx="147575" cy="15621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66031" y="1273643"/>
              <a:ext cx="119635" cy="121921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4725797" y="1273499"/>
              <a:ext cx="118110" cy="121920"/>
            </a:xfrm>
            <a:custGeom>
              <a:avLst/>
              <a:gdLst/>
              <a:ahLst/>
              <a:cxnLst/>
              <a:rect l="l" t="t" r="r" b="b"/>
              <a:pathLst>
                <a:path w="118110" h="121919">
                  <a:moveTo>
                    <a:pt x="117856" y="0"/>
                  </a:moveTo>
                  <a:lnTo>
                    <a:pt x="94996" y="0"/>
                  </a:lnTo>
                  <a:lnTo>
                    <a:pt x="94996" y="50800"/>
                  </a:lnTo>
                  <a:lnTo>
                    <a:pt x="22606" y="50800"/>
                  </a:lnTo>
                  <a:lnTo>
                    <a:pt x="22606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1920"/>
                  </a:lnTo>
                  <a:lnTo>
                    <a:pt x="22606" y="121920"/>
                  </a:lnTo>
                  <a:lnTo>
                    <a:pt x="22606" y="69850"/>
                  </a:lnTo>
                  <a:lnTo>
                    <a:pt x="94996" y="69850"/>
                  </a:lnTo>
                  <a:lnTo>
                    <a:pt x="94996" y="121920"/>
                  </a:lnTo>
                  <a:lnTo>
                    <a:pt x="117856" y="121920"/>
                  </a:lnTo>
                  <a:lnTo>
                    <a:pt x="117856" y="69850"/>
                  </a:lnTo>
                  <a:lnTo>
                    <a:pt x="117856" y="50800"/>
                  </a:lnTo>
                  <a:lnTo>
                    <a:pt x="11785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71846" y="1273643"/>
              <a:ext cx="147575" cy="15621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47872" y="1273643"/>
              <a:ext cx="119635" cy="12192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07386" y="1273643"/>
              <a:ext cx="109216" cy="12192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49877" y="1273643"/>
              <a:ext cx="119635" cy="121921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5497957" y="1271873"/>
              <a:ext cx="567055" cy="174625"/>
            </a:xfrm>
            <a:custGeom>
              <a:avLst/>
              <a:gdLst/>
              <a:ahLst/>
              <a:cxnLst/>
              <a:rect l="l" t="t" r="r" b="b"/>
              <a:pathLst>
                <a:path w="567054" h="174625">
                  <a:moveTo>
                    <a:pt x="147574" y="103886"/>
                  </a:moveTo>
                  <a:lnTo>
                    <a:pt x="127254" y="103886"/>
                  </a:lnTo>
                  <a:lnTo>
                    <a:pt x="127254" y="21590"/>
                  </a:lnTo>
                  <a:lnTo>
                    <a:pt x="127254" y="1778"/>
                  </a:lnTo>
                  <a:lnTo>
                    <a:pt x="104648" y="1778"/>
                  </a:lnTo>
                  <a:lnTo>
                    <a:pt x="104648" y="21590"/>
                  </a:lnTo>
                  <a:lnTo>
                    <a:pt x="104648" y="103886"/>
                  </a:lnTo>
                  <a:lnTo>
                    <a:pt x="39370" y="103886"/>
                  </a:lnTo>
                  <a:lnTo>
                    <a:pt x="44919" y="90627"/>
                  </a:lnTo>
                  <a:lnTo>
                    <a:pt x="48895" y="73723"/>
                  </a:lnTo>
                  <a:lnTo>
                    <a:pt x="51269" y="53162"/>
                  </a:lnTo>
                  <a:lnTo>
                    <a:pt x="52070" y="28956"/>
                  </a:lnTo>
                  <a:lnTo>
                    <a:pt x="52070" y="21590"/>
                  </a:lnTo>
                  <a:lnTo>
                    <a:pt x="104648" y="21590"/>
                  </a:lnTo>
                  <a:lnTo>
                    <a:pt x="104648" y="1778"/>
                  </a:lnTo>
                  <a:lnTo>
                    <a:pt x="31242" y="1778"/>
                  </a:lnTo>
                  <a:lnTo>
                    <a:pt x="31203" y="21590"/>
                  </a:lnTo>
                  <a:lnTo>
                    <a:pt x="30226" y="51396"/>
                  </a:lnTo>
                  <a:lnTo>
                    <a:pt x="27178" y="75565"/>
                  </a:lnTo>
                  <a:lnTo>
                    <a:pt x="22098" y="93052"/>
                  </a:lnTo>
                  <a:lnTo>
                    <a:pt x="14986" y="103886"/>
                  </a:lnTo>
                  <a:lnTo>
                    <a:pt x="0" y="103886"/>
                  </a:lnTo>
                  <a:lnTo>
                    <a:pt x="0" y="157988"/>
                  </a:lnTo>
                  <a:lnTo>
                    <a:pt x="22860" y="157988"/>
                  </a:lnTo>
                  <a:lnTo>
                    <a:pt x="22860" y="123698"/>
                  </a:lnTo>
                  <a:lnTo>
                    <a:pt x="124968" y="123698"/>
                  </a:lnTo>
                  <a:lnTo>
                    <a:pt x="124968" y="157988"/>
                  </a:lnTo>
                  <a:lnTo>
                    <a:pt x="147574" y="157988"/>
                  </a:lnTo>
                  <a:lnTo>
                    <a:pt x="147574" y="123698"/>
                  </a:lnTo>
                  <a:lnTo>
                    <a:pt x="147574" y="103886"/>
                  </a:lnTo>
                  <a:close/>
                </a:path>
                <a:path w="567054" h="174625">
                  <a:moveTo>
                    <a:pt x="290068" y="1778"/>
                  </a:moveTo>
                  <a:lnTo>
                    <a:pt x="265938" y="1778"/>
                  </a:lnTo>
                  <a:lnTo>
                    <a:pt x="223012" y="88392"/>
                  </a:lnTo>
                  <a:lnTo>
                    <a:pt x="179578" y="1778"/>
                  </a:lnTo>
                  <a:lnTo>
                    <a:pt x="155448" y="1778"/>
                  </a:lnTo>
                  <a:lnTo>
                    <a:pt x="211582" y="112268"/>
                  </a:lnTo>
                  <a:lnTo>
                    <a:pt x="178054" y="174498"/>
                  </a:lnTo>
                  <a:lnTo>
                    <a:pt x="202692" y="174498"/>
                  </a:lnTo>
                  <a:lnTo>
                    <a:pt x="290068" y="1778"/>
                  </a:lnTo>
                  <a:close/>
                </a:path>
                <a:path w="567054" h="174625">
                  <a:moveTo>
                    <a:pt x="427990" y="107950"/>
                  </a:moveTo>
                  <a:lnTo>
                    <a:pt x="417830" y="107950"/>
                  </a:lnTo>
                  <a:lnTo>
                    <a:pt x="415747" y="106426"/>
                  </a:lnTo>
                  <a:lnTo>
                    <a:pt x="412750" y="104228"/>
                  </a:lnTo>
                  <a:lnTo>
                    <a:pt x="412750" y="69596"/>
                  </a:lnTo>
                  <a:lnTo>
                    <a:pt x="412750" y="53594"/>
                  </a:lnTo>
                  <a:lnTo>
                    <a:pt x="412750" y="44704"/>
                  </a:lnTo>
                  <a:lnTo>
                    <a:pt x="411861" y="34531"/>
                  </a:lnTo>
                  <a:lnTo>
                    <a:pt x="381190" y="2882"/>
                  </a:lnTo>
                  <a:lnTo>
                    <a:pt x="357632" y="0"/>
                  </a:lnTo>
                  <a:lnTo>
                    <a:pt x="345490" y="660"/>
                  </a:lnTo>
                  <a:lnTo>
                    <a:pt x="334454" y="2667"/>
                  </a:lnTo>
                  <a:lnTo>
                    <a:pt x="324535" y="5994"/>
                  </a:lnTo>
                  <a:lnTo>
                    <a:pt x="315722" y="10668"/>
                  </a:lnTo>
                  <a:lnTo>
                    <a:pt x="315722" y="31242"/>
                  </a:lnTo>
                  <a:lnTo>
                    <a:pt x="323227" y="26466"/>
                  </a:lnTo>
                  <a:lnTo>
                    <a:pt x="332041" y="23050"/>
                  </a:lnTo>
                  <a:lnTo>
                    <a:pt x="342150" y="21005"/>
                  </a:lnTo>
                  <a:lnTo>
                    <a:pt x="353568" y="20320"/>
                  </a:lnTo>
                  <a:lnTo>
                    <a:pt x="369455" y="21996"/>
                  </a:lnTo>
                  <a:lnTo>
                    <a:pt x="380809" y="27051"/>
                  </a:lnTo>
                  <a:lnTo>
                    <a:pt x="387616" y="35458"/>
                  </a:lnTo>
                  <a:lnTo>
                    <a:pt x="389890" y="47244"/>
                  </a:lnTo>
                  <a:lnTo>
                    <a:pt x="389890" y="53594"/>
                  </a:lnTo>
                  <a:lnTo>
                    <a:pt x="389890" y="71882"/>
                  </a:lnTo>
                  <a:lnTo>
                    <a:pt x="389890" y="95250"/>
                  </a:lnTo>
                  <a:lnTo>
                    <a:pt x="383349" y="100139"/>
                  </a:lnTo>
                  <a:lnTo>
                    <a:pt x="375920" y="103632"/>
                  </a:lnTo>
                  <a:lnTo>
                    <a:pt x="367601" y="105727"/>
                  </a:lnTo>
                  <a:lnTo>
                    <a:pt x="358394" y="106426"/>
                  </a:lnTo>
                  <a:lnTo>
                    <a:pt x="349250" y="106426"/>
                  </a:lnTo>
                  <a:lnTo>
                    <a:pt x="342099" y="104863"/>
                  </a:lnTo>
                  <a:lnTo>
                    <a:pt x="331762" y="98590"/>
                  </a:lnTo>
                  <a:lnTo>
                    <a:pt x="329184" y="94322"/>
                  </a:lnTo>
                  <a:lnTo>
                    <a:pt x="329184" y="82969"/>
                  </a:lnTo>
                  <a:lnTo>
                    <a:pt x="365506" y="69596"/>
                  </a:lnTo>
                  <a:lnTo>
                    <a:pt x="370751" y="69596"/>
                  </a:lnTo>
                  <a:lnTo>
                    <a:pt x="378879" y="70358"/>
                  </a:lnTo>
                  <a:lnTo>
                    <a:pt x="389890" y="71882"/>
                  </a:lnTo>
                  <a:lnTo>
                    <a:pt x="389890" y="53594"/>
                  </a:lnTo>
                  <a:lnTo>
                    <a:pt x="381596" y="52476"/>
                  </a:lnTo>
                  <a:lnTo>
                    <a:pt x="374015" y="51689"/>
                  </a:lnTo>
                  <a:lnTo>
                    <a:pt x="367118" y="51206"/>
                  </a:lnTo>
                  <a:lnTo>
                    <a:pt x="360934" y="51054"/>
                  </a:lnTo>
                  <a:lnTo>
                    <a:pt x="348805" y="51689"/>
                  </a:lnTo>
                  <a:lnTo>
                    <a:pt x="309943" y="73279"/>
                  </a:lnTo>
                  <a:lnTo>
                    <a:pt x="306324" y="89154"/>
                  </a:lnTo>
                  <a:lnTo>
                    <a:pt x="307136" y="97104"/>
                  </a:lnTo>
                  <a:lnTo>
                    <a:pt x="344144" y="124866"/>
                  </a:lnTo>
                  <a:lnTo>
                    <a:pt x="354838" y="125476"/>
                  </a:lnTo>
                  <a:lnTo>
                    <a:pt x="365823" y="124777"/>
                  </a:lnTo>
                  <a:lnTo>
                    <a:pt x="375920" y="122682"/>
                  </a:lnTo>
                  <a:lnTo>
                    <a:pt x="385127" y="119189"/>
                  </a:lnTo>
                  <a:lnTo>
                    <a:pt x="393446" y="114300"/>
                  </a:lnTo>
                  <a:lnTo>
                    <a:pt x="398360" y="121577"/>
                  </a:lnTo>
                  <a:lnTo>
                    <a:pt x="405980" y="125222"/>
                  </a:lnTo>
                  <a:lnTo>
                    <a:pt x="421043" y="125222"/>
                  </a:lnTo>
                  <a:lnTo>
                    <a:pt x="424942" y="124460"/>
                  </a:lnTo>
                  <a:lnTo>
                    <a:pt x="427990" y="122936"/>
                  </a:lnTo>
                  <a:lnTo>
                    <a:pt x="427990" y="114300"/>
                  </a:lnTo>
                  <a:lnTo>
                    <a:pt x="427990" y="107950"/>
                  </a:lnTo>
                  <a:close/>
                </a:path>
                <a:path w="567054" h="174625">
                  <a:moveTo>
                    <a:pt x="566928" y="1778"/>
                  </a:moveTo>
                  <a:lnTo>
                    <a:pt x="470154" y="1778"/>
                  </a:lnTo>
                  <a:lnTo>
                    <a:pt x="469950" y="37960"/>
                  </a:lnTo>
                  <a:lnTo>
                    <a:pt x="469328" y="52260"/>
                  </a:lnTo>
                  <a:lnTo>
                    <a:pt x="463080" y="91757"/>
                  </a:lnTo>
                  <a:lnTo>
                    <a:pt x="450342" y="108204"/>
                  </a:lnTo>
                  <a:lnTo>
                    <a:pt x="440690" y="108204"/>
                  </a:lnTo>
                  <a:lnTo>
                    <a:pt x="440690" y="122936"/>
                  </a:lnTo>
                  <a:lnTo>
                    <a:pt x="443903" y="124460"/>
                  </a:lnTo>
                  <a:lnTo>
                    <a:pt x="448144" y="125222"/>
                  </a:lnTo>
                  <a:lnTo>
                    <a:pt x="457454" y="125222"/>
                  </a:lnTo>
                  <a:lnTo>
                    <a:pt x="484619" y="95123"/>
                  </a:lnTo>
                  <a:lnTo>
                    <a:pt x="490410" y="53174"/>
                  </a:lnTo>
                  <a:lnTo>
                    <a:pt x="490982" y="21590"/>
                  </a:lnTo>
                  <a:lnTo>
                    <a:pt x="544068" y="21590"/>
                  </a:lnTo>
                  <a:lnTo>
                    <a:pt x="544068" y="123698"/>
                  </a:lnTo>
                  <a:lnTo>
                    <a:pt x="566928" y="123698"/>
                  </a:lnTo>
                  <a:lnTo>
                    <a:pt x="566928" y="1778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04768" y="1273643"/>
              <a:ext cx="105155" cy="121921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241161" y="1273499"/>
              <a:ext cx="118110" cy="121920"/>
            </a:xfrm>
            <a:custGeom>
              <a:avLst/>
              <a:gdLst/>
              <a:ahLst/>
              <a:cxnLst/>
              <a:rect l="l" t="t" r="r" b="b"/>
              <a:pathLst>
                <a:path w="118110" h="121919">
                  <a:moveTo>
                    <a:pt x="117856" y="0"/>
                  </a:moveTo>
                  <a:lnTo>
                    <a:pt x="94996" y="0"/>
                  </a:lnTo>
                  <a:lnTo>
                    <a:pt x="94996" y="50800"/>
                  </a:lnTo>
                  <a:lnTo>
                    <a:pt x="22606" y="50800"/>
                  </a:lnTo>
                  <a:lnTo>
                    <a:pt x="22606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1920"/>
                  </a:lnTo>
                  <a:lnTo>
                    <a:pt x="22606" y="121920"/>
                  </a:lnTo>
                  <a:lnTo>
                    <a:pt x="22606" y="69850"/>
                  </a:lnTo>
                  <a:lnTo>
                    <a:pt x="94996" y="69850"/>
                  </a:lnTo>
                  <a:lnTo>
                    <a:pt x="94996" y="121920"/>
                  </a:lnTo>
                  <a:lnTo>
                    <a:pt x="117856" y="121920"/>
                  </a:lnTo>
                  <a:lnTo>
                    <a:pt x="117856" y="69850"/>
                  </a:lnTo>
                  <a:lnTo>
                    <a:pt x="117856" y="50800"/>
                  </a:lnTo>
                  <a:lnTo>
                    <a:pt x="11785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98898" y="1273643"/>
              <a:ext cx="149861" cy="12192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81019" y="1271105"/>
              <a:ext cx="121157" cy="127001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802247" y="1273499"/>
              <a:ext cx="115570" cy="121920"/>
            </a:xfrm>
            <a:custGeom>
              <a:avLst/>
              <a:gdLst/>
              <a:ahLst/>
              <a:cxnLst/>
              <a:rect l="l" t="t" r="r" b="b"/>
              <a:pathLst>
                <a:path w="115570" h="121919">
                  <a:moveTo>
                    <a:pt x="115316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21920"/>
                  </a:lnTo>
                  <a:lnTo>
                    <a:pt x="22606" y="121920"/>
                  </a:lnTo>
                  <a:lnTo>
                    <a:pt x="22606" y="20320"/>
                  </a:lnTo>
                  <a:lnTo>
                    <a:pt x="92456" y="20320"/>
                  </a:lnTo>
                  <a:lnTo>
                    <a:pt x="92456" y="121920"/>
                  </a:lnTo>
                  <a:lnTo>
                    <a:pt x="115316" y="121920"/>
                  </a:lnTo>
                  <a:lnTo>
                    <a:pt x="115316" y="20320"/>
                  </a:lnTo>
                  <a:lnTo>
                    <a:pt x="11531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49576" y="1271105"/>
              <a:ext cx="260604" cy="12700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36597" y="1271613"/>
              <a:ext cx="117601" cy="174750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79349" y="1271105"/>
              <a:ext cx="121154" cy="12700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27678" y="1210143"/>
              <a:ext cx="129542" cy="187963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7689482" y="1273499"/>
              <a:ext cx="118110" cy="121920"/>
            </a:xfrm>
            <a:custGeom>
              <a:avLst/>
              <a:gdLst/>
              <a:ahLst/>
              <a:cxnLst/>
              <a:rect l="l" t="t" r="r" b="b"/>
              <a:pathLst>
                <a:path w="118109" h="121919">
                  <a:moveTo>
                    <a:pt x="117856" y="0"/>
                  </a:moveTo>
                  <a:lnTo>
                    <a:pt x="94996" y="0"/>
                  </a:lnTo>
                  <a:lnTo>
                    <a:pt x="94996" y="50800"/>
                  </a:lnTo>
                  <a:lnTo>
                    <a:pt x="22593" y="50800"/>
                  </a:lnTo>
                  <a:lnTo>
                    <a:pt x="2259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1920"/>
                  </a:lnTo>
                  <a:lnTo>
                    <a:pt x="22593" y="121920"/>
                  </a:lnTo>
                  <a:lnTo>
                    <a:pt x="22593" y="69850"/>
                  </a:lnTo>
                  <a:lnTo>
                    <a:pt x="94996" y="69850"/>
                  </a:lnTo>
                  <a:lnTo>
                    <a:pt x="94996" y="121920"/>
                  </a:lnTo>
                  <a:lnTo>
                    <a:pt x="117856" y="121920"/>
                  </a:lnTo>
                  <a:lnTo>
                    <a:pt x="117856" y="69850"/>
                  </a:lnTo>
                  <a:lnTo>
                    <a:pt x="117856" y="50800"/>
                  </a:lnTo>
                  <a:lnTo>
                    <a:pt x="11785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39342" y="1271105"/>
              <a:ext cx="129538" cy="12700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93266" y="1271105"/>
              <a:ext cx="104392" cy="127001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8118234" y="1273499"/>
              <a:ext cx="114935" cy="121920"/>
            </a:xfrm>
            <a:custGeom>
              <a:avLst/>
              <a:gdLst/>
              <a:ahLst/>
              <a:cxnLst/>
              <a:rect l="l" t="t" r="r" b="b"/>
              <a:pathLst>
                <a:path w="114934" h="121919">
                  <a:moveTo>
                    <a:pt x="114808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45974" y="20320"/>
                  </a:lnTo>
                  <a:lnTo>
                    <a:pt x="45974" y="121920"/>
                  </a:lnTo>
                  <a:lnTo>
                    <a:pt x="68580" y="121920"/>
                  </a:lnTo>
                  <a:lnTo>
                    <a:pt x="68580" y="20320"/>
                  </a:lnTo>
                  <a:lnTo>
                    <a:pt x="114808" y="20320"/>
                  </a:lnTo>
                  <a:lnTo>
                    <a:pt x="114808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59461" y="1273643"/>
              <a:ext cx="119635" cy="12192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79429" y="1271105"/>
              <a:ext cx="1440179" cy="127001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8790854" y="7147725"/>
              <a:ext cx="61594" cy="11430"/>
            </a:xfrm>
            <a:custGeom>
              <a:avLst/>
              <a:gdLst/>
              <a:ahLst/>
              <a:cxnLst/>
              <a:rect l="l" t="t" r="r" b="b"/>
              <a:pathLst>
                <a:path w="61595" h="11429">
                  <a:moveTo>
                    <a:pt x="61527" y="0"/>
                  </a:moveTo>
                  <a:lnTo>
                    <a:pt x="0" y="0"/>
                  </a:lnTo>
                  <a:lnTo>
                    <a:pt x="0" y="11418"/>
                  </a:lnTo>
                  <a:lnTo>
                    <a:pt x="61527" y="11418"/>
                  </a:lnTo>
                  <a:lnTo>
                    <a:pt x="61527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62892" y="7104564"/>
              <a:ext cx="418575" cy="81006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27796" y="7104564"/>
              <a:ext cx="72478" cy="81024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0122383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0746" y="4869209"/>
              <a:ext cx="6165712" cy="528829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6739560" y="5058188"/>
              <a:ext cx="287655" cy="137160"/>
            </a:xfrm>
            <a:custGeom>
              <a:avLst/>
              <a:gdLst/>
              <a:ahLst/>
              <a:cxnLst/>
              <a:rect l="l" t="t" r="r" b="b"/>
              <a:pathLst>
                <a:path w="287654" h="137160">
                  <a:moveTo>
                    <a:pt x="97993" y="7531"/>
                  </a:moveTo>
                  <a:lnTo>
                    <a:pt x="0" y="7531"/>
                  </a:lnTo>
                  <a:lnTo>
                    <a:pt x="0" y="20231"/>
                  </a:lnTo>
                  <a:lnTo>
                    <a:pt x="41757" y="20231"/>
                  </a:lnTo>
                  <a:lnTo>
                    <a:pt x="41757" y="114211"/>
                  </a:lnTo>
                  <a:lnTo>
                    <a:pt x="56235" y="114211"/>
                  </a:lnTo>
                  <a:lnTo>
                    <a:pt x="56235" y="20231"/>
                  </a:lnTo>
                  <a:lnTo>
                    <a:pt x="97993" y="20231"/>
                  </a:lnTo>
                  <a:lnTo>
                    <a:pt x="97993" y="7531"/>
                  </a:lnTo>
                  <a:close/>
                </a:path>
                <a:path w="287654" h="137160">
                  <a:moveTo>
                    <a:pt x="236372" y="7315"/>
                  </a:moveTo>
                  <a:lnTo>
                    <a:pt x="228295" y="7315"/>
                  </a:lnTo>
                  <a:lnTo>
                    <a:pt x="176326" y="87477"/>
                  </a:lnTo>
                  <a:lnTo>
                    <a:pt x="124358" y="7620"/>
                  </a:lnTo>
                  <a:lnTo>
                    <a:pt x="116128" y="7620"/>
                  </a:lnTo>
                  <a:lnTo>
                    <a:pt x="116128" y="114300"/>
                  </a:lnTo>
                  <a:lnTo>
                    <a:pt x="130454" y="114300"/>
                  </a:lnTo>
                  <a:lnTo>
                    <a:pt x="130454" y="40386"/>
                  </a:lnTo>
                  <a:lnTo>
                    <a:pt x="172974" y="106680"/>
                  </a:lnTo>
                  <a:lnTo>
                    <a:pt x="179679" y="106680"/>
                  </a:lnTo>
                  <a:lnTo>
                    <a:pt x="222046" y="40386"/>
                  </a:lnTo>
                  <a:lnTo>
                    <a:pt x="222046" y="114300"/>
                  </a:lnTo>
                  <a:lnTo>
                    <a:pt x="236372" y="114300"/>
                  </a:lnTo>
                  <a:lnTo>
                    <a:pt x="236372" y="7315"/>
                  </a:lnTo>
                  <a:close/>
                </a:path>
                <a:path w="287654" h="137160">
                  <a:moveTo>
                    <a:pt x="287274" y="68580"/>
                  </a:moveTo>
                  <a:lnTo>
                    <a:pt x="281711" y="28879"/>
                  </a:lnTo>
                  <a:lnTo>
                    <a:pt x="266242" y="0"/>
                  </a:lnTo>
                  <a:lnTo>
                    <a:pt x="252984" y="0"/>
                  </a:lnTo>
                  <a:lnTo>
                    <a:pt x="257810" y="5118"/>
                  </a:lnTo>
                  <a:lnTo>
                    <a:pt x="262089" y="11341"/>
                  </a:lnTo>
                  <a:lnTo>
                    <a:pt x="274408" y="57124"/>
                  </a:lnTo>
                  <a:lnTo>
                    <a:pt x="274777" y="68580"/>
                  </a:lnTo>
                  <a:lnTo>
                    <a:pt x="274408" y="79971"/>
                  </a:lnTo>
                  <a:lnTo>
                    <a:pt x="265912" y="118376"/>
                  </a:lnTo>
                  <a:lnTo>
                    <a:pt x="253136" y="137160"/>
                  </a:lnTo>
                  <a:lnTo>
                    <a:pt x="266395" y="137160"/>
                  </a:lnTo>
                  <a:lnTo>
                    <a:pt x="284187" y="99237"/>
                  </a:lnTo>
                  <a:lnTo>
                    <a:pt x="286931" y="79349"/>
                  </a:lnTo>
                  <a:lnTo>
                    <a:pt x="287274" y="68580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87182" y="5099331"/>
              <a:ext cx="70714" cy="73151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77406" y="5098266"/>
              <a:ext cx="72997" cy="75283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573047" y="5684551"/>
              <a:ext cx="69188" cy="73152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66161" y="5683028"/>
              <a:ext cx="163371" cy="105156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848886" y="5684551"/>
              <a:ext cx="71780" cy="73152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1510" y="5645995"/>
              <a:ext cx="2947837" cy="113687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3941076" y="5683028"/>
              <a:ext cx="666750" cy="95250"/>
            </a:xfrm>
            <a:custGeom>
              <a:avLst/>
              <a:gdLst/>
              <a:ahLst/>
              <a:cxnLst/>
              <a:rect l="l" t="t" r="r" b="b"/>
              <a:pathLst>
                <a:path w="666750" h="95250">
                  <a:moveTo>
                    <a:pt x="60960" y="46177"/>
                  </a:moveTo>
                  <a:lnTo>
                    <a:pt x="57607" y="40589"/>
                  </a:lnTo>
                  <a:lnTo>
                    <a:pt x="50901" y="37033"/>
                  </a:lnTo>
                  <a:lnTo>
                    <a:pt x="55981" y="33070"/>
                  </a:lnTo>
                  <a:lnTo>
                    <a:pt x="58521" y="27990"/>
                  </a:lnTo>
                  <a:lnTo>
                    <a:pt x="58521" y="14986"/>
                  </a:lnTo>
                  <a:lnTo>
                    <a:pt x="55626" y="9652"/>
                  </a:lnTo>
                  <a:lnTo>
                    <a:pt x="44043" y="1930"/>
                  </a:lnTo>
                  <a:lnTo>
                    <a:pt x="36169" y="0"/>
                  </a:lnTo>
                  <a:lnTo>
                    <a:pt x="26212" y="0"/>
                  </a:lnTo>
                  <a:lnTo>
                    <a:pt x="18846" y="444"/>
                  </a:lnTo>
                  <a:lnTo>
                    <a:pt x="12115" y="1752"/>
                  </a:lnTo>
                  <a:lnTo>
                    <a:pt x="6045" y="3949"/>
                  </a:lnTo>
                  <a:lnTo>
                    <a:pt x="609" y="7010"/>
                  </a:lnTo>
                  <a:lnTo>
                    <a:pt x="609" y="19507"/>
                  </a:lnTo>
                  <a:lnTo>
                    <a:pt x="6197" y="14427"/>
                  </a:lnTo>
                  <a:lnTo>
                    <a:pt x="14020" y="11887"/>
                  </a:lnTo>
                  <a:lnTo>
                    <a:pt x="30683" y="11887"/>
                  </a:lnTo>
                  <a:lnTo>
                    <a:pt x="35915" y="12852"/>
                  </a:lnTo>
                  <a:lnTo>
                    <a:pt x="43637" y="16713"/>
                  </a:lnTo>
                  <a:lnTo>
                    <a:pt x="45567" y="19354"/>
                  </a:lnTo>
                  <a:lnTo>
                    <a:pt x="45567" y="25450"/>
                  </a:lnTo>
                  <a:lnTo>
                    <a:pt x="44373" y="27711"/>
                  </a:lnTo>
                  <a:lnTo>
                    <a:pt x="39598" y="31267"/>
                  </a:lnTo>
                  <a:lnTo>
                    <a:pt x="36525" y="32156"/>
                  </a:lnTo>
                  <a:lnTo>
                    <a:pt x="17068" y="32156"/>
                  </a:lnTo>
                  <a:lnTo>
                    <a:pt x="17068" y="43281"/>
                  </a:lnTo>
                  <a:lnTo>
                    <a:pt x="38506" y="43281"/>
                  </a:lnTo>
                  <a:lnTo>
                    <a:pt x="41579" y="44196"/>
                  </a:lnTo>
                  <a:lnTo>
                    <a:pt x="46355" y="47853"/>
                  </a:lnTo>
                  <a:lnTo>
                    <a:pt x="47548" y="50190"/>
                  </a:lnTo>
                  <a:lnTo>
                    <a:pt x="47548" y="56489"/>
                  </a:lnTo>
                  <a:lnTo>
                    <a:pt x="45440" y="59232"/>
                  </a:lnTo>
                  <a:lnTo>
                    <a:pt x="37007" y="63296"/>
                  </a:lnTo>
                  <a:lnTo>
                    <a:pt x="31343" y="64312"/>
                  </a:lnTo>
                  <a:lnTo>
                    <a:pt x="24231" y="64312"/>
                  </a:lnTo>
                  <a:lnTo>
                    <a:pt x="16776" y="63842"/>
                  </a:lnTo>
                  <a:lnTo>
                    <a:pt x="10248" y="62407"/>
                  </a:lnTo>
                  <a:lnTo>
                    <a:pt x="4660" y="60032"/>
                  </a:lnTo>
                  <a:lnTo>
                    <a:pt x="0" y="56692"/>
                  </a:lnTo>
                  <a:lnTo>
                    <a:pt x="0" y="69189"/>
                  </a:lnTo>
                  <a:lnTo>
                    <a:pt x="5359" y="72263"/>
                  </a:lnTo>
                  <a:lnTo>
                    <a:pt x="11506" y="74447"/>
                  </a:lnTo>
                  <a:lnTo>
                    <a:pt x="18465" y="75768"/>
                  </a:lnTo>
                  <a:lnTo>
                    <a:pt x="26212" y="76200"/>
                  </a:lnTo>
                  <a:lnTo>
                    <a:pt x="33807" y="75831"/>
                  </a:lnTo>
                  <a:lnTo>
                    <a:pt x="60960" y="60706"/>
                  </a:lnTo>
                  <a:lnTo>
                    <a:pt x="60960" y="46177"/>
                  </a:lnTo>
                  <a:close/>
                </a:path>
                <a:path w="666750" h="95250">
                  <a:moveTo>
                    <a:pt x="146304" y="46278"/>
                  </a:moveTo>
                  <a:lnTo>
                    <a:pt x="144500" y="43281"/>
                  </a:lnTo>
                  <a:lnTo>
                    <a:pt x="142849" y="40538"/>
                  </a:lnTo>
                  <a:lnTo>
                    <a:pt x="135940" y="36880"/>
                  </a:lnTo>
                  <a:lnTo>
                    <a:pt x="140817" y="33121"/>
                  </a:lnTo>
                  <a:lnTo>
                    <a:pt x="141287" y="32156"/>
                  </a:lnTo>
                  <a:lnTo>
                    <a:pt x="143256" y="28041"/>
                  </a:lnTo>
                  <a:lnTo>
                    <a:pt x="143256" y="15646"/>
                  </a:lnTo>
                  <a:lnTo>
                    <a:pt x="141947" y="12649"/>
                  </a:lnTo>
                  <a:lnTo>
                    <a:pt x="141122" y="10795"/>
                  </a:lnTo>
                  <a:lnTo>
                    <a:pt x="133045" y="3784"/>
                  </a:lnTo>
                  <a:lnTo>
                    <a:pt x="133045" y="50393"/>
                  </a:lnTo>
                  <a:lnTo>
                    <a:pt x="133045" y="56388"/>
                  </a:lnTo>
                  <a:lnTo>
                    <a:pt x="131876" y="58851"/>
                  </a:lnTo>
                  <a:lnTo>
                    <a:pt x="127203" y="62611"/>
                  </a:lnTo>
                  <a:lnTo>
                    <a:pt x="124206" y="63550"/>
                  </a:lnTo>
                  <a:lnTo>
                    <a:pt x="94335" y="63550"/>
                  </a:lnTo>
                  <a:lnTo>
                    <a:pt x="94335" y="43281"/>
                  </a:lnTo>
                  <a:lnTo>
                    <a:pt x="124206" y="43281"/>
                  </a:lnTo>
                  <a:lnTo>
                    <a:pt x="127203" y="44221"/>
                  </a:lnTo>
                  <a:lnTo>
                    <a:pt x="131876" y="47980"/>
                  </a:lnTo>
                  <a:lnTo>
                    <a:pt x="133045" y="50393"/>
                  </a:lnTo>
                  <a:lnTo>
                    <a:pt x="133045" y="3784"/>
                  </a:lnTo>
                  <a:lnTo>
                    <a:pt x="132588" y="3378"/>
                  </a:lnTo>
                  <a:lnTo>
                    <a:pt x="130302" y="2616"/>
                  </a:lnTo>
                  <a:lnTo>
                    <a:pt x="130302" y="19405"/>
                  </a:lnTo>
                  <a:lnTo>
                    <a:pt x="130302" y="25196"/>
                  </a:lnTo>
                  <a:lnTo>
                    <a:pt x="129184" y="27584"/>
                  </a:lnTo>
                  <a:lnTo>
                    <a:pt x="124714" y="31242"/>
                  </a:lnTo>
                  <a:lnTo>
                    <a:pt x="121818" y="32156"/>
                  </a:lnTo>
                  <a:lnTo>
                    <a:pt x="94335" y="32156"/>
                  </a:lnTo>
                  <a:lnTo>
                    <a:pt x="94335" y="12649"/>
                  </a:lnTo>
                  <a:lnTo>
                    <a:pt x="121818" y="12649"/>
                  </a:lnTo>
                  <a:lnTo>
                    <a:pt x="124714" y="13538"/>
                  </a:lnTo>
                  <a:lnTo>
                    <a:pt x="129184" y="17094"/>
                  </a:lnTo>
                  <a:lnTo>
                    <a:pt x="130302" y="19405"/>
                  </a:lnTo>
                  <a:lnTo>
                    <a:pt x="130302" y="2616"/>
                  </a:lnTo>
                  <a:lnTo>
                    <a:pt x="127050" y="1524"/>
                  </a:lnTo>
                  <a:lnTo>
                    <a:pt x="80772" y="1524"/>
                  </a:lnTo>
                  <a:lnTo>
                    <a:pt x="80772" y="74676"/>
                  </a:lnTo>
                  <a:lnTo>
                    <a:pt x="129895" y="74676"/>
                  </a:lnTo>
                  <a:lnTo>
                    <a:pt x="135509" y="72745"/>
                  </a:lnTo>
                  <a:lnTo>
                    <a:pt x="144145" y="65024"/>
                  </a:lnTo>
                  <a:lnTo>
                    <a:pt x="144792" y="63550"/>
                  </a:lnTo>
                  <a:lnTo>
                    <a:pt x="146304" y="60096"/>
                  </a:lnTo>
                  <a:lnTo>
                    <a:pt x="146304" y="46278"/>
                  </a:lnTo>
                  <a:close/>
                </a:path>
                <a:path w="666750" h="95250">
                  <a:moveTo>
                    <a:pt x="237744" y="38100"/>
                  </a:moveTo>
                  <a:lnTo>
                    <a:pt x="237070" y="30099"/>
                  </a:lnTo>
                  <a:lnTo>
                    <a:pt x="235026" y="22860"/>
                  </a:lnTo>
                  <a:lnTo>
                    <a:pt x="231622" y="16383"/>
                  </a:lnTo>
                  <a:lnTo>
                    <a:pt x="228498" y="12649"/>
                  </a:lnTo>
                  <a:lnTo>
                    <a:pt x="226847" y="10668"/>
                  </a:lnTo>
                  <a:lnTo>
                    <a:pt x="223723" y="8178"/>
                  </a:lnTo>
                  <a:lnTo>
                    <a:pt x="223723" y="30581"/>
                  </a:lnTo>
                  <a:lnTo>
                    <a:pt x="223723" y="45618"/>
                  </a:lnTo>
                  <a:lnTo>
                    <a:pt x="221411" y="51739"/>
                  </a:lnTo>
                  <a:lnTo>
                    <a:pt x="212166" y="61188"/>
                  </a:lnTo>
                  <a:lnTo>
                    <a:pt x="206197" y="63550"/>
                  </a:lnTo>
                  <a:lnTo>
                    <a:pt x="191566" y="63550"/>
                  </a:lnTo>
                  <a:lnTo>
                    <a:pt x="185597" y="61188"/>
                  </a:lnTo>
                  <a:lnTo>
                    <a:pt x="176352" y="51739"/>
                  </a:lnTo>
                  <a:lnTo>
                    <a:pt x="174040" y="45618"/>
                  </a:lnTo>
                  <a:lnTo>
                    <a:pt x="174040" y="30581"/>
                  </a:lnTo>
                  <a:lnTo>
                    <a:pt x="176352" y="24460"/>
                  </a:lnTo>
                  <a:lnTo>
                    <a:pt x="185597" y="15011"/>
                  </a:lnTo>
                  <a:lnTo>
                    <a:pt x="191566" y="12649"/>
                  </a:lnTo>
                  <a:lnTo>
                    <a:pt x="206197" y="12649"/>
                  </a:lnTo>
                  <a:lnTo>
                    <a:pt x="212166" y="15011"/>
                  </a:lnTo>
                  <a:lnTo>
                    <a:pt x="221411" y="24460"/>
                  </a:lnTo>
                  <a:lnTo>
                    <a:pt x="223723" y="30581"/>
                  </a:lnTo>
                  <a:lnTo>
                    <a:pt x="223723" y="8178"/>
                  </a:lnTo>
                  <a:lnTo>
                    <a:pt x="221018" y="6007"/>
                  </a:lnTo>
                  <a:lnTo>
                    <a:pt x="214414" y="2667"/>
                  </a:lnTo>
                  <a:lnTo>
                    <a:pt x="207035" y="673"/>
                  </a:lnTo>
                  <a:lnTo>
                    <a:pt x="198882" y="0"/>
                  </a:lnTo>
                  <a:lnTo>
                    <a:pt x="190741" y="673"/>
                  </a:lnTo>
                  <a:lnTo>
                    <a:pt x="160705" y="30099"/>
                  </a:lnTo>
                  <a:lnTo>
                    <a:pt x="160020" y="38100"/>
                  </a:lnTo>
                  <a:lnTo>
                    <a:pt x="160705" y="46101"/>
                  </a:lnTo>
                  <a:lnTo>
                    <a:pt x="190741" y="75539"/>
                  </a:lnTo>
                  <a:lnTo>
                    <a:pt x="198882" y="76200"/>
                  </a:lnTo>
                  <a:lnTo>
                    <a:pt x="207035" y="75539"/>
                  </a:lnTo>
                  <a:lnTo>
                    <a:pt x="214414" y="73533"/>
                  </a:lnTo>
                  <a:lnTo>
                    <a:pt x="221018" y="70205"/>
                  </a:lnTo>
                  <a:lnTo>
                    <a:pt x="226847" y="65532"/>
                  </a:lnTo>
                  <a:lnTo>
                    <a:pt x="228498" y="63550"/>
                  </a:lnTo>
                  <a:lnTo>
                    <a:pt x="231622" y="59817"/>
                  </a:lnTo>
                  <a:lnTo>
                    <a:pt x="235026" y="53340"/>
                  </a:lnTo>
                  <a:lnTo>
                    <a:pt x="237070" y="46101"/>
                  </a:lnTo>
                  <a:lnTo>
                    <a:pt x="237744" y="38100"/>
                  </a:lnTo>
                  <a:close/>
                </a:path>
                <a:path w="666750" h="95250">
                  <a:moveTo>
                    <a:pt x="337870" y="62788"/>
                  </a:moveTo>
                  <a:lnTo>
                    <a:pt x="325678" y="62788"/>
                  </a:lnTo>
                  <a:lnTo>
                    <a:pt x="325678" y="13411"/>
                  </a:lnTo>
                  <a:lnTo>
                    <a:pt x="325678" y="1524"/>
                  </a:lnTo>
                  <a:lnTo>
                    <a:pt x="312115" y="1524"/>
                  </a:lnTo>
                  <a:lnTo>
                    <a:pt x="312115" y="13411"/>
                  </a:lnTo>
                  <a:lnTo>
                    <a:pt x="312115" y="62788"/>
                  </a:lnTo>
                  <a:lnTo>
                    <a:pt x="272948" y="62788"/>
                  </a:lnTo>
                  <a:lnTo>
                    <a:pt x="276288" y="54838"/>
                  </a:lnTo>
                  <a:lnTo>
                    <a:pt x="278663" y="44691"/>
                  </a:lnTo>
                  <a:lnTo>
                    <a:pt x="280098" y="32359"/>
                  </a:lnTo>
                  <a:lnTo>
                    <a:pt x="280568" y="17830"/>
                  </a:lnTo>
                  <a:lnTo>
                    <a:pt x="280568" y="13411"/>
                  </a:lnTo>
                  <a:lnTo>
                    <a:pt x="312115" y="13411"/>
                  </a:lnTo>
                  <a:lnTo>
                    <a:pt x="312115" y="1524"/>
                  </a:lnTo>
                  <a:lnTo>
                    <a:pt x="268071" y="1524"/>
                  </a:lnTo>
                  <a:lnTo>
                    <a:pt x="268058" y="13411"/>
                  </a:lnTo>
                  <a:lnTo>
                    <a:pt x="267462" y="31305"/>
                  </a:lnTo>
                  <a:lnTo>
                    <a:pt x="265633" y="45796"/>
                  </a:lnTo>
                  <a:lnTo>
                    <a:pt x="262585" y="56299"/>
                  </a:lnTo>
                  <a:lnTo>
                    <a:pt x="258318" y="62788"/>
                  </a:lnTo>
                  <a:lnTo>
                    <a:pt x="249326" y="62788"/>
                  </a:lnTo>
                  <a:lnTo>
                    <a:pt x="249326" y="95250"/>
                  </a:lnTo>
                  <a:lnTo>
                    <a:pt x="263042" y="95250"/>
                  </a:lnTo>
                  <a:lnTo>
                    <a:pt x="263042" y="74676"/>
                  </a:lnTo>
                  <a:lnTo>
                    <a:pt x="324307" y="74676"/>
                  </a:lnTo>
                  <a:lnTo>
                    <a:pt x="324307" y="95250"/>
                  </a:lnTo>
                  <a:lnTo>
                    <a:pt x="337870" y="95250"/>
                  </a:lnTo>
                  <a:lnTo>
                    <a:pt x="337870" y="74676"/>
                  </a:lnTo>
                  <a:lnTo>
                    <a:pt x="337870" y="62788"/>
                  </a:lnTo>
                  <a:close/>
                </a:path>
                <a:path w="666750" h="95250">
                  <a:moveTo>
                    <a:pt x="412851" y="6553"/>
                  </a:moveTo>
                  <a:lnTo>
                    <a:pt x="406247" y="2184"/>
                  </a:lnTo>
                  <a:lnTo>
                    <a:pt x="398576" y="0"/>
                  </a:lnTo>
                  <a:lnTo>
                    <a:pt x="389839" y="0"/>
                  </a:lnTo>
                  <a:lnTo>
                    <a:pt x="352971" y="22860"/>
                  </a:lnTo>
                  <a:lnTo>
                    <a:pt x="350215" y="38100"/>
                  </a:lnTo>
                  <a:lnTo>
                    <a:pt x="350901" y="46101"/>
                  </a:lnTo>
                  <a:lnTo>
                    <a:pt x="381482" y="75539"/>
                  </a:lnTo>
                  <a:lnTo>
                    <a:pt x="389839" y="76200"/>
                  </a:lnTo>
                  <a:lnTo>
                    <a:pt x="398576" y="76200"/>
                  </a:lnTo>
                  <a:lnTo>
                    <a:pt x="406247" y="74015"/>
                  </a:lnTo>
                  <a:lnTo>
                    <a:pt x="412851" y="69646"/>
                  </a:lnTo>
                  <a:lnTo>
                    <a:pt x="412851" y="56692"/>
                  </a:lnTo>
                  <a:lnTo>
                    <a:pt x="407365" y="61569"/>
                  </a:lnTo>
                  <a:lnTo>
                    <a:pt x="400558" y="64008"/>
                  </a:lnTo>
                  <a:lnTo>
                    <a:pt x="384098" y="64008"/>
                  </a:lnTo>
                  <a:lnTo>
                    <a:pt x="377317" y="61595"/>
                  </a:lnTo>
                  <a:lnTo>
                    <a:pt x="366852" y="51943"/>
                  </a:lnTo>
                  <a:lnTo>
                    <a:pt x="364236" y="45720"/>
                  </a:lnTo>
                  <a:lnTo>
                    <a:pt x="364236" y="30480"/>
                  </a:lnTo>
                  <a:lnTo>
                    <a:pt x="366852" y="24257"/>
                  </a:lnTo>
                  <a:lnTo>
                    <a:pt x="377317" y="14605"/>
                  </a:lnTo>
                  <a:lnTo>
                    <a:pt x="384098" y="12192"/>
                  </a:lnTo>
                  <a:lnTo>
                    <a:pt x="400558" y="12192"/>
                  </a:lnTo>
                  <a:lnTo>
                    <a:pt x="407365" y="14630"/>
                  </a:lnTo>
                  <a:lnTo>
                    <a:pt x="412851" y="19507"/>
                  </a:lnTo>
                  <a:lnTo>
                    <a:pt x="412851" y="6553"/>
                  </a:lnTo>
                  <a:close/>
                </a:path>
                <a:path w="666750" h="95250">
                  <a:moveTo>
                    <a:pt x="494080" y="1524"/>
                  </a:moveTo>
                  <a:lnTo>
                    <a:pt x="425196" y="1524"/>
                  </a:lnTo>
                  <a:lnTo>
                    <a:pt x="425196" y="13411"/>
                  </a:lnTo>
                  <a:lnTo>
                    <a:pt x="452780" y="13411"/>
                  </a:lnTo>
                  <a:lnTo>
                    <a:pt x="452780" y="74676"/>
                  </a:lnTo>
                  <a:lnTo>
                    <a:pt x="466344" y="74676"/>
                  </a:lnTo>
                  <a:lnTo>
                    <a:pt x="466344" y="13411"/>
                  </a:lnTo>
                  <a:lnTo>
                    <a:pt x="494080" y="13411"/>
                  </a:lnTo>
                  <a:lnTo>
                    <a:pt x="494080" y="1524"/>
                  </a:lnTo>
                  <a:close/>
                </a:path>
                <a:path w="666750" h="95250">
                  <a:moveTo>
                    <a:pt x="575310" y="46278"/>
                  </a:moveTo>
                  <a:lnTo>
                    <a:pt x="573506" y="43281"/>
                  </a:lnTo>
                  <a:lnTo>
                    <a:pt x="571855" y="40538"/>
                  </a:lnTo>
                  <a:lnTo>
                    <a:pt x="564946" y="36880"/>
                  </a:lnTo>
                  <a:lnTo>
                    <a:pt x="569823" y="33121"/>
                  </a:lnTo>
                  <a:lnTo>
                    <a:pt x="570280" y="32156"/>
                  </a:lnTo>
                  <a:lnTo>
                    <a:pt x="572262" y="28041"/>
                  </a:lnTo>
                  <a:lnTo>
                    <a:pt x="572262" y="15646"/>
                  </a:lnTo>
                  <a:lnTo>
                    <a:pt x="570941" y="12649"/>
                  </a:lnTo>
                  <a:lnTo>
                    <a:pt x="570128" y="10795"/>
                  </a:lnTo>
                  <a:lnTo>
                    <a:pt x="562051" y="3784"/>
                  </a:lnTo>
                  <a:lnTo>
                    <a:pt x="562051" y="50393"/>
                  </a:lnTo>
                  <a:lnTo>
                    <a:pt x="562051" y="56388"/>
                  </a:lnTo>
                  <a:lnTo>
                    <a:pt x="560882" y="58851"/>
                  </a:lnTo>
                  <a:lnTo>
                    <a:pt x="556209" y="62611"/>
                  </a:lnTo>
                  <a:lnTo>
                    <a:pt x="553212" y="63550"/>
                  </a:lnTo>
                  <a:lnTo>
                    <a:pt x="523341" y="63550"/>
                  </a:lnTo>
                  <a:lnTo>
                    <a:pt x="523341" y="43281"/>
                  </a:lnTo>
                  <a:lnTo>
                    <a:pt x="553212" y="43281"/>
                  </a:lnTo>
                  <a:lnTo>
                    <a:pt x="556209" y="44221"/>
                  </a:lnTo>
                  <a:lnTo>
                    <a:pt x="560882" y="47980"/>
                  </a:lnTo>
                  <a:lnTo>
                    <a:pt x="562051" y="50393"/>
                  </a:lnTo>
                  <a:lnTo>
                    <a:pt x="562051" y="3784"/>
                  </a:lnTo>
                  <a:lnTo>
                    <a:pt x="561594" y="3378"/>
                  </a:lnTo>
                  <a:lnTo>
                    <a:pt x="559308" y="2616"/>
                  </a:lnTo>
                  <a:lnTo>
                    <a:pt x="559308" y="19405"/>
                  </a:lnTo>
                  <a:lnTo>
                    <a:pt x="559308" y="25196"/>
                  </a:lnTo>
                  <a:lnTo>
                    <a:pt x="558190" y="27584"/>
                  </a:lnTo>
                  <a:lnTo>
                    <a:pt x="553720" y="31242"/>
                  </a:lnTo>
                  <a:lnTo>
                    <a:pt x="550824" y="32156"/>
                  </a:lnTo>
                  <a:lnTo>
                    <a:pt x="523341" y="32156"/>
                  </a:lnTo>
                  <a:lnTo>
                    <a:pt x="523341" y="12649"/>
                  </a:lnTo>
                  <a:lnTo>
                    <a:pt x="550824" y="12649"/>
                  </a:lnTo>
                  <a:lnTo>
                    <a:pt x="553720" y="13538"/>
                  </a:lnTo>
                  <a:lnTo>
                    <a:pt x="558190" y="17094"/>
                  </a:lnTo>
                  <a:lnTo>
                    <a:pt x="559308" y="19405"/>
                  </a:lnTo>
                  <a:lnTo>
                    <a:pt x="559308" y="2616"/>
                  </a:lnTo>
                  <a:lnTo>
                    <a:pt x="556056" y="1524"/>
                  </a:lnTo>
                  <a:lnTo>
                    <a:pt x="509778" y="1524"/>
                  </a:lnTo>
                  <a:lnTo>
                    <a:pt x="509778" y="74676"/>
                  </a:lnTo>
                  <a:lnTo>
                    <a:pt x="558901" y="74676"/>
                  </a:lnTo>
                  <a:lnTo>
                    <a:pt x="564515" y="72745"/>
                  </a:lnTo>
                  <a:lnTo>
                    <a:pt x="573151" y="65024"/>
                  </a:lnTo>
                  <a:lnTo>
                    <a:pt x="573786" y="63550"/>
                  </a:lnTo>
                  <a:lnTo>
                    <a:pt x="575310" y="60096"/>
                  </a:lnTo>
                  <a:lnTo>
                    <a:pt x="575310" y="46278"/>
                  </a:lnTo>
                  <a:close/>
                </a:path>
                <a:path w="666750" h="95250">
                  <a:moveTo>
                    <a:pt x="666750" y="38100"/>
                  </a:moveTo>
                  <a:lnTo>
                    <a:pt x="666064" y="30099"/>
                  </a:lnTo>
                  <a:lnTo>
                    <a:pt x="664019" y="22860"/>
                  </a:lnTo>
                  <a:lnTo>
                    <a:pt x="660615" y="16383"/>
                  </a:lnTo>
                  <a:lnTo>
                    <a:pt x="657504" y="12649"/>
                  </a:lnTo>
                  <a:lnTo>
                    <a:pt x="655853" y="10668"/>
                  </a:lnTo>
                  <a:lnTo>
                    <a:pt x="652716" y="8166"/>
                  </a:lnTo>
                  <a:lnTo>
                    <a:pt x="652716" y="30581"/>
                  </a:lnTo>
                  <a:lnTo>
                    <a:pt x="652716" y="45618"/>
                  </a:lnTo>
                  <a:lnTo>
                    <a:pt x="650417" y="51739"/>
                  </a:lnTo>
                  <a:lnTo>
                    <a:pt x="641172" y="61188"/>
                  </a:lnTo>
                  <a:lnTo>
                    <a:pt x="635203" y="63550"/>
                  </a:lnTo>
                  <a:lnTo>
                    <a:pt x="620572" y="63550"/>
                  </a:lnTo>
                  <a:lnTo>
                    <a:pt x="614603" y="61188"/>
                  </a:lnTo>
                  <a:lnTo>
                    <a:pt x="605358" y="51739"/>
                  </a:lnTo>
                  <a:lnTo>
                    <a:pt x="603046" y="45618"/>
                  </a:lnTo>
                  <a:lnTo>
                    <a:pt x="603046" y="30581"/>
                  </a:lnTo>
                  <a:lnTo>
                    <a:pt x="605358" y="24460"/>
                  </a:lnTo>
                  <a:lnTo>
                    <a:pt x="614603" y="15011"/>
                  </a:lnTo>
                  <a:lnTo>
                    <a:pt x="620572" y="12649"/>
                  </a:lnTo>
                  <a:lnTo>
                    <a:pt x="635203" y="12649"/>
                  </a:lnTo>
                  <a:lnTo>
                    <a:pt x="641172" y="15011"/>
                  </a:lnTo>
                  <a:lnTo>
                    <a:pt x="650417" y="24460"/>
                  </a:lnTo>
                  <a:lnTo>
                    <a:pt x="652716" y="30581"/>
                  </a:lnTo>
                  <a:lnTo>
                    <a:pt x="652716" y="8166"/>
                  </a:lnTo>
                  <a:lnTo>
                    <a:pt x="650011" y="6007"/>
                  </a:lnTo>
                  <a:lnTo>
                    <a:pt x="643407" y="2667"/>
                  </a:lnTo>
                  <a:lnTo>
                    <a:pt x="636028" y="673"/>
                  </a:lnTo>
                  <a:lnTo>
                    <a:pt x="627888" y="0"/>
                  </a:lnTo>
                  <a:lnTo>
                    <a:pt x="619734" y="673"/>
                  </a:lnTo>
                  <a:lnTo>
                    <a:pt x="589699" y="30099"/>
                  </a:lnTo>
                  <a:lnTo>
                    <a:pt x="589026" y="38100"/>
                  </a:lnTo>
                  <a:lnTo>
                    <a:pt x="589699" y="46101"/>
                  </a:lnTo>
                  <a:lnTo>
                    <a:pt x="619734" y="75539"/>
                  </a:lnTo>
                  <a:lnTo>
                    <a:pt x="627888" y="76200"/>
                  </a:lnTo>
                  <a:lnTo>
                    <a:pt x="636028" y="75539"/>
                  </a:lnTo>
                  <a:lnTo>
                    <a:pt x="643407" y="73533"/>
                  </a:lnTo>
                  <a:lnTo>
                    <a:pt x="650011" y="70205"/>
                  </a:lnTo>
                  <a:lnTo>
                    <a:pt x="655853" y="65532"/>
                  </a:lnTo>
                  <a:lnTo>
                    <a:pt x="657504" y="63550"/>
                  </a:lnTo>
                  <a:lnTo>
                    <a:pt x="660615" y="59817"/>
                  </a:lnTo>
                  <a:lnTo>
                    <a:pt x="664019" y="53340"/>
                  </a:lnTo>
                  <a:lnTo>
                    <a:pt x="666064" y="46101"/>
                  </a:lnTo>
                  <a:lnTo>
                    <a:pt x="666750" y="38100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627180" y="5684551"/>
              <a:ext cx="83820" cy="7315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74701" y="5684551"/>
              <a:ext cx="69188" cy="73152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4867808" y="5683028"/>
              <a:ext cx="618490" cy="105410"/>
            </a:xfrm>
            <a:custGeom>
              <a:avLst/>
              <a:gdLst/>
              <a:ahLst/>
              <a:cxnLst/>
              <a:rect l="l" t="t" r="r" b="b"/>
              <a:pathLst>
                <a:path w="618489" h="105410">
                  <a:moveTo>
                    <a:pt x="70561" y="37947"/>
                  </a:moveTo>
                  <a:lnTo>
                    <a:pt x="56540" y="7797"/>
                  </a:lnTo>
                  <a:lnTo>
                    <a:pt x="56540" y="45567"/>
                  </a:lnTo>
                  <a:lnTo>
                    <a:pt x="54178" y="51790"/>
                  </a:lnTo>
                  <a:lnTo>
                    <a:pt x="44729" y="61442"/>
                  </a:lnTo>
                  <a:lnTo>
                    <a:pt x="38557" y="63855"/>
                  </a:lnTo>
                  <a:lnTo>
                    <a:pt x="23926" y="63855"/>
                  </a:lnTo>
                  <a:lnTo>
                    <a:pt x="18135" y="61722"/>
                  </a:lnTo>
                  <a:lnTo>
                    <a:pt x="13563" y="57454"/>
                  </a:lnTo>
                  <a:lnTo>
                    <a:pt x="13563" y="18592"/>
                  </a:lnTo>
                  <a:lnTo>
                    <a:pt x="18135" y="14325"/>
                  </a:lnTo>
                  <a:lnTo>
                    <a:pt x="23926" y="12192"/>
                  </a:lnTo>
                  <a:lnTo>
                    <a:pt x="38557" y="12192"/>
                  </a:lnTo>
                  <a:lnTo>
                    <a:pt x="44729" y="14579"/>
                  </a:lnTo>
                  <a:lnTo>
                    <a:pt x="54178" y="24130"/>
                  </a:lnTo>
                  <a:lnTo>
                    <a:pt x="56426" y="30022"/>
                  </a:lnTo>
                  <a:lnTo>
                    <a:pt x="56540" y="45567"/>
                  </a:lnTo>
                  <a:lnTo>
                    <a:pt x="56540" y="7797"/>
                  </a:lnTo>
                  <a:lnTo>
                    <a:pt x="54673" y="6248"/>
                  </a:lnTo>
                  <a:lnTo>
                    <a:pt x="48310" y="2933"/>
                  </a:lnTo>
                  <a:lnTo>
                    <a:pt x="41224" y="965"/>
                  </a:lnTo>
                  <a:lnTo>
                    <a:pt x="33375" y="304"/>
                  </a:lnTo>
                  <a:lnTo>
                    <a:pt x="25349" y="304"/>
                  </a:lnTo>
                  <a:lnTo>
                    <a:pt x="18491" y="2286"/>
                  </a:lnTo>
                  <a:lnTo>
                    <a:pt x="12801" y="6248"/>
                  </a:lnTo>
                  <a:lnTo>
                    <a:pt x="12192" y="1524"/>
                  </a:lnTo>
                  <a:lnTo>
                    <a:pt x="0" y="1524"/>
                  </a:lnTo>
                  <a:lnTo>
                    <a:pt x="0" y="105156"/>
                  </a:lnTo>
                  <a:lnTo>
                    <a:pt x="13563" y="105156"/>
                  </a:lnTo>
                  <a:lnTo>
                    <a:pt x="13563" y="70408"/>
                  </a:lnTo>
                  <a:lnTo>
                    <a:pt x="19151" y="73964"/>
                  </a:lnTo>
                  <a:lnTo>
                    <a:pt x="25755" y="75742"/>
                  </a:lnTo>
                  <a:lnTo>
                    <a:pt x="33375" y="75742"/>
                  </a:lnTo>
                  <a:lnTo>
                    <a:pt x="41287" y="75095"/>
                  </a:lnTo>
                  <a:lnTo>
                    <a:pt x="48412" y="73113"/>
                  </a:lnTo>
                  <a:lnTo>
                    <a:pt x="53619" y="70408"/>
                  </a:lnTo>
                  <a:lnTo>
                    <a:pt x="54737" y="69837"/>
                  </a:lnTo>
                  <a:lnTo>
                    <a:pt x="60274" y="65227"/>
                  </a:lnTo>
                  <a:lnTo>
                    <a:pt x="61366" y="63855"/>
                  </a:lnTo>
                  <a:lnTo>
                    <a:pt x="64770" y="59588"/>
                  </a:lnTo>
                  <a:lnTo>
                    <a:pt x="67995" y="53149"/>
                  </a:lnTo>
                  <a:lnTo>
                    <a:pt x="69913" y="45948"/>
                  </a:lnTo>
                  <a:lnTo>
                    <a:pt x="70561" y="37947"/>
                  </a:lnTo>
                  <a:close/>
                </a:path>
                <a:path w="618489" h="105410">
                  <a:moveTo>
                    <a:pt x="163372" y="38100"/>
                  </a:moveTo>
                  <a:lnTo>
                    <a:pt x="162687" y="30099"/>
                  </a:lnTo>
                  <a:lnTo>
                    <a:pt x="160642" y="22860"/>
                  </a:lnTo>
                  <a:lnTo>
                    <a:pt x="157238" y="16383"/>
                  </a:lnTo>
                  <a:lnTo>
                    <a:pt x="154127" y="12649"/>
                  </a:lnTo>
                  <a:lnTo>
                    <a:pt x="152476" y="10668"/>
                  </a:lnTo>
                  <a:lnTo>
                    <a:pt x="149352" y="8178"/>
                  </a:lnTo>
                  <a:lnTo>
                    <a:pt x="149352" y="30581"/>
                  </a:lnTo>
                  <a:lnTo>
                    <a:pt x="149352" y="45618"/>
                  </a:lnTo>
                  <a:lnTo>
                    <a:pt x="147040" y="51739"/>
                  </a:lnTo>
                  <a:lnTo>
                    <a:pt x="137795" y="61188"/>
                  </a:lnTo>
                  <a:lnTo>
                    <a:pt x="131826" y="63550"/>
                  </a:lnTo>
                  <a:lnTo>
                    <a:pt x="117195" y="63550"/>
                  </a:lnTo>
                  <a:lnTo>
                    <a:pt x="111226" y="61188"/>
                  </a:lnTo>
                  <a:lnTo>
                    <a:pt x="101981" y="51739"/>
                  </a:lnTo>
                  <a:lnTo>
                    <a:pt x="99669" y="45618"/>
                  </a:lnTo>
                  <a:lnTo>
                    <a:pt x="99669" y="30581"/>
                  </a:lnTo>
                  <a:lnTo>
                    <a:pt x="101981" y="24460"/>
                  </a:lnTo>
                  <a:lnTo>
                    <a:pt x="111226" y="15011"/>
                  </a:lnTo>
                  <a:lnTo>
                    <a:pt x="117195" y="12649"/>
                  </a:lnTo>
                  <a:lnTo>
                    <a:pt x="131826" y="12649"/>
                  </a:lnTo>
                  <a:lnTo>
                    <a:pt x="137795" y="15011"/>
                  </a:lnTo>
                  <a:lnTo>
                    <a:pt x="147040" y="24460"/>
                  </a:lnTo>
                  <a:lnTo>
                    <a:pt x="149352" y="30581"/>
                  </a:lnTo>
                  <a:lnTo>
                    <a:pt x="149352" y="8178"/>
                  </a:lnTo>
                  <a:lnTo>
                    <a:pt x="146646" y="6007"/>
                  </a:lnTo>
                  <a:lnTo>
                    <a:pt x="140030" y="2667"/>
                  </a:lnTo>
                  <a:lnTo>
                    <a:pt x="132664" y="673"/>
                  </a:lnTo>
                  <a:lnTo>
                    <a:pt x="124510" y="0"/>
                  </a:lnTo>
                  <a:lnTo>
                    <a:pt x="116357" y="673"/>
                  </a:lnTo>
                  <a:lnTo>
                    <a:pt x="86334" y="30099"/>
                  </a:lnTo>
                  <a:lnTo>
                    <a:pt x="85648" y="38100"/>
                  </a:lnTo>
                  <a:lnTo>
                    <a:pt x="86334" y="46101"/>
                  </a:lnTo>
                  <a:lnTo>
                    <a:pt x="116357" y="75539"/>
                  </a:lnTo>
                  <a:lnTo>
                    <a:pt x="124510" y="76200"/>
                  </a:lnTo>
                  <a:lnTo>
                    <a:pt x="132664" y="75539"/>
                  </a:lnTo>
                  <a:lnTo>
                    <a:pt x="140030" y="73533"/>
                  </a:lnTo>
                  <a:lnTo>
                    <a:pt x="146646" y="70205"/>
                  </a:lnTo>
                  <a:lnTo>
                    <a:pt x="152476" y="65532"/>
                  </a:lnTo>
                  <a:lnTo>
                    <a:pt x="154127" y="63550"/>
                  </a:lnTo>
                  <a:lnTo>
                    <a:pt x="157238" y="59817"/>
                  </a:lnTo>
                  <a:lnTo>
                    <a:pt x="160642" y="53340"/>
                  </a:lnTo>
                  <a:lnTo>
                    <a:pt x="162687" y="46101"/>
                  </a:lnTo>
                  <a:lnTo>
                    <a:pt x="163372" y="38100"/>
                  </a:lnTo>
                  <a:close/>
                </a:path>
                <a:path w="618489" h="105410">
                  <a:moveTo>
                    <a:pt x="263499" y="62788"/>
                  </a:moveTo>
                  <a:lnTo>
                    <a:pt x="251307" y="62788"/>
                  </a:lnTo>
                  <a:lnTo>
                    <a:pt x="251307" y="13411"/>
                  </a:lnTo>
                  <a:lnTo>
                    <a:pt x="251307" y="1524"/>
                  </a:lnTo>
                  <a:lnTo>
                    <a:pt x="237744" y="1524"/>
                  </a:lnTo>
                  <a:lnTo>
                    <a:pt x="237744" y="13411"/>
                  </a:lnTo>
                  <a:lnTo>
                    <a:pt x="237744" y="62788"/>
                  </a:lnTo>
                  <a:lnTo>
                    <a:pt x="198577" y="62788"/>
                  </a:lnTo>
                  <a:lnTo>
                    <a:pt x="201904" y="54838"/>
                  </a:lnTo>
                  <a:lnTo>
                    <a:pt x="204292" y="44691"/>
                  </a:lnTo>
                  <a:lnTo>
                    <a:pt x="205714" y="32359"/>
                  </a:lnTo>
                  <a:lnTo>
                    <a:pt x="206197" y="17830"/>
                  </a:lnTo>
                  <a:lnTo>
                    <a:pt x="206197" y="13411"/>
                  </a:lnTo>
                  <a:lnTo>
                    <a:pt x="237744" y="13411"/>
                  </a:lnTo>
                  <a:lnTo>
                    <a:pt x="237744" y="1524"/>
                  </a:lnTo>
                  <a:lnTo>
                    <a:pt x="193700" y="1524"/>
                  </a:lnTo>
                  <a:lnTo>
                    <a:pt x="193675" y="13411"/>
                  </a:lnTo>
                  <a:lnTo>
                    <a:pt x="193090" y="31305"/>
                  </a:lnTo>
                  <a:lnTo>
                    <a:pt x="191262" y="45796"/>
                  </a:lnTo>
                  <a:lnTo>
                    <a:pt x="188214" y="56299"/>
                  </a:lnTo>
                  <a:lnTo>
                    <a:pt x="183946" y="62788"/>
                  </a:lnTo>
                  <a:lnTo>
                    <a:pt x="174955" y="62788"/>
                  </a:lnTo>
                  <a:lnTo>
                    <a:pt x="174955" y="95250"/>
                  </a:lnTo>
                  <a:lnTo>
                    <a:pt x="188671" y="95250"/>
                  </a:lnTo>
                  <a:lnTo>
                    <a:pt x="188671" y="74676"/>
                  </a:lnTo>
                  <a:lnTo>
                    <a:pt x="249936" y="74676"/>
                  </a:lnTo>
                  <a:lnTo>
                    <a:pt x="249936" y="95250"/>
                  </a:lnTo>
                  <a:lnTo>
                    <a:pt x="263499" y="95250"/>
                  </a:lnTo>
                  <a:lnTo>
                    <a:pt x="263499" y="74676"/>
                  </a:lnTo>
                  <a:lnTo>
                    <a:pt x="263499" y="62788"/>
                  </a:lnTo>
                  <a:close/>
                </a:path>
                <a:path w="618489" h="105410">
                  <a:moveTo>
                    <a:pt x="348996" y="1524"/>
                  </a:moveTo>
                  <a:lnTo>
                    <a:pt x="334518" y="1524"/>
                  </a:lnTo>
                  <a:lnTo>
                    <a:pt x="308762" y="53492"/>
                  </a:lnTo>
                  <a:lnTo>
                    <a:pt x="282702" y="1524"/>
                  </a:lnTo>
                  <a:lnTo>
                    <a:pt x="268224" y="1524"/>
                  </a:lnTo>
                  <a:lnTo>
                    <a:pt x="301904" y="67818"/>
                  </a:lnTo>
                  <a:lnTo>
                    <a:pt x="281787" y="105156"/>
                  </a:lnTo>
                  <a:lnTo>
                    <a:pt x="296570" y="105156"/>
                  </a:lnTo>
                  <a:lnTo>
                    <a:pt x="348996" y="1524"/>
                  </a:lnTo>
                  <a:close/>
                </a:path>
                <a:path w="618489" h="105410">
                  <a:moveTo>
                    <a:pt x="432358" y="74676"/>
                  </a:moveTo>
                  <a:lnTo>
                    <a:pt x="401726" y="37490"/>
                  </a:lnTo>
                  <a:lnTo>
                    <a:pt x="430377" y="1524"/>
                  </a:lnTo>
                  <a:lnTo>
                    <a:pt x="414528" y="1524"/>
                  </a:lnTo>
                  <a:lnTo>
                    <a:pt x="390906" y="31546"/>
                  </a:lnTo>
                  <a:lnTo>
                    <a:pt x="377494" y="31546"/>
                  </a:lnTo>
                  <a:lnTo>
                    <a:pt x="377494" y="1524"/>
                  </a:lnTo>
                  <a:lnTo>
                    <a:pt x="363931" y="1524"/>
                  </a:lnTo>
                  <a:lnTo>
                    <a:pt x="363931" y="74676"/>
                  </a:lnTo>
                  <a:lnTo>
                    <a:pt x="377494" y="74676"/>
                  </a:lnTo>
                  <a:lnTo>
                    <a:pt x="377494" y="43281"/>
                  </a:lnTo>
                  <a:lnTo>
                    <a:pt x="390906" y="43281"/>
                  </a:lnTo>
                  <a:lnTo>
                    <a:pt x="416204" y="74676"/>
                  </a:lnTo>
                  <a:lnTo>
                    <a:pt x="432358" y="74676"/>
                  </a:lnTo>
                  <a:close/>
                </a:path>
                <a:path w="618489" h="105410">
                  <a:moveTo>
                    <a:pt x="529742" y="62788"/>
                  </a:moveTo>
                  <a:lnTo>
                    <a:pt x="517550" y="62788"/>
                  </a:lnTo>
                  <a:lnTo>
                    <a:pt x="517550" y="1524"/>
                  </a:lnTo>
                  <a:lnTo>
                    <a:pt x="503834" y="1524"/>
                  </a:lnTo>
                  <a:lnTo>
                    <a:pt x="503834" y="62788"/>
                  </a:lnTo>
                  <a:lnTo>
                    <a:pt x="461924" y="62788"/>
                  </a:lnTo>
                  <a:lnTo>
                    <a:pt x="461924" y="1524"/>
                  </a:lnTo>
                  <a:lnTo>
                    <a:pt x="448360" y="1524"/>
                  </a:lnTo>
                  <a:lnTo>
                    <a:pt x="448360" y="74676"/>
                  </a:lnTo>
                  <a:lnTo>
                    <a:pt x="516026" y="74676"/>
                  </a:lnTo>
                  <a:lnTo>
                    <a:pt x="516026" y="96012"/>
                  </a:lnTo>
                  <a:lnTo>
                    <a:pt x="529742" y="96012"/>
                  </a:lnTo>
                  <a:lnTo>
                    <a:pt x="529742" y="62788"/>
                  </a:lnTo>
                  <a:close/>
                </a:path>
                <a:path w="618489" h="105410">
                  <a:moveTo>
                    <a:pt x="618134" y="1524"/>
                  </a:moveTo>
                  <a:lnTo>
                    <a:pt x="610057" y="1524"/>
                  </a:lnTo>
                  <a:lnTo>
                    <a:pt x="559917" y="51968"/>
                  </a:lnTo>
                  <a:lnTo>
                    <a:pt x="559917" y="1524"/>
                  </a:lnTo>
                  <a:lnTo>
                    <a:pt x="546354" y="1524"/>
                  </a:lnTo>
                  <a:lnTo>
                    <a:pt x="546354" y="74676"/>
                  </a:lnTo>
                  <a:lnTo>
                    <a:pt x="554431" y="74676"/>
                  </a:lnTo>
                  <a:lnTo>
                    <a:pt x="604570" y="24231"/>
                  </a:lnTo>
                  <a:lnTo>
                    <a:pt x="604570" y="74676"/>
                  </a:lnTo>
                  <a:lnTo>
                    <a:pt x="618134" y="74676"/>
                  </a:lnTo>
                  <a:lnTo>
                    <a:pt x="618134" y="1524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10019" y="5684551"/>
              <a:ext cx="71780" cy="73152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640623" y="5649502"/>
              <a:ext cx="342132" cy="109724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48136" y="5684551"/>
              <a:ext cx="69188" cy="73152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36527" y="5683028"/>
              <a:ext cx="177848" cy="95248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3764149" y="5936468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1631" y="0"/>
                  </a:moveTo>
                  <a:lnTo>
                    <a:pt x="6350" y="0"/>
                  </a:lnTo>
                  <a:lnTo>
                    <a:pt x="4190" y="812"/>
                  </a:lnTo>
                  <a:lnTo>
                    <a:pt x="835" y="4064"/>
                  </a:lnTo>
                  <a:lnTo>
                    <a:pt x="0" y="6198"/>
                  </a:lnTo>
                  <a:lnTo>
                    <a:pt x="0" y="11479"/>
                  </a:lnTo>
                  <a:lnTo>
                    <a:pt x="835" y="13639"/>
                  </a:lnTo>
                  <a:lnTo>
                    <a:pt x="2513" y="15317"/>
                  </a:lnTo>
                  <a:lnTo>
                    <a:pt x="4190" y="16991"/>
                  </a:lnTo>
                  <a:lnTo>
                    <a:pt x="6350" y="17830"/>
                  </a:lnTo>
                  <a:lnTo>
                    <a:pt x="11631" y="17830"/>
                  </a:lnTo>
                  <a:lnTo>
                    <a:pt x="13792" y="16991"/>
                  </a:lnTo>
                  <a:lnTo>
                    <a:pt x="17143" y="13639"/>
                  </a:lnTo>
                  <a:lnTo>
                    <a:pt x="17981" y="11479"/>
                  </a:lnTo>
                  <a:lnTo>
                    <a:pt x="17981" y="6198"/>
                  </a:lnTo>
                  <a:lnTo>
                    <a:pt x="17143" y="4064"/>
                  </a:lnTo>
                  <a:lnTo>
                    <a:pt x="13792" y="812"/>
                  </a:lnTo>
                  <a:lnTo>
                    <a:pt x="11631" y="0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2726" y="5841526"/>
              <a:ext cx="3907958" cy="336804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34387" y="6073173"/>
              <a:ext cx="2540173" cy="105156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70042" y="6268247"/>
              <a:ext cx="320036" cy="76198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9431" y="6268550"/>
              <a:ext cx="70559" cy="104852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9802" y="6269770"/>
              <a:ext cx="89917" cy="73152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13796" y="6269770"/>
              <a:ext cx="83818" cy="73152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5887372" y="63266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1630" y="0"/>
                  </a:moveTo>
                  <a:lnTo>
                    <a:pt x="6350" y="0"/>
                  </a:lnTo>
                  <a:lnTo>
                    <a:pt x="4189" y="812"/>
                  </a:lnTo>
                  <a:lnTo>
                    <a:pt x="834" y="4063"/>
                  </a:lnTo>
                  <a:lnTo>
                    <a:pt x="0" y="6198"/>
                  </a:lnTo>
                  <a:lnTo>
                    <a:pt x="0" y="11479"/>
                  </a:lnTo>
                  <a:lnTo>
                    <a:pt x="834" y="13639"/>
                  </a:lnTo>
                  <a:lnTo>
                    <a:pt x="2512" y="15317"/>
                  </a:lnTo>
                  <a:lnTo>
                    <a:pt x="4189" y="16991"/>
                  </a:lnTo>
                  <a:lnTo>
                    <a:pt x="6350" y="17830"/>
                  </a:lnTo>
                  <a:lnTo>
                    <a:pt x="11630" y="17830"/>
                  </a:lnTo>
                  <a:lnTo>
                    <a:pt x="13790" y="16991"/>
                  </a:lnTo>
                  <a:lnTo>
                    <a:pt x="17142" y="13639"/>
                  </a:lnTo>
                  <a:lnTo>
                    <a:pt x="17981" y="11479"/>
                  </a:lnTo>
                  <a:lnTo>
                    <a:pt x="17981" y="6198"/>
                  </a:lnTo>
                  <a:lnTo>
                    <a:pt x="17142" y="4063"/>
                  </a:lnTo>
                  <a:lnTo>
                    <a:pt x="13790" y="812"/>
                  </a:lnTo>
                  <a:lnTo>
                    <a:pt x="11630" y="0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61165" y="6267789"/>
              <a:ext cx="4128315" cy="105613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5403037" y="6267800"/>
              <a:ext cx="469265" cy="77470"/>
            </a:xfrm>
            <a:custGeom>
              <a:avLst/>
              <a:gdLst/>
              <a:ahLst/>
              <a:cxnLst/>
              <a:rect l="l" t="t" r="r" b="b"/>
              <a:pathLst>
                <a:path w="469264" h="77470">
                  <a:moveTo>
                    <a:pt x="115976" y="1879"/>
                  </a:moveTo>
                  <a:lnTo>
                    <a:pt x="94640" y="1879"/>
                  </a:lnTo>
                  <a:lnTo>
                    <a:pt x="94640" y="56489"/>
                  </a:lnTo>
                  <a:lnTo>
                    <a:pt x="68732" y="56489"/>
                  </a:lnTo>
                  <a:lnTo>
                    <a:pt x="68732" y="1879"/>
                  </a:lnTo>
                  <a:lnTo>
                    <a:pt x="47396" y="1879"/>
                  </a:lnTo>
                  <a:lnTo>
                    <a:pt x="47396" y="56489"/>
                  </a:lnTo>
                  <a:lnTo>
                    <a:pt x="21336" y="56489"/>
                  </a:lnTo>
                  <a:lnTo>
                    <a:pt x="21336" y="1879"/>
                  </a:lnTo>
                  <a:lnTo>
                    <a:pt x="0" y="1879"/>
                  </a:lnTo>
                  <a:lnTo>
                    <a:pt x="0" y="56489"/>
                  </a:lnTo>
                  <a:lnTo>
                    <a:pt x="0" y="75539"/>
                  </a:lnTo>
                  <a:lnTo>
                    <a:pt x="115976" y="75539"/>
                  </a:lnTo>
                  <a:lnTo>
                    <a:pt x="115976" y="56489"/>
                  </a:lnTo>
                  <a:lnTo>
                    <a:pt x="115976" y="1879"/>
                  </a:lnTo>
                  <a:close/>
                </a:path>
                <a:path w="469264" h="77470">
                  <a:moveTo>
                    <a:pt x="203377" y="35382"/>
                  </a:moveTo>
                  <a:lnTo>
                    <a:pt x="202704" y="30327"/>
                  </a:lnTo>
                  <a:lnTo>
                    <a:pt x="202234" y="26758"/>
                  </a:lnTo>
                  <a:lnTo>
                    <a:pt x="199567" y="19113"/>
                  </a:lnTo>
                  <a:lnTo>
                    <a:pt x="182270" y="2755"/>
                  </a:lnTo>
                  <a:lnTo>
                    <a:pt x="182270" y="30327"/>
                  </a:lnTo>
                  <a:lnTo>
                    <a:pt x="151028" y="30327"/>
                  </a:lnTo>
                  <a:lnTo>
                    <a:pt x="152146" y="26568"/>
                  </a:lnTo>
                  <a:lnTo>
                    <a:pt x="154178" y="23596"/>
                  </a:lnTo>
                  <a:lnTo>
                    <a:pt x="160070" y="19227"/>
                  </a:lnTo>
                  <a:lnTo>
                    <a:pt x="163525" y="18135"/>
                  </a:lnTo>
                  <a:lnTo>
                    <a:pt x="171551" y="18135"/>
                  </a:lnTo>
                  <a:lnTo>
                    <a:pt x="174929" y="19227"/>
                  </a:lnTo>
                  <a:lnTo>
                    <a:pt x="180314" y="23596"/>
                  </a:lnTo>
                  <a:lnTo>
                    <a:pt x="181864" y="26568"/>
                  </a:lnTo>
                  <a:lnTo>
                    <a:pt x="182270" y="30327"/>
                  </a:lnTo>
                  <a:lnTo>
                    <a:pt x="182270" y="2755"/>
                  </a:lnTo>
                  <a:lnTo>
                    <a:pt x="175895" y="774"/>
                  </a:lnTo>
                  <a:lnTo>
                    <a:pt x="167335" y="0"/>
                  </a:lnTo>
                  <a:lnTo>
                    <a:pt x="159283" y="660"/>
                  </a:lnTo>
                  <a:lnTo>
                    <a:pt x="130048" y="30010"/>
                  </a:lnTo>
                  <a:lnTo>
                    <a:pt x="129387" y="37947"/>
                  </a:lnTo>
                  <a:lnTo>
                    <a:pt x="130162" y="46405"/>
                  </a:lnTo>
                  <a:lnTo>
                    <a:pt x="155994" y="74447"/>
                  </a:lnTo>
                  <a:lnTo>
                    <a:pt x="174498" y="77114"/>
                  </a:lnTo>
                  <a:lnTo>
                    <a:pt x="181508" y="76720"/>
                  </a:lnTo>
                  <a:lnTo>
                    <a:pt x="188061" y="75552"/>
                  </a:lnTo>
                  <a:lnTo>
                    <a:pt x="194157" y="73596"/>
                  </a:lnTo>
                  <a:lnTo>
                    <a:pt x="199796" y="70866"/>
                  </a:lnTo>
                  <a:lnTo>
                    <a:pt x="199796" y="58064"/>
                  </a:lnTo>
                  <a:lnTo>
                    <a:pt x="199796" y="51968"/>
                  </a:lnTo>
                  <a:lnTo>
                    <a:pt x="194310" y="56032"/>
                  </a:lnTo>
                  <a:lnTo>
                    <a:pt x="187147" y="58064"/>
                  </a:lnTo>
                  <a:lnTo>
                    <a:pt x="171704" y="58064"/>
                  </a:lnTo>
                  <a:lnTo>
                    <a:pt x="166090" y="56921"/>
                  </a:lnTo>
                  <a:lnTo>
                    <a:pt x="156845" y="52349"/>
                  </a:lnTo>
                  <a:lnTo>
                    <a:pt x="153619" y="49123"/>
                  </a:lnTo>
                  <a:lnTo>
                    <a:pt x="151790" y="44958"/>
                  </a:lnTo>
                  <a:lnTo>
                    <a:pt x="202996" y="44958"/>
                  </a:lnTo>
                  <a:lnTo>
                    <a:pt x="203377" y="35382"/>
                  </a:lnTo>
                  <a:close/>
                </a:path>
                <a:path w="469264" h="77470">
                  <a:moveTo>
                    <a:pt x="291541" y="1981"/>
                  </a:moveTo>
                  <a:lnTo>
                    <a:pt x="270205" y="1981"/>
                  </a:lnTo>
                  <a:lnTo>
                    <a:pt x="270205" y="28803"/>
                  </a:lnTo>
                  <a:lnTo>
                    <a:pt x="238963" y="28803"/>
                  </a:lnTo>
                  <a:lnTo>
                    <a:pt x="238963" y="1981"/>
                  </a:lnTo>
                  <a:lnTo>
                    <a:pt x="217627" y="1981"/>
                  </a:lnTo>
                  <a:lnTo>
                    <a:pt x="217627" y="75133"/>
                  </a:lnTo>
                  <a:lnTo>
                    <a:pt x="238963" y="75133"/>
                  </a:lnTo>
                  <a:lnTo>
                    <a:pt x="238963" y="46939"/>
                  </a:lnTo>
                  <a:lnTo>
                    <a:pt x="270205" y="46939"/>
                  </a:lnTo>
                  <a:lnTo>
                    <a:pt x="270205" y="75133"/>
                  </a:lnTo>
                  <a:lnTo>
                    <a:pt x="291541" y="75133"/>
                  </a:lnTo>
                  <a:lnTo>
                    <a:pt x="291541" y="1981"/>
                  </a:lnTo>
                  <a:close/>
                </a:path>
                <a:path w="469264" h="77470">
                  <a:moveTo>
                    <a:pt x="383438" y="1981"/>
                  </a:moveTo>
                  <a:lnTo>
                    <a:pt x="370484" y="1981"/>
                  </a:lnTo>
                  <a:lnTo>
                    <a:pt x="329946" y="40690"/>
                  </a:lnTo>
                  <a:lnTo>
                    <a:pt x="329946" y="1981"/>
                  </a:lnTo>
                  <a:lnTo>
                    <a:pt x="308610" y="1981"/>
                  </a:lnTo>
                  <a:lnTo>
                    <a:pt x="308610" y="75133"/>
                  </a:lnTo>
                  <a:lnTo>
                    <a:pt x="321564" y="75133"/>
                  </a:lnTo>
                  <a:lnTo>
                    <a:pt x="362102" y="36423"/>
                  </a:lnTo>
                  <a:lnTo>
                    <a:pt x="362102" y="75133"/>
                  </a:lnTo>
                  <a:lnTo>
                    <a:pt x="383438" y="75133"/>
                  </a:lnTo>
                  <a:lnTo>
                    <a:pt x="383438" y="1981"/>
                  </a:lnTo>
                  <a:close/>
                </a:path>
                <a:path w="469264" h="77470">
                  <a:moveTo>
                    <a:pt x="469239" y="1981"/>
                  </a:moveTo>
                  <a:lnTo>
                    <a:pt x="447903" y="1981"/>
                  </a:lnTo>
                  <a:lnTo>
                    <a:pt x="447903" y="20116"/>
                  </a:lnTo>
                  <a:lnTo>
                    <a:pt x="447903" y="35204"/>
                  </a:lnTo>
                  <a:lnTo>
                    <a:pt x="426618" y="35204"/>
                  </a:lnTo>
                  <a:lnTo>
                    <a:pt x="424586" y="34493"/>
                  </a:lnTo>
                  <a:lnTo>
                    <a:pt x="421538" y="31648"/>
                  </a:lnTo>
                  <a:lnTo>
                    <a:pt x="420776" y="29819"/>
                  </a:lnTo>
                  <a:lnTo>
                    <a:pt x="420776" y="25450"/>
                  </a:lnTo>
                  <a:lnTo>
                    <a:pt x="421563" y="23672"/>
                  </a:lnTo>
                  <a:lnTo>
                    <a:pt x="424713" y="20828"/>
                  </a:lnTo>
                  <a:lnTo>
                    <a:pt x="426720" y="20116"/>
                  </a:lnTo>
                  <a:lnTo>
                    <a:pt x="447903" y="20116"/>
                  </a:lnTo>
                  <a:lnTo>
                    <a:pt x="447903" y="1981"/>
                  </a:lnTo>
                  <a:lnTo>
                    <a:pt x="419557" y="1981"/>
                  </a:lnTo>
                  <a:lnTo>
                    <a:pt x="412419" y="4267"/>
                  </a:lnTo>
                  <a:lnTo>
                    <a:pt x="401548" y="13411"/>
                  </a:lnTo>
                  <a:lnTo>
                    <a:pt x="398830" y="19354"/>
                  </a:lnTo>
                  <a:lnTo>
                    <a:pt x="398830" y="31750"/>
                  </a:lnTo>
                  <a:lnTo>
                    <a:pt x="400202" y="36220"/>
                  </a:lnTo>
                  <a:lnTo>
                    <a:pt x="405688" y="43942"/>
                  </a:lnTo>
                  <a:lnTo>
                    <a:pt x="409498" y="46888"/>
                  </a:lnTo>
                  <a:lnTo>
                    <a:pt x="414375" y="48920"/>
                  </a:lnTo>
                  <a:lnTo>
                    <a:pt x="395935" y="75133"/>
                  </a:lnTo>
                  <a:lnTo>
                    <a:pt x="420319" y="75133"/>
                  </a:lnTo>
                  <a:lnTo>
                    <a:pt x="437083" y="51358"/>
                  </a:lnTo>
                  <a:lnTo>
                    <a:pt x="447903" y="51358"/>
                  </a:lnTo>
                  <a:lnTo>
                    <a:pt x="447903" y="75133"/>
                  </a:lnTo>
                  <a:lnTo>
                    <a:pt x="469239" y="75133"/>
                  </a:lnTo>
                  <a:lnTo>
                    <a:pt x="469239" y="51358"/>
                  </a:lnTo>
                  <a:lnTo>
                    <a:pt x="469239" y="35204"/>
                  </a:lnTo>
                  <a:lnTo>
                    <a:pt x="469239" y="20116"/>
                  </a:lnTo>
                  <a:lnTo>
                    <a:pt x="469239" y="1981"/>
                  </a:lnTo>
                  <a:close/>
                </a:path>
              </a:pathLst>
            </a:custGeom>
            <a:solidFill>
              <a:srgbClr val="7272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983977" y="6659916"/>
              <a:ext cx="71780" cy="73151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61510" y="6621817"/>
              <a:ext cx="6592881" cy="531878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557999" y="2122913"/>
              <a:ext cx="9576435" cy="2465070"/>
            </a:xfrm>
            <a:custGeom>
              <a:avLst/>
              <a:gdLst/>
              <a:ahLst/>
              <a:cxnLst/>
              <a:rect l="l" t="t" r="r" b="b"/>
              <a:pathLst>
                <a:path w="9576435" h="2465070">
                  <a:moveTo>
                    <a:pt x="2340000" y="1276578"/>
                  </a:moveTo>
                  <a:lnTo>
                    <a:pt x="0" y="1276578"/>
                  </a:lnTo>
                  <a:lnTo>
                    <a:pt x="0" y="2464587"/>
                  </a:lnTo>
                  <a:lnTo>
                    <a:pt x="2340000" y="2464587"/>
                  </a:lnTo>
                  <a:lnTo>
                    <a:pt x="2340000" y="1276578"/>
                  </a:lnTo>
                  <a:close/>
                </a:path>
                <a:path w="9576435" h="2465070">
                  <a:moveTo>
                    <a:pt x="2340000" y="0"/>
                  </a:moveTo>
                  <a:lnTo>
                    <a:pt x="0" y="0"/>
                  </a:lnTo>
                  <a:lnTo>
                    <a:pt x="0" y="1187996"/>
                  </a:lnTo>
                  <a:lnTo>
                    <a:pt x="2340000" y="1187996"/>
                  </a:lnTo>
                  <a:lnTo>
                    <a:pt x="2340000" y="0"/>
                  </a:lnTo>
                  <a:close/>
                </a:path>
                <a:path w="9576435" h="2465070">
                  <a:moveTo>
                    <a:pt x="4751997" y="1276578"/>
                  </a:moveTo>
                  <a:lnTo>
                    <a:pt x="2411996" y="1276578"/>
                  </a:lnTo>
                  <a:lnTo>
                    <a:pt x="2411996" y="2464587"/>
                  </a:lnTo>
                  <a:lnTo>
                    <a:pt x="4751997" y="2464587"/>
                  </a:lnTo>
                  <a:lnTo>
                    <a:pt x="4751997" y="1276578"/>
                  </a:lnTo>
                  <a:close/>
                </a:path>
                <a:path w="9576435" h="2465070">
                  <a:moveTo>
                    <a:pt x="4751997" y="0"/>
                  </a:moveTo>
                  <a:lnTo>
                    <a:pt x="2411996" y="0"/>
                  </a:lnTo>
                  <a:lnTo>
                    <a:pt x="2411996" y="1187996"/>
                  </a:lnTo>
                  <a:lnTo>
                    <a:pt x="4751997" y="1187996"/>
                  </a:lnTo>
                  <a:lnTo>
                    <a:pt x="4751997" y="0"/>
                  </a:lnTo>
                  <a:close/>
                </a:path>
                <a:path w="9576435" h="2465070">
                  <a:moveTo>
                    <a:pt x="7163994" y="1276578"/>
                  </a:moveTo>
                  <a:lnTo>
                    <a:pt x="4823993" y="1276578"/>
                  </a:lnTo>
                  <a:lnTo>
                    <a:pt x="4823993" y="2464587"/>
                  </a:lnTo>
                  <a:lnTo>
                    <a:pt x="7163994" y="2464587"/>
                  </a:lnTo>
                  <a:lnTo>
                    <a:pt x="7163994" y="1276578"/>
                  </a:lnTo>
                  <a:close/>
                </a:path>
                <a:path w="9576435" h="2465070">
                  <a:moveTo>
                    <a:pt x="7163994" y="0"/>
                  </a:moveTo>
                  <a:lnTo>
                    <a:pt x="4823993" y="0"/>
                  </a:lnTo>
                  <a:lnTo>
                    <a:pt x="4823993" y="1187996"/>
                  </a:lnTo>
                  <a:lnTo>
                    <a:pt x="7163994" y="1187996"/>
                  </a:lnTo>
                  <a:lnTo>
                    <a:pt x="7163994" y="0"/>
                  </a:lnTo>
                  <a:close/>
                </a:path>
                <a:path w="9576435" h="2465070">
                  <a:moveTo>
                    <a:pt x="9575990" y="0"/>
                  </a:moveTo>
                  <a:lnTo>
                    <a:pt x="7235990" y="0"/>
                  </a:lnTo>
                  <a:lnTo>
                    <a:pt x="7235990" y="1187996"/>
                  </a:lnTo>
                  <a:lnTo>
                    <a:pt x="9575990" y="1187996"/>
                  </a:lnTo>
                  <a:lnTo>
                    <a:pt x="957599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93999" y="3399491"/>
              <a:ext cx="2340000" cy="2926820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3312237" y="2533189"/>
              <a:ext cx="367665" cy="367665"/>
            </a:xfrm>
            <a:custGeom>
              <a:avLst/>
              <a:gdLst/>
              <a:ahLst/>
              <a:cxnLst/>
              <a:rect l="l" t="t" r="r" b="b"/>
              <a:pathLst>
                <a:path w="367664" h="367664">
                  <a:moveTo>
                    <a:pt x="192949" y="0"/>
                  </a:moveTo>
                  <a:lnTo>
                    <a:pt x="143782" y="4107"/>
                  </a:lnTo>
                  <a:lnTo>
                    <a:pt x="98967" y="20420"/>
                  </a:lnTo>
                  <a:lnTo>
                    <a:pt x="60342" y="47276"/>
                  </a:lnTo>
                  <a:lnTo>
                    <a:pt x="29746" y="83012"/>
                  </a:lnTo>
                  <a:lnTo>
                    <a:pt x="9019" y="125965"/>
                  </a:lnTo>
                  <a:lnTo>
                    <a:pt x="0" y="174473"/>
                  </a:lnTo>
                  <a:lnTo>
                    <a:pt x="4104" y="223646"/>
                  </a:lnTo>
                  <a:lnTo>
                    <a:pt x="20415" y="268466"/>
                  </a:lnTo>
                  <a:lnTo>
                    <a:pt x="47271" y="307094"/>
                  </a:lnTo>
                  <a:lnTo>
                    <a:pt x="83009" y="337691"/>
                  </a:lnTo>
                  <a:lnTo>
                    <a:pt x="125964" y="358417"/>
                  </a:lnTo>
                  <a:lnTo>
                    <a:pt x="174473" y="367433"/>
                  </a:lnTo>
                  <a:lnTo>
                    <a:pt x="223642" y="363330"/>
                  </a:lnTo>
                  <a:lnTo>
                    <a:pt x="268460" y="347018"/>
                  </a:lnTo>
                  <a:lnTo>
                    <a:pt x="307086" y="320163"/>
                  </a:lnTo>
                  <a:lnTo>
                    <a:pt x="337684" y="284426"/>
                  </a:lnTo>
                  <a:lnTo>
                    <a:pt x="358412" y="241472"/>
                  </a:lnTo>
                  <a:lnTo>
                    <a:pt x="367433" y="192963"/>
                  </a:lnTo>
                  <a:lnTo>
                    <a:pt x="363325" y="143793"/>
                  </a:lnTo>
                  <a:lnTo>
                    <a:pt x="347012" y="98974"/>
                  </a:lnTo>
                  <a:lnTo>
                    <a:pt x="320155" y="60345"/>
                  </a:lnTo>
                  <a:lnTo>
                    <a:pt x="284418" y="29747"/>
                  </a:lnTo>
                  <a:lnTo>
                    <a:pt x="241462" y="9018"/>
                  </a:lnTo>
                  <a:lnTo>
                    <a:pt x="192949" y="0"/>
                  </a:lnTo>
                  <a:close/>
                </a:path>
              </a:pathLst>
            </a:custGeom>
            <a:solidFill>
              <a:srgbClr val="6F72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364297" y="2585987"/>
              <a:ext cx="221615" cy="313055"/>
            </a:xfrm>
            <a:custGeom>
              <a:avLst/>
              <a:gdLst/>
              <a:ahLst/>
              <a:cxnLst/>
              <a:rect l="l" t="t" r="r" b="b"/>
              <a:pathLst>
                <a:path w="221614" h="313055">
                  <a:moveTo>
                    <a:pt x="211787" y="0"/>
                  </a:moveTo>
                  <a:lnTo>
                    <a:pt x="177709" y="0"/>
                  </a:lnTo>
                  <a:lnTo>
                    <a:pt x="138178" y="6101"/>
                  </a:lnTo>
                  <a:lnTo>
                    <a:pt x="107970" y="23446"/>
                  </a:lnTo>
                  <a:lnTo>
                    <a:pt x="88677" y="50601"/>
                  </a:lnTo>
                  <a:lnTo>
                    <a:pt x="81892" y="86130"/>
                  </a:lnTo>
                  <a:lnTo>
                    <a:pt x="81892" y="123649"/>
                  </a:lnTo>
                  <a:lnTo>
                    <a:pt x="69894" y="123649"/>
                  </a:lnTo>
                  <a:lnTo>
                    <a:pt x="47942" y="127963"/>
                  </a:lnTo>
                  <a:lnTo>
                    <a:pt x="30404" y="139878"/>
                  </a:lnTo>
                  <a:lnTo>
                    <a:pt x="18781" y="157856"/>
                  </a:lnTo>
                  <a:lnTo>
                    <a:pt x="14573" y="180356"/>
                  </a:lnTo>
                  <a:lnTo>
                    <a:pt x="14573" y="194429"/>
                  </a:lnTo>
                  <a:lnTo>
                    <a:pt x="81892" y="194429"/>
                  </a:lnTo>
                  <a:lnTo>
                    <a:pt x="81892" y="215485"/>
                  </a:lnTo>
                  <a:lnTo>
                    <a:pt x="63518" y="249824"/>
                  </a:lnTo>
                  <a:lnTo>
                    <a:pt x="0" y="259114"/>
                  </a:lnTo>
                  <a:lnTo>
                    <a:pt x="21838" y="278309"/>
                  </a:lnTo>
                  <a:lnTo>
                    <a:pt x="46556" y="293932"/>
                  </a:lnTo>
                  <a:lnTo>
                    <a:pt x="73786" y="305527"/>
                  </a:lnTo>
                  <a:lnTo>
                    <a:pt x="103162" y="312642"/>
                  </a:lnTo>
                  <a:lnTo>
                    <a:pt x="123194" y="304971"/>
                  </a:lnTo>
                  <a:lnTo>
                    <a:pt x="139407" y="293045"/>
                  </a:lnTo>
                  <a:lnTo>
                    <a:pt x="150263" y="274609"/>
                  </a:lnTo>
                  <a:lnTo>
                    <a:pt x="154223" y="247406"/>
                  </a:lnTo>
                  <a:lnTo>
                    <a:pt x="154223" y="194429"/>
                  </a:lnTo>
                  <a:lnTo>
                    <a:pt x="166269" y="194429"/>
                  </a:lnTo>
                  <a:lnTo>
                    <a:pt x="188201" y="190112"/>
                  </a:lnTo>
                  <a:lnTo>
                    <a:pt x="205727" y="178188"/>
                  </a:lnTo>
                  <a:lnTo>
                    <a:pt x="217344" y="160197"/>
                  </a:lnTo>
                  <a:lnTo>
                    <a:pt x="221551" y="137681"/>
                  </a:lnTo>
                  <a:lnTo>
                    <a:pt x="221551" y="123649"/>
                  </a:lnTo>
                  <a:lnTo>
                    <a:pt x="154223" y="123649"/>
                  </a:lnTo>
                  <a:lnTo>
                    <a:pt x="154223" y="97988"/>
                  </a:lnTo>
                  <a:lnTo>
                    <a:pt x="185411" y="65199"/>
                  </a:lnTo>
                  <a:lnTo>
                    <a:pt x="211787" y="63586"/>
                  </a:lnTo>
                  <a:lnTo>
                    <a:pt x="21178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728911" y="2599728"/>
              <a:ext cx="1239520" cy="233045"/>
            </a:xfrm>
            <a:custGeom>
              <a:avLst/>
              <a:gdLst/>
              <a:ahLst/>
              <a:cxnLst/>
              <a:rect l="l" t="t" r="r" b="b"/>
              <a:pathLst>
                <a:path w="1239520" h="233044">
                  <a:moveTo>
                    <a:pt x="200341" y="32078"/>
                  </a:moveTo>
                  <a:lnTo>
                    <a:pt x="147899" y="32078"/>
                  </a:lnTo>
                  <a:lnTo>
                    <a:pt x="147899" y="71413"/>
                  </a:lnTo>
                  <a:lnTo>
                    <a:pt x="200341" y="71413"/>
                  </a:lnTo>
                  <a:lnTo>
                    <a:pt x="200341" y="32078"/>
                  </a:lnTo>
                  <a:close/>
                </a:path>
                <a:path w="1239520" h="233044">
                  <a:moveTo>
                    <a:pt x="457923" y="89258"/>
                  </a:moveTo>
                  <a:lnTo>
                    <a:pt x="427514" y="94551"/>
                  </a:lnTo>
                  <a:lnTo>
                    <a:pt x="404018" y="109489"/>
                  </a:lnTo>
                  <a:lnTo>
                    <a:pt x="388870" y="132656"/>
                  </a:lnTo>
                  <a:lnTo>
                    <a:pt x="383501" y="162641"/>
                  </a:lnTo>
                  <a:lnTo>
                    <a:pt x="385013" y="179535"/>
                  </a:lnTo>
                  <a:lnTo>
                    <a:pt x="407527" y="217440"/>
                  </a:lnTo>
                  <a:lnTo>
                    <a:pt x="456175" y="232855"/>
                  </a:lnTo>
                  <a:lnTo>
                    <a:pt x="479466" y="230258"/>
                  </a:lnTo>
                  <a:lnTo>
                    <a:pt x="497169" y="223689"/>
                  </a:lnTo>
                  <a:lnTo>
                    <a:pt x="510114" y="214984"/>
                  </a:lnTo>
                  <a:lnTo>
                    <a:pt x="519131" y="205977"/>
                  </a:lnTo>
                  <a:lnTo>
                    <a:pt x="513178" y="198842"/>
                  </a:lnTo>
                  <a:lnTo>
                    <a:pt x="466373" y="198842"/>
                  </a:lnTo>
                  <a:lnTo>
                    <a:pt x="455511" y="196802"/>
                  </a:lnTo>
                  <a:lnTo>
                    <a:pt x="446000" y="190743"/>
                  </a:lnTo>
                  <a:lnTo>
                    <a:pt x="439255" y="180758"/>
                  </a:lnTo>
                  <a:lnTo>
                    <a:pt x="436692" y="166938"/>
                  </a:lnTo>
                  <a:lnTo>
                    <a:pt x="524109" y="166907"/>
                  </a:lnTo>
                  <a:lnTo>
                    <a:pt x="523985" y="162641"/>
                  </a:lnTo>
                  <a:lnTo>
                    <a:pt x="522895" y="148541"/>
                  </a:lnTo>
                  <a:lnTo>
                    <a:pt x="521632" y="142610"/>
                  </a:lnTo>
                  <a:lnTo>
                    <a:pt x="436702" y="142610"/>
                  </a:lnTo>
                  <a:lnTo>
                    <a:pt x="438628" y="132656"/>
                  </a:lnTo>
                  <a:lnTo>
                    <a:pt x="442832" y="125248"/>
                  </a:lnTo>
                  <a:lnTo>
                    <a:pt x="448940" y="120572"/>
                  </a:lnTo>
                  <a:lnTo>
                    <a:pt x="456505" y="118950"/>
                  </a:lnTo>
                  <a:lnTo>
                    <a:pt x="513264" y="118950"/>
                  </a:lnTo>
                  <a:lnTo>
                    <a:pt x="508647" y="111437"/>
                  </a:lnTo>
                  <a:lnTo>
                    <a:pt x="499090" y="101762"/>
                  </a:lnTo>
                  <a:lnTo>
                    <a:pt x="487421" y="94828"/>
                  </a:lnTo>
                  <a:lnTo>
                    <a:pt x="473683" y="90653"/>
                  </a:lnTo>
                  <a:lnTo>
                    <a:pt x="457923" y="89258"/>
                  </a:lnTo>
                  <a:close/>
                </a:path>
                <a:path w="1239520" h="233044">
                  <a:moveTo>
                    <a:pt x="500533" y="183686"/>
                  </a:moveTo>
                  <a:lnTo>
                    <a:pt x="493785" y="189415"/>
                  </a:lnTo>
                  <a:lnTo>
                    <a:pt x="485816" y="194252"/>
                  </a:lnTo>
                  <a:lnTo>
                    <a:pt x="476665" y="197594"/>
                  </a:lnTo>
                  <a:lnTo>
                    <a:pt x="466373" y="198842"/>
                  </a:lnTo>
                  <a:lnTo>
                    <a:pt x="513178" y="198842"/>
                  </a:lnTo>
                  <a:lnTo>
                    <a:pt x="500533" y="183686"/>
                  </a:lnTo>
                  <a:close/>
                </a:path>
                <a:path w="1239520" h="233044">
                  <a:moveTo>
                    <a:pt x="513264" y="118950"/>
                  </a:moveTo>
                  <a:lnTo>
                    <a:pt x="456505" y="118950"/>
                  </a:lnTo>
                  <a:lnTo>
                    <a:pt x="463986" y="120572"/>
                  </a:lnTo>
                  <a:lnTo>
                    <a:pt x="469846" y="125248"/>
                  </a:lnTo>
                  <a:lnTo>
                    <a:pt x="473639" y="132689"/>
                  </a:lnTo>
                  <a:lnTo>
                    <a:pt x="474920" y="142610"/>
                  </a:lnTo>
                  <a:lnTo>
                    <a:pt x="521632" y="142610"/>
                  </a:lnTo>
                  <a:lnTo>
                    <a:pt x="519880" y="134386"/>
                  </a:lnTo>
                  <a:lnTo>
                    <a:pt x="515114" y="121960"/>
                  </a:lnTo>
                  <a:lnTo>
                    <a:pt x="513264" y="118950"/>
                  </a:lnTo>
                  <a:close/>
                </a:path>
                <a:path w="1239520" h="233044">
                  <a:moveTo>
                    <a:pt x="125313" y="32078"/>
                  </a:moveTo>
                  <a:lnTo>
                    <a:pt x="0" y="32078"/>
                  </a:lnTo>
                  <a:lnTo>
                    <a:pt x="0" y="230529"/>
                  </a:lnTo>
                  <a:lnTo>
                    <a:pt x="54429" y="230529"/>
                  </a:lnTo>
                  <a:lnTo>
                    <a:pt x="54429" y="151707"/>
                  </a:lnTo>
                  <a:lnTo>
                    <a:pt x="109645" y="151707"/>
                  </a:lnTo>
                  <a:lnTo>
                    <a:pt x="109645" y="109590"/>
                  </a:lnTo>
                  <a:lnTo>
                    <a:pt x="54429" y="109590"/>
                  </a:lnTo>
                  <a:lnTo>
                    <a:pt x="54429" y="74195"/>
                  </a:lnTo>
                  <a:lnTo>
                    <a:pt x="125313" y="74195"/>
                  </a:lnTo>
                  <a:lnTo>
                    <a:pt x="125313" y="32078"/>
                  </a:lnTo>
                  <a:close/>
                </a:path>
                <a:path w="1239520" h="233044">
                  <a:moveTo>
                    <a:pt x="274784" y="91594"/>
                  </a:moveTo>
                  <a:lnTo>
                    <a:pt x="223831" y="91594"/>
                  </a:lnTo>
                  <a:lnTo>
                    <a:pt x="223831" y="230529"/>
                  </a:lnTo>
                  <a:lnTo>
                    <a:pt x="276275" y="230529"/>
                  </a:lnTo>
                  <a:lnTo>
                    <a:pt x="276275" y="138113"/>
                  </a:lnTo>
                  <a:lnTo>
                    <a:pt x="278882" y="136468"/>
                  </a:lnTo>
                  <a:lnTo>
                    <a:pt x="285413" y="132848"/>
                  </a:lnTo>
                  <a:lnTo>
                    <a:pt x="293939" y="129229"/>
                  </a:lnTo>
                  <a:lnTo>
                    <a:pt x="302530" y="127584"/>
                  </a:lnTo>
                  <a:lnTo>
                    <a:pt x="368543" y="127584"/>
                  </a:lnTo>
                  <a:lnTo>
                    <a:pt x="368543" y="122749"/>
                  </a:lnTo>
                  <a:lnTo>
                    <a:pt x="366973" y="113637"/>
                  </a:lnTo>
                  <a:lnTo>
                    <a:pt x="274784" y="113637"/>
                  </a:lnTo>
                  <a:lnTo>
                    <a:pt x="274784" y="91594"/>
                  </a:lnTo>
                  <a:close/>
                </a:path>
                <a:path w="1239520" h="233044">
                  <a:moveTo>
                    <a:pt x="368543" y="127584"/>
                  </a:moveTo>
                  <a:lnTo>
                    <a:pt x="302530" y="127584"/>
                  </a:lnTo>
                  <a:lnTo>
                    <a:pt x="303427" y="127605"/>
                  </a:lnTo>
                  <a:lnTo>
                    <a:pt x="314643" y="128567"/>
                  </a:lnTo>
                  <a:lnTo>
                    <a:pt x="316101" y="137587"/>
                  </a:lnTo>
                  <a:lnTo>
                    <a:pt x="316101" y="230529"/>
                  </a:lnTo>
                  <a:lnTo>
                    <a:pt x="368543" y="230529"/>
                  </a:lnTo>
                  <a:lnTo>
                    <a:pt x="368543" y="127584"/>
                  </a:lnTo>
                  <a:close/>
                </a:path>
                <a:path w="1239520" h="233044">
                  <a:moveTo>
                    <a:pt x="330339" y="87562"/>
                  </a:moveTo>
                  <a:lnTo>
                    <a:pt x="314546" y="89635"/>
                  </a:lnTo>
                  <a:lnTo>
                    <a:pt x="299884" y="95262"/>
                  </a:lnTo>
                  <a:lnTo>
                    <a:pt x="286560" y="103557"/>
                  </a:lnTo>
                  <a:lnTo>
                    <a:pt x="274784" y="113637"/>
                  </a:lnTo>
                  <a:lnTo>
                    <a:pt x="366973" y="113637"/>
                  </a:lnTo>
                  <a:lnTo>
                    <a:pt x="366018" y="108096"/>
                  </a:lnTo>
                  <a:lnTo>
                    <a:pt x="358624" y="97018"/>
                  </a:lnTo>
                  <a:lnTo>
                    <a:pt x="346640" y="90008"/>
                  </a:lnTo>
                  <a:lnTo>
                    <a:pt x="330339" y="87562"/>
                  </a:lnTo>
                  <a:close/>
                </a:path>
                <a:path w="1239520" h="233044">
                  <a:moveTo>
                    <a:pt x="200341" y="91404"/>
                  </a:moveTo>
                  <a:lnTo>
                    <a:pt x="147899" y="91404"/>
                  </a:lnTo>
                  <a:lnTo>
                    <a:pt x="147899" y="230529"/>
                  </a:lnTo>
                  <a:lnTo>
                    <a:pt x="200341" y="230529"/>
                  </a:lnTo>
                  <a:lnTo>
                    <a:pt x="200341" y="91404"/>
                  </a:lnTo>
                  <a:close/>
                </a:path>
                <a:path w="1239520" h="233044">
                  <a:moveTo>
                    <a:pt x="959768" y="89175"/>
                  </a:moveTo>
                  <a:lnTo>
                    <a:pt x="931118" y="94239"/>
                  </a:lnTo>
                  <a:lnTo>
                    <a:pt x="907933" y="108656"/>
                  </a:lnTo>
                  <a:lnTo>
                    <a:pt x="892411" y="131263"/>
                  </a:lnTo>
                  <a:lnTo>
                    <a:pt x="886749" y="160898"/>
                  </a:lnTo>
                  <a:lnTo>
                    <a:pt x="893128" y="192780"/>
                  </a:lnTo>
                  <a:lnTo>
                    <a:pt x="909732" y="215222"/>
                  </a:lnTo>
                  <a:lnTo>
                    <a:pt x="932764" y="228491"/>
                  </a:lnTo>
                  <a:lnTo>
                    <a:pt x="958424" y="232855"/>
                  </a:lnTo>
                  <a:lnTo>
                    <a:pt x="974918" y="230983"/>
                  </a:lnTo>
                  <a:lnTo>
                    <a:pt x="990558" y="225567"/>
                  </a:lnTo>
                  <a:lnTo>
                    <a:pt x="1004633" y="216906"/>
                  </a:lnTo>
                  <a:lnTo>
                    <a:pt x="1016435" y="205300"/>
                  </a:lnTo>
                  <a:lnTo>
                    <a:pt x="1009298" y="196606"/>
                  </a:lnTo>
                  <a:lnTo>
                    <a:pt x="969840" y="196606"/>
                  </a:lnTo>
                  <a:lnTo>
                    <a:pt x="957860" y="193942"/>
                  </a:lnTo>
                  <a:lnTo>
                    <a:pt x="948397" y="186482"/>
                  </a:lnTo>
                  <a:lnTo>
                    <a:pt x="942183" y="175027"/>
                  </a:lnTo>
                  <a:lnTo>
                    <a:pt x="939949" y="160373"/>
                  </a:lnTo>
                  <a:lnTo>
                    <a:pt x="942065" y="146429"/>
                  </a:lnTo>
                  <a:lnTo>
                    <a:pt x="948140" y="135255"/>
                  </a:lnTo>
                  <a:lnTo>
                    <a:pt x="957763" y="127831"/>
                  </a:lnTo>
                  <a:lnTo>
                    <a:pt x="970525" y="125139"/>
                  </a:lnTo>
                  <a:lnTo>
                    <a:pt x="1005382" y="125139"/>
                  </a:lnTo>
                  <a:lnTo>
                    <a:pt x="1014354" y="114044"/>
                  </a:lnTo>
                  <a:lnTo>
                    <a:pt x="1003310" y="103903"/>
                  </a:lnTo>
                  <a:lnTo>
                    <a:pt x="990289" y="96049"/>
                  </a:lnTo>
                  <a:lnTo>
                    <a:pt x="975653" y="90976"/>
                  </a:lnTo>
                  <a:lnTo>
                    <a:pt x="959768" y="89175"/>
                  </a:lnTo>
                  <a:close/>
                </a:path>
                <a:path w="1239520" h="233044">
                  <a:moveTo>
                    <a:pt x="999026" y="184092"/>
                  </a:moveTo>
                  <a:lnTo>
                    <a:pt x="991802" y="189858"/>
                  </a:lnTo>
                  <a:lnTo>
                    <a:pt x="984624" y="193736"/>
                  </a:lnTo>
                  <a:lnTo>
                    <a:pt x="977351" y="195921"/>
                  </a:lnTo>
                  <a:lnTo>
                    <a:pt x="969840" y="196606"/>
                  </a:lnTo>
                  <a:lnTo>
                    <a:pt x="1009298" y="196606"/>
                  </a:lnTo>
                  <a:lnTo>
                    <a:pt x="999026" y="184092"/>
                  </a:lnTo>
                  <a:close/>
                </a:path>
                <a:path w="1239520" h="233044">
                  <a:moveTo>
                    <a:pt x="1005382" y="125139"/>
                  </a:moveTo>
                  <a:lnTo>
                    <a:pt x="970525" y="125139"/>
                  </a:lnTo>
                  <a:lnTo>
                    <a:pt x="977554" y="125938"/>
                  </a:lnTo>
                  <a:lnTo>
                    <a:pt x="984219" y="128221"/>
                  </a:lnTo>
                  <a:lnTo>
                    <a:pt x="990440" y="131820"/>
                  </a:lnTo>
                  <a:lnTo>
                    <a:pt x="996142" y="136565"/>
                  </a:lnTo>
                  <a:lnTo>
                    <a:pt x="1005382" y="125139"/>
                  </a:lnTo>
                  <a:close/>
                </a:path>
                <a:path w="1239520" h="233044">
                  <a:moveTo>
                    <a:pt x="1198530" y="0"/>
                  </a:moveTo>
                  <a:lnTo>
                    <a:pt x="1182801" y="3192"/>
                  </a:lnTo>
                  <a:lnTo>
                    <a:pt x="1169946" y="11894"/>
                  </a:lnTo>
                  <a:lnTo>
                    <a:pt x="1161273" y="24788"/>
                  </a:lnTo>
                  <a:lnTo>
                    <a:pt x="1158091" y="40561"/>
                  </a:lnTo>
                  <a:lnTo>
                    <a:pt x="1161273" y="56292"/>
                  </a:lnTo>
                  <a:lnTo>
                    <a:pt x="1169946" y="69152"/>
                  </a:lnTo>
                  <a:lnTo>
                    <a:pt x="1182801" y="77830"/>
                  </a:lnTo>
                  <a:lnTo>
                    <a:pt x="1198530" y="81014"/>
                  </a:lnTo>
                  <a:lnTo>
                    <a:pt x="1214301" y="77830"/>
                  </a:lnTo>
                  <a:lnTo>
                    <a:pt x="1222680" y="72190"/>
                  </a:lnTo>
                  <a:lnTo>
                    <a:pt x="1198422" y="72190"/>
                  </a:lnTo>
                  <a:lnTo>
                    <a:pt x="1186168" y="69710"/>
                  </a:lnTo>
                  <a:lnTo>
                    <a:pt x="1176147" y="62951"/>
                  </a:lnTo>
                  <a:lnTo>
                    <a:pt x="1169383" y="52934"/>
                  </a:lnTo>
                  <a:lnTo>
                    <a:pt x="1166967" y="41004"/>
                  </a:lnTo>
                  <a:lnTo>
                    <a:pt x="1166925" y="40561"/>
                  </a:lnTo>
                  <a:lnTo>
                    <a:pt x="1169383" y="28293"/>
                  </a:lnTo>
                  <a:lnTo>
                    <a:pt x="1176147" y="18164"/>
                  </a:lnTo>
                  <a:lnTo>
                    <a:pt x="1186168" y="11328"/>
                  </a:lnTo>
                  <a:lnTo>
                    <a:pt x="1198422" y="8820"/>
                  </a:lnTo>
                  <a:lnTo>
                    <a:pt x="1222639" y="8820"/>
                  </a:lnTo>
                  <a:lnTo>
                    <a:pt x="1214301" y="3192"/>
                  </a:lnTo>
                  <a:lnTo>
                    <a:pt x="1198530" y="0"/>
                  </a:lnTo>
                  <a:close/>
                </a:path>
                <a:path w="1239520" h="233044">
                  <a:moveTo>
                    <a:pt x="1222639" y="8820"/>
                  </a:moveTo>
                  <a:lnTo>
                    <a:pt x="1198422" y="8820"/>
                  </a:lnTo>
                  <a:lnTo>
                    <a:pt x="1210809" y="11328"/>
                  </a:lnTo>
                  <a:lnTo>
                    <a:pt x="1220933" y="18164"/>
                  </a:lnTo>
                  <a:lnTo>
                    <a:pt x="1227765" y="28293"/>
                  </a:lnTo>
                  <a:lnTo>
                    <a:pt x="1230247" y="40561"/>
                  </a:lnTo>
                  <a:lnTo>
                    <a:pt x="1230271" y="47685"/>
                  </a:lnTo>
                  <a:lnTo>
                    <a:pt x="1227924" y="54446"/>
                  </a:lnTo>
                  <a:lnTo>
                    <a:pt x="1223604" y="59946"/>
                  </a:lnTo>
                  <a:lnTo>
                    <a:pt x="1223792" y="59946"/>
                  </a:lnTo>
                  <a:lnTo>
                    <a:pt x="1220825" y="63118"/>
                  </a:lnTo>
                  <a:lnTo>
                    <a:pt x="1214852" y="68886"/>
                  </a:lnTo>
                  <a:lnTo>
                    <a:pt x="1206778" y="72190"/>
                  </a:lnTo>
                  <a:lnTo>
                    <a:pt x="1222680" y="72190"/>
                  </a:lnTo>
                  <a:lnTo>
                    <a:pt x="1227193" y="69152"/>
                  </a:lnTo>
                  <a:lnTo>
                    <a:pt x="1235892" y="56292"/>
                  </a:lnTo>
                  <a:lnTo>
                    <a:pt x="1239084" y="40561"/>
                  </a:lnTo>
                  <a:lnTo>
                    <a:pt x="1235892" y="24788"/>
                  </a:lnTo>
                  <a:lnTo>
                    <a:pt x="1227193" y="11894"/>
                  </a:lnTo>
                  <a:lnTo>
                    <a:pt x="1222639" y="8820"/>
                  </a:lnTo>
                  <a:close/>
                </a:path>
                <a:path w="1239520" h="233044">
                  <a:moveTo>
                    <a:pt x="1220796" y="63079"/>
                  </a:moveTo>
                  <a:close/>
                </a:path>
                <a:path w="1239520" h="233044">
                  <a:moveTo>
                    <a:pt x="1207977" y="19930"/>
                  </a:moveTo>
                  <a:lnTo>
                    <a:pt x="1182338" y="19930"/>
                  </a:lnTo>
                  <a:lnTo>
                    <a:pt x="1182338" y="59946"/>
                  </a:lnTo>
                  <a:lnTo>
                    <a:pt x="1194686" y="59946"/>
                  </a:lnTo>
                  <a:lnTo>
                    <a:pt x="1194686" y="45939"/>
                  </a:lnTo>
                  <a:lnTo>
                    <a:pt x="1209893" y="45939"/>
                  </a:lnTo>
                  <a:lnTo>
                    <a:pt x="1208642" y="43973"/>
                  </a:lnTo>
                  <a:lnTo>
                    <a:pt x="1213730" y="41004"/>
                  </a:lnTo>
                  <a:lnTo>
                    <a:pt x="1215528" y="37810"/>
                  </a:lnTo>
                  <a:lnTo>
                    <a:pt x="1194229" y="37810"/>
                  </a:lnTo>
                  <a:lnTo>
                    <a:pt x="1194229" y="28065"/>
                  </a:lnTo>
                  <a:lnTo>
                    <a:pt x="1215972" y="28065"/>
                  </a:lnTo>
                  <a:lnTo>
                    <a:pt x="1215972" y="22089"/>
                  </a:lnTo>
                  <a:lnTo>
                    <a:pt x="1207977" y="19930"/>
                  </a:lnTo>
                  <a:close/>
                </a:path>
                <a:path w="1239520" h="233044">
                  <a:moveTo>
                    <a:pt x="1209893" y="45939"/>
                  </a:moveTo>
                  <a:lnTo>
                    <a:pt x="1196957" y="45939"/>
                  </a:lnTo>
                  <a:lnTo>
                    <a:pt x="1204935" y="59946"/>
                  </a:lnTo>
                  <a:lnTo>
                    <a:pt x="1218806" y="59946"/>
                  </a:lnTo>
                  <a:lnTo>
                    <a:pt x="1209893" y="45939"/>
                  </a:lnTo>
                  <a:close/>
                </a:path>
                <a:path w="1239520" h="233044">
                  <a:moveTo>
                    <a:pt x="1215972" y="28065"/>
                  </a:moveTo>
                  <a:lnTo>
                    <a:pt x="1201399" y="28065"/>
                  </a:lnTo>
                  <a:lnTo>
                    <a:pt x="1203405" y="29930"/>
                  </a:lnTo>
                  <a:lnTo>
                    <a:pt x="1203405" y="35614"/>
                  </a:lnTo>
                  <a:lnTo>
                    <a:pt x="1201212" y="37810"/>
                  </a:lnTo>
                  <a:lnTo>
                    <a:pt x="1215528" y="37810"/>
                  </a:lnTo>
                  <a:lnTo>
                    <a:pt x="1215972" y="37021"/>
                  </a:lnTo>
                  <a:lnTo>
                    <a:pt x="1215972" y="28065"/>
                  </a:lnTo>
                  <a:close/>
                </a:path>
                <a:path w="1239520" h="233044">
                  <a:moveTo>
                    <a:pt x="807391" y="89258"/>
                  </a:moveTo>
                  <a:lnTo>
                    <a:pt x="776984" y="94551"/>
                  </a:lnTo>
                  <a:lnTo>
                    <a:pt x="753487" y="109489"/>
                  </a:lnTo>
                  <a:lnTo>
                    <a:pt x="738337" y="132656"/>
                  </a:lnTo>
                  <a:lnTo>
                    <a:pt x="732967" y="162641"/>
                  </a:lnTo>
                  <a:lnTo>
                    <a:pt x="734480" y="179535"/>
                  </a:lnTo>
                  <a:lnTo>
                    <a:pt x="757005" y="217440"/>
                  </a:lnTo>
                  <a:lnTo>
                    <a:pt x="805641" y="232855"/>
                  </a:lnTo>
                  <a:lnTo>
                    <a:pt x="828932" y="230258"/>
                  </a:lnTo>
                  <a:lnTo>
                    <a:pt x="846637" y="223689"/>
                  </a:lnTo>
                  <a:lnTo>
                    <a:pt x="859584" y="214984"/>
                  </a:lnTo>
                  <a:lnTo>
                    <a:pt x="868605" y="205977"/>
                  </a:lnTo>
                  <a:lnTo>
                    <a:pt x="862647" y="198842"/>
                  </a:lnTo>
                  <a:lnTo>
                    <a:pt x="815842" y="198842"/>
                  </a:lnTo>
                  <a:lnTo>
                    <a:pt x="804981" y="196802"/>
                  </a:lnTo>
                  <a:lnTo>
                    <a:pt x="795468" y="190743"/>
                  </a:lnTo>
                  <a:lnTo>
                    <a:pt x="788721" y="180758"/>
                  </a:lnTo>
                  <a:lnTo>
                    <a:pt x="786157" y="166938"/>
                  </a:lnTo>
                  <a:lnTo>
                    <a:pt x="873583" y="166907"/>
                  </a:lnTo>
                  <a:lnTo>
                    <a:pt x="873458" y="162641"/>
                  </a:lnTo>
                  <a:lnTo>
                    <a:pt x="872363" y="148541"/>
                  </a:lnTo>
                  <a:lnTo>
                    <a:pt x="871099" y="142610"/>
                  </a:lnTo>
                  <a:lnTo>
                    <a:pt x="786168" y="142610"/>
                  </a:lnTo>
                  <a:lnTo>
                    <a:pt x="788094" y="132656"/>
                  </a:lnTo>
                  <a:lnTo>
                    <a:pt x="792299" y="125248"/>
                  </a:lnTo>
                  <a:lnTo>
                    <a:pt x="798409" y="120572"/>
                  </a:lnTo>
                  <a:lnTo>
                    <a:pt x="805978" y="118950"/>
                  </a:lnTo>
                  <a:lnTo>
                    <a:pt x="862732" y="118950"/>
                  </a:lnTo>
                  <a:lnTo>
                    <a:pt x="858118" y="111437"/>
                  </a:lnTo>
                  <a:lnTo>
                    <a:pt x="848557" y="101762"/>
                  </a:lnTo>
                  <a:lnTo>
                    <a:pt x="836886" y="94828"/>
                  </a:lnTo>
                  <a:lnTo>
                    <a:pt x="823150" y="90653"/>
                  </a:lnTo>
                  <a:lnTo>
                    <a:pt x="807391" y="89258"/>
                  </a:lnTo>
                  <a:close/>
                </a:path>
                <a:path w="1239520" h="233044">
                  <a:moveTo>
                    <a:pt x="609031" y="126568"/>
                  </a:moveTo>
                  <a:lnTo>
                    <a:pt x="556592" y="126568"/>
                  </a:lnTo>
                  <a:lnTo>
                    <a:pt x="556592" y="230529"/>
                  </a:lnTo>
                  <a:lnTo>
                    <a:pt x="609031" y="230529"/>
                  </a:lnTo>
                  <a:lnTo>
                    <a:pt x="609031" y="126568"/>
                  </a:lnTo>
                  <a:close/>
                </a:path>
                <a:path w="1239520" h="233044">
                  <a:moveTo>
                    <a:pt x="695510" y="126568"/>
                  </a:moveTo>
                  <a:lnTo>
                    <a:pt x="643072" y="126568"/>
                  </a:lnTo>
                  <a:lnTo>
                    <a:pt x="643072" y="230529"/>
                  </a:lnTo>
                  <a:lnTo>
                    <a:pt x="695510" y="230529"/>
                  </a:lnTo>
                  <a:lnTo>
                    <a:pt x="695510" y="126568"/>
                  </a:lnTo>
                  <a:close/>
                </a:path>
                <a:path w="1239520" h="233044">
                  <a:moveTo>
                    <a:pt x="849993" y="183686"/>
                  </a:moveTo>
                  <a:lnTo>
                    <a:pt x="843251" y="189415"/>
                  </a:lnTo>
                  <a:lnTo>
                    <a:pt x="835283" y="194252"/>
                  </a:lnTo>
                  <a:lnTo>
                    <a:pt x="826132" y="197594"/>
                  </a:lnTo>
                  <a:lnTo>
                    <a:pt x="815842" y="198842"/>
                  </a:lnTo>
                  <a:lnTo>
                    <a:pt x="862647" y="198842"/>
                  </a:lnTo>
                  <a:lnTo>
                    <a:pt x="849993" y="183686"/>
                  </a:lnTo>
                  <a:close/>
                </a:path>
                <a:path w="1239520" h="233044">
                  <a:moveTo>
                    <a:pt x="862732" y="118950"/>
                  </a:moveTo>
                  <a:lnTo>
                    <a:pt x="805978" y="118950"/>
                  </a:lnTo>
                  <a:lnTo>
                    <a:pt x="813458" y="120572"/>
                  </a:lnTo>
                  <a:lnTo>
                    <a:pt x="819315" y="125248"/>
                  </a:lnTo>
                  <a:lnTo>
                    <a:pt x="823105" y="132689"/>
                  </a:lnTo>
                  <a:lnTo>
                    <a:pt x="824386" y="142610"/>
                  </a:lnTo>
                  <a:lnTo>
                    <a:pt x="871099" y="142610"/>
                  </a:lnTo>
                  <a:lnTo>
                    <a:pt x="869346" y="134386"/>
                  </a:lnTo>
                  <a:lnTo>
                    <a:pt x="864581" y="121960"/>
                  </a:lnTo>
                  <a:lnTo>
                    <a:pt x="862732" y="118950"/>
                  </a:lnTo>
                  <a:close/>
                </a:path>
                <a:path w="1239520" h="233044">
                  <a:moveTo>
                    <a:pt x="730458" y="91500"/>
                  </a:moveTo>
                  <a:lnTo>
                    <a:pt x="529142" y="91500"/>
                  </a:lnTo>
                  <a:lnTo>
                    <a:pt x="529142" y="126568"/>
                  </a:lnTo>
                  <a:lnTo>
                    <a:pt x="730458" y="126568"/>
                  </a:lnTo>
                  <a:lnTo>
                    <a:pt x="730458" y="91500"/>
                  </a:lnTo>
                  <a:close/>
                </a:path>
                <a:path w="1239520" h="233044">
                  <a:moveTo>
                    <a:pt x="631930" y="25185"/>
                  </a:moveTo>
                  <a:lnTo>
                    <a:pt x="625537" y="25185"/>
                  </a:lnTo>
                  <a:lnTo>
                    <a:pt x="600702" y="28282"/>
                  </a:lnTo>
                  <a:lnTo>
                    <a:pt x="578565" y="38354"/>
                  </a:lnTo>
                  <a:lnTo>
                    <a:pt x="562677" y="56568"/>
                  </a:lnTo>
                  <a:lnTo>
                    <a:pt x="556592" y="84095"/>
                  </a:lnTo>
                  <a:lnTo>
                    <a:pt x="556592" y="91500"/>
                  </a:lnTo>
                  <a:lnTo>
                    <a:pt x="609031" y="91500"/>
                  </a:lnTo>
                  <a:lnTo>
                    <a:pt x="609031" y="82029"/>
                  </a:lnTo>
                  <a:lnTo>
                    <a:pt x="610353" y="73874"/>
                  </a:lnTo>
                  <a:lnTo>
                    <a:pt x="614659" y="66384"/>
                  </a:lnTo>
                  <a:lnTo>
                    <a:pt x="622453" y="60905"/>
                  </a:lnTo>
                  <a:lnTo>
                    <a:pt x="634241" y="58780"/>
                  </a:lnTo>
                  <a:lnTo>
                    <a:pt x="734962" y="58780"/>
                  </a:lnTo>
                  <a:lnTo>
                    <a:pt x="735009" y="57905"/>
                  </a:lnTo>
                  <a:lnTo>
                    <a:pt x="648526" y="57905"/>
                  </a:lnTo>
                  <a:lnTo>
                    <a:pt x="650157" y="27640"/>
                  </a:lnTo>
                  <a:lnTo>
                    <a:pt x="643803" y="26189"/>
                  </a:lnTo>
                  <a:lnTo>
                    <a:pt x="631930" y="25185"/>
                  </a:lnTo>
                  <a:close/>
                </a:path>
                <a:path w="1239520" h="233044">
                  <a:moveTo>
                    <a:pt x="720723" y="58780"/>
                  </a:moveTo>
                  <a:lnTo>
                    <a:pt x="638017" y="58780"/>
                  </a:lnTo>
                  <a:lnTo>
                    <a:pt x="643564" y="59206"/>
                  </a:lnTo>
                  <a:lnTo>
                    <a:pt x="647720" y="59641"/>
                  </a:lnTo>
                  <a:lnTo>
                    <a:pt x="644761" y="66560"/>
                  </a:lnTo>
                  <a:lnTo>
                    <a:pt x="643072" y="74667"/>
                  </a:lnTo>
                  <a:lnTo>
                    <a:pt x="643072" y="91500"/>
                  </a:lnTo>
                  <a:lnTo>
                    <a:pt x="695510" y="91500"/>
                  </a:lnTo>
                  <a:lnTo>
                    <a:pt x="695510" y="82029"/>
                  </a:lnTo>
                  <a:lnTo>
                    <a:pt x="696833" y="73874"/>
                  </a:lnTo>
                  <a:lnTo>
                    <a:pt x="701140" y="66384"/>
                  </a:lnTo>
                  <a:lnTo>
                    <a:pt x="708935" y="60905"/>
                  </a:lnTo>
                  <a:lnTo>
                    <a:pt x="720723" y="58780"/>
                  </a:lnTo>
                  <a:close/>
                </a:path>
                <a:path w="1239520" h="233044">
                  <a:moveTo>
                    <a:pt x="734962" y="58780"/>
                  </a:moveTo>
                  <a:lnTo>
                    <a:pt x="724716" y="58780"/>
                  </a:lnTo>
                  <a:lnTo>
                    <a:pt x="730695" y="59259"/>
                  </a:lnTo>
                  <a:lnTo>
                    <a:pt x="734912" y="59712"/>
                  </a:lnTo>
                  <a:lnTo>
                    <a:pt x="734962" y="58780"/>
                  </a:lnTo>
                  <a:close/>
                </a:path>
                <a:path w="1239520" h="233044">
                  <a:moveTo>
                    <a:pt x="718413" y="25185"/>
                  </a:moveTo>
                  <a:lnTo>
                    <a:pt x="712019" y="25185"/>
                  </a:lnTo>
                  <a:lnTo>
                    <a:pt x="692929" y="26971"/>
                  </a:lnTo>
                  <a:lnTo>
                    <a:pt x="674929" y="32674"/>
                  </a:lnTo>
                  <a:lnTo>
                    <a:pt x="659601" y="42813"/>
                  </a:lnTo>
                  <a:lnTo>
                    <a:pt x="648526" y="57905"/>
                  </a:lnTo>
                  <a:lnTo>
                    <a:pt x="735009" y="57905"/>
                  </a:lnTo>
                  <a:lnTo>
                    <a:pt x="736643" y="27640"/>
                  </a:lnTo>
                  <a:lnTo>
                    <a:pt x="730285" y="26189"/>
                  </a:lnTo>
                  <a:lnTo>
                    <a:pt x="718413" y="25185"/>
                  </a:lnTo>
                  <a:close/>
                </a:path>
                <a:path w="1239520" h="233044">
                  <a:moveTo>
                    <a:pt x="1097589" y="126568"/>
                  </a:moveTo>
                  <a:lnTo>
                    <a:pt x="1045145" y="126568"/>
                  </a:lnTo>
                  <a:lnTo>
                    <a:pt x="1045145" y="182728"/>
                  </a:lnTo>
                  <a:lnTo>
                    <a:pt x="1048437" y="203868"/>
                  </a:lnTo>
                  <a:lnTo>
                    <a:pt x="1058281" y="219620"/>
                  </a:lnTo>
                  <a:lnTo>
                    <a:pt x="1074629" y="229459"/>
                  </a:lnTo>
                  <a:lnTo>
                    <a:pt x="1097432" y="232855"/>
                  </a:lnTo>
                  <a:lnTo>
                    <a:pt x="1111611" y="231594"/>
                  </a:lnTo>
                  <a:lnTo>
                    <a:pt x="1125371" y="227989"/>
                  </a:lnTo>
                  <a:lnTo>
                    <a:pt x="1137973" y="222307"/>
                  </a:lnTo>
                  <a:lnTo>
                    <a:pt x="1148678" y="214815"/>
                  </a:lnTo>
                  <a:lnTo>
                    <a:pt x="1139326" y="195901"/>
                  </a:lnTo>
                  <a:lnTo>
                    <a:pt x="1113848" y="195901"/>
                  </a:lnTo>
                  <a:lnTo>
                    <a:pt x="1105159" y="193945"/>
                  </a:lnTo>
                  <a:lnTo>
                    <a:pt x="1100254" y="188984"/>
                  </a:lnTo>
                  <a:lnTo>
                    <a:pt x="1098080" y="182379"/>
                  </a:lnTo>
                  <a:lnTo>
                    <a:pt x="1097589" y="175492"/>
                  </a:lnTo>
                  <a:lnTo>
                    <a:pt x="1097589" y="126568"/>
                  </a:lnTo>
                  <a:close/>
                </a:path>
                <a:path w="1239520" h="233044">
                  <a:moveTo>
                    <a:pt x="1135509" y="188182"/>
                  </a:moveTo>
                  <a:lnTo>
                    <a:pt x="1128669" y="193507"/>
                  </a:lnTo>
                  <a:lnTo>
                    <a:pt x="1119160" y="195901"/>
                  </a:lnTo>
                  <a:lnTo>
                    <a:pt x="1139326" y="195901"/>
                  </a:lnTo>
                  <a:lnTo>
                    <a:pt x="1135509" y="188182"/>
                  </a:lnTo>
                  <a:close/>
                </a:path>
                <a:path w="1239520" h="233044">
                  <a:moveTo>
                    <a:pt x="1136632" y="91457"/>
                  </a:moveTo>
                  <a:lnTo>
                    <a:pt x="1023009" y="91457"/>
                  </a:lnTo>
                  <a:lnTo>
                    <a:pt x="1023009" y="126568"/>
                  </a:lnTo>
                  <a:lnTo>
                    <a:pt x="1136632" y="126568"/>
                  </a:lnTo>
                  <a:lnTo>
                    <a:pt x="1136632" y="91457"/>
                  </a:lnTo>
                  <a:close/>
                </a:path>
                <a:path w="1239520" h="233044">
                  <a:moveTo>
                    <a:pt x="1097589" y="48066"/>
                  </a:moveTo>
                  <a:lnTo>
                    <a:pt x="1045145" y="60530"/>
                  </a:lnTo>
                  <a:lnTo>
                    <a:pt x="1045145" y="91457"/>
                  </a:lnTo>
                  <a:lnTo>
                    <a:pt x="1097589" y="91457"/>
                  </a:lnTo>
                  <a:lnTo>
                    <a:pt x="1097589" y="48066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9999" y="2405901"/>
              <a:ext cx="1053975" cy="622015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081789" y="2465873"/>
              <a:ext cx="474908" cy="563335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311999" y="3579454"/>
              <a:ext cx="1655999" cy="75977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346998" y="3613812"/>
              <a:ext cx="1585911" cy="690422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311999" y="3579454"/>
              <a:ext cx="1655999" cy="759777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346998" y="3613812"/>
              <a:ext cx="1585911" cy="690422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80558" y="3647653"/>
              <a:ext cx="1488258" cy="552561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13390" y="3610565"/>
              <a:ext cx="1439456" cy="574096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20719" y="4259796"/>
              <a:ext cx="641474" cy="147830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1133999" y="3630491"/>
              <a:ext cx="1188085" cy="726440"/>
            </a:xfrm>
            <a:custGeom>
              <a:avLst/>
              <a:gdLst/>
              <a:ahLst/>
              <a:cxnLst/>
              <a:rect l="l" t="t" r="r" b="b"/>
              <a:pathLst>
                <a:path w="1188085" h="726439">
                  <a:moveTo>
                    <a:pt x="1187999" y="0"/>
                  </a:moveTo>
                  <a:lnTo>
                    <a:pt x="0" y="0"/>
                  </a:lnTo>
                  <a:lnTo>
                    <a:pt x="0" y="659998"/>
                  </a:lnTo>
                  <a:lnTo>
                    <a:pt x="5207" y="685626"/>
                  </a:lnTo>
                  <a:lnTo>
                    <a:pt x="19386" y="706611"/>
                  </a:lnTo>
                  <a:lnTo>
                    <a:pt x="40371" y="720790"/>
                  </a:lnTo>
                  <a:lnTo>
                    <a:pt x="65999" y="725998"/>
                  </a:lnTo>
                  <a:lnTo>
                    <a:pt x="1122001" y="725998"/>
                  </a:lnTo>
                  <a:lnTo>
                    <a:pt x="1147630" y="720790"/>
                  </a:lnTo>
                  <a:lnTo>
                    <a:pt x="1168615" y="706611"/>
                  </a:lnTo>
                  <a:lnTo>
                    <a:pt x="1182793" y="685626"/>
                  </a:lnTo>
                  <a:lnTo>
                    <a:pt x="1187999" y="659998"/>
                  </a:lnTo>
                  <a:lnTo>
                    <a:pt x="118799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307757" y="3719545"/>
              <a:ext cx="840740" cy="514984"/>
            </a:xfrm>
            <a:custGeom>
              <a:avLst/>
              <a:gdLst/>
              <a:ahLst/>
              <a:cxnLst/>
              <a:rect l="l" t="t" r="r" b="b"/>
              <a:pathLst>
                <a:path w="840739" h="514985">
                  <a:moveTo>
                    <a:pt x="840473" y="173050"/>
                  </a:moveTo>
                  <a:lnTo>
                    <a:pt x="419798" y="0"/>
                  </a:lnTo>
                  <a:lnTo>
                    <a:pt x="0" y="173215"/>
                  </a:lnTo>
                  <a:lnTo>
                    <a:pt x="76" y="486244"/>
                  </a:lnTo>
                  <a:lnTo>
                    <a:pt x="2324" y="497408"/>
                  </a:lnTo>
                  <a:lnTo>
                    <a:pt x="8458" y="506526"/>
                  </a:lnTo>
                  <a:lnTo>
                    <a:pt x="17564" y="512660"/>
                  </a:lnTo>
                  <a:lnTo>
                    <a:pt x="28714" y="514908"/>
                  </a:lnTo>
                  <a:lnTo>
                    <a:pt x="811542" y="514908"/>
                  </a:lnTo>
                  <a:lnTo>
                    <a:pt x="840257" y="486219"/>
                  </a:lnTo>
                  <a:lnTo>
                    <a:pt x="840257" y="442785"/>
                  </a:lnTo>
                  <a:lnTo>
                    <a:pt x="840473" y="442785"/>
                  </a:lnTo>
                  <a:lnTo>
                    <a:pt x="840473" y="173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358849" y="3928637"/>
              <a:ext cx="754380" cy="173355"/>
            </a:xfrm>
            <a:custGeom>
              <a:avLst/>
              <a:gdLst/>
              <a:ahLst/>
              <a:cxnLst/>
              <a:rect l="l" t="t" r="r" b="b"/>
              <a:pathLst>
                <a:path w="754380" h="173354">
                  <a:moveTo>
                    <a:pt x="157886" y="0"/>
                  </a:moveTo>
                  <a:lnTo>
                    <a:pt x="103301" y="0"/>
                  </a:lnTo>
                  <a:lnTo>
                    <a:pt x="78943" y="107924"/>
                  </a:lnTo>
                  <a:lnTo>
                    <a:pt x="68592" y="62001"/>
                  </a:lnTo>
                  <a:lnTo>
                    <a:pt x="54622" y="0"/>
                  </a:lnTo>
                  <a:lnTo>
                    <a:pt x="0" y="0"/>
                  </a:lnTo>
                  <a:lnTo>
                    <a:pt x="0" y="173024"/>
                  </a:lnTo>
                  <a:lnTo>
                    <a:pt x="40614" y="173024"/>
                  </a:lnTo>
                  <a:lnTo>
                    <a:pt x="40614" y="114401"/>
                  </a:lnTo>
                  <a:lnTo>
                    <a:pt x="38760" y="74625"/>
                  </a:lnTo>
                  <a:lnTo>
                    <a:pt x="37744" y="62001"/>
                  </a:lnTo>
                  <a:lnTo>
                    <a:pt x="38112" y="62001"/>
                  </a:lnTo>
                  <a:lnTo>
                    <a:pt x="63258" y="173024"/>
                  </a:lnTo>
                  <a:lnTo>
                    <a:pt x="94640" y="173024"/>
                  </a:lnTo>
                  <a:lnTo>
                    <a:pt x="109385" y="107924"/>
                  </a:lnTo>
                  <a:lnTo>
                    <a:pt x="119786" y="62001"/>
                  </a:lnTo>
                  <a:lnTo>
                    <a:pt x="120167" y="62001"/>
                  </a:lnTo>
                  <a:lnTo>
                    <a:pt x="118960" y="76771"/>
                  </a:lnTo>
                  <a:lnTo>
                    <a:pt x="118059" y="91274"/>
                  </a:lnTo>
                  <a:lnTo>
                    <a:pt x="117487" y="105689"/>
                  </a:lnTo>
                  <a:lnTo>
                    <a:pt x="117373" y="114401"/>
                  </a:lnTo>
                  <a:lnTo>
                    <a:pt x="117297" y="173024"/>
                  </a:lnTo>
                  <a:lnTo>
                    <a:pt x="157886" y="173024"/>
                  </a:lnTo>
                  <a:lnTo>
                    <a:pt x="157886" y="62001"/>
                  </a:lnTo>
                  <a:lnTo>
                    <a:pt x="157886" y="0"/>
                  </a:lnTo>
                  <a:close/>
                </a:path>
                <a:path w="754380" h="173354">
                  <a:moveTo>
                    <a:pt x="414655" y="39827"/>
                  </a:moveTo>
                  <a:lnTo>
                    <a:pt x="367195" y="39827"/>
                  </a:lnTo>
                  <a:lnTo>
                    <a:pt x="349783" y="105943"/>
                  </a:lnTo>
                  <a:lnTo>
                    <a:pt x="344678" y="86614"/>
                  </a:lnTo>
                  <a:lnTo>
                    <a:pt x="332333" y="39827"/>
                  </a:lnTo>
                  <a:lnTo>
                    <a:pt x="284276" y="39827"/>
                  </a:lnTo>
                  <a:lnTo>
                    <a:pt x="284276" y="172834"/>
                  </a:lnTo>
                  <a:lnTo>
                    <a:pt x="321932" y="172834"/>
                  </a:lnTo>
                  <a:lnTo>
                    <a:pt x="321932" y="120573"/>
                  </a:lnTo>
                  <a:lnTo>
                    <a:pt x="318147" y="86614"/>
                  </a:lnTo>
                  <a:lnTo>
                    <a:pt x="318897" y="86614"/>
                  </a:lnTo>
                  <a:lnTo>
                    <a:pt x="340398" y="172834"/>
                  </a:lnTo>
                  <a:lnTo>
                    <a:pt x="359143" y="172834"/>
                  </a:lnTo>
                  <a:lnTo>
                    <a:pt x="375793" y="105943"/>
                  </a:lnTo>
                  <a:lnTo>
                    <a:pt x="380606" y="86614"/>
                  </a:lnTo>
                  <a:lnTo>
                    <a:pt x="381355" y="86614"/>
                  </a:lnTo>
                  <a:lnTo>
                    <a:pt x="377532" y="117500"/>
                  </a:lnTo>
                  <a:lnTo>
                    <a:pt x="377532" y="172834"/>
                  </a:lnTo>
                  <a:lnTo>
                    <a:pt x="414655" y="172834"/>
                  </a:lnTo>
                  <a:lnTo>
                    <a:pt x="414655" y="86614"/>
                  </a:lnTo>
                  <a:lnTo>
                    <a:pt x="414655" y="39827"/>
                  </a:lnTo>
                  <a:close/>
                </a:path>
                <a:path w="754380" h="173354">
                  <a:moveTo>
                    <a:pt x="647471" y="39827"/>
                  </a:moveTo>
                  <a:lnTo>
                    <a:pt x="606907" y="39827"/>
                  </a:lnTo>
                  <a:lnTo>
                    <a:pt x="606907" y="87464"/>
                  </a:lnTo>
                  <a:lnTo>
                    <a:pt x="580301" y="87464"/>
                  </a:lnTo>
                  <a:lnTo>
                    <a:pt x="580301" y="39827"/>
                  </a:lnTo>
                  <a:lnTo>
                    <a:pt x="538467" y="39827"/>
                  </a:lnTo>
                  <a:lnTo>
                    <a:pt x="538467" y="172834"/>
                  </a:lnTo>
                  <a:lnTo>
                    <a:pt x="580301" y="172834"/>
                  </a:lnTo>
                  <a:lnTo>
                    <a:pt x="580301" y="121437"/>
                  </a:lnTo>
                  <a:lnTo>
                    <a:pt x="606907" y="121437"/>
                  </a:lnTo>
                  <a:lnTo>
                    <a:pt x="606907" y="172834"/>
                  </a:lnTo>
                  <a:lnTo>
                    <a:pt x="647471" y="172834"/>
                  </a:lnTo>
                  <a:lnTo>
                    <a:pt x="647471" y="121437"/>
                  </a:lnTo>
                  <a:lnTo>
                    <a:pt x="647471" y="87464"/>
                  </a:lnTo>
                  <a:lnTo>
                    <a:pt x="647471" y="39827"/>
                  </a:lnTo>
                  <a:close/>
                </a:path>
                <a:path w="754380" h="173354">
                  <a:moveTo>
                    <a:pt x="738212" y="39687"/>
                  </a:moveTo>
                  <a:lnTo>
                    <a:pt x="655485" y="39687"/>
                  </a:lnTo>
                  <a:lnTo>
                    <a:pt x="655485" y="74663"/>
                  </a:lnTo>
                  <a:lnTo>
                    <a:pt x="674712" y="74663"/>
                  </a:lnTo>
                  <a:lnTo>
                    <a:pt x="674712" y="172796"/>
                  </a:lnTo>
                  <a:lnTo>
                    <a:pt x="718172" y="172796"/>
                  </a:lnTo>
                  <a:lnTo>
                    <a:pt x="718172" y="74663"/>
                  </a:lnTo>
                  <a:lnTo>
                    <a:pt x="738212" y="74663"/>
                  </a:lnTo>
                  <a:lnTo>
                    <a:pt x="738212" y="39687"/>
                  </a:lnTo>
                  <a:close/>
                </a:path>
                <a:path w="754380" h="173354">
                  <a:moveTo>
                    <a:pt x="748931" y="168490"/>
                  </a:moveTo>
                  <a:lnTo>
                    <a:pt x="748017" y="166789"/>
                  </a:lnTo>
                  <a:lnTo>
                    <a:pt x="747814" y="164325"/>
                  </a:lnTo>
                  <a:lnTo>
                    <a:pt x="747699" y="163766"/>
                  </a:lnTo>
                  <a:lnTo>
                    <a:pt x="747547" y="162496"/>
                  </a:lnTo>
                  <a:lnTo>
                    <a:pt x="746366" y="161531"/>
                  </a:lnTo>
                  <a:lnTo>
                    <a:pt x="746150" y="161378"/>
                  </a:lnTo>
                  <a:lnTo>
                    <a:pt x="746810" y="161061"/>
                  </a:lnTo>
                  <a:lnTo>
                    <a:pt x="748639" y="160375"/>
                  </a:lnTo>
                  <a:lnTo>
                    <a:pt x="748639" y="159816"/>
                  </a:lnTo>
                  <a:lnTo>
                    <a:pt x="748525" y="156933"/>
                  </a:lnTo>
                  <a:lnTo>
                    <a:pt x="748322" y="156451"/>
                  </a:lnTo>
                  <a:lnTo>
                    <a:pt x="747877" y="155740"/>
                  </a:lnTo>
                  <a:lnTo>
                    <a:pt x="747166" y="154838"/>
                  </a:lnTo>
                  <a:lnTo>
                    <a:pt x="746290" y="154355"/>
                  </a:lnTo>
                  <a:lnTo>
                    <a:pt x="745236" y="154330"/>
                  </a:lnTo>
                  <a:lnTo>
                    <a:pt x="745236" y="158673"/>
                  </a:lnTo>
                  <a:lnTo>
                    <a:pt x="745083" y="158978"/>
                  </a:lnTo>
                  <a:lnTo>
                    <a:pt x="744626" y="159816"/>
                  </a:lnTo>
                  <a:lnTo>
                    <a:pt x="741121" y="159816"/>
                  </a:lnTo>
                  <a:lnTo>
                    <a:pt x="741121" y="156819"/>
                  </a:lnTo>
                  <a:lnTo>
                    <a:pt x="744296" y="156819"/>
                  </a:lnTo>
                  <a:lnTo>
                    <a:pt x="744753" y="157073"/>
                  </a:lnTo>
                  <a:lnTo>
                    <a:pt x="745185" y="157797"/>
                  </a:lnTo>
                  <a:lnTo>
                    <a:pt x="745236" y="158673"/>
                  </a:lnTo>
                  <a:lnTo>
                    <a:pt x="745236" y="154330"/>
                  </a:lnTo>
                  <a:lnTo>
                    <a:pt x="744004" y="154279"/>
                  </a:lnTo>
                  <a:lnTo>
                    <a:pt x="743661" y="154254"/>
                  </a:lnTo>
                  <a:lnTo>
                    <a:pt x="737641" y="154254"/>
                  </a:lnTo>
                  <a:lnTo>
                    <a:pt x="737641" y="168490"/>
                  </a:lnTo>
                  <a:lnTo>
                    <a:pt x="741121" y="168490"/>
                  </a:lnTo>
                  <a:lnTo>
                    <a:pt x="741121" y="162509"/>
                  </a:lnTo>
                  <a:lnTo>
                    <a:pt x="741692" y="162509"/>
                  </a:lnTo>
                  <a:lnTo>
                    <a:pt x="742315" y="162560"/>
                  </a:lnTo>
                  <a:lnTo>
                    <a:pt x="742772" y="162509"/>
                  </a:lnTo>
                  <a:lnTo>
                    <a:pt x="743013" y="162496"/>
                  </a:lnTo>
                  <a:lnTo>
                    <a:pt x="743521" y="162915"/>
                  </a:lnTo>
                  <a:lnTo>
                    <a:pt x="743902" y="163271"/>
                  </a:lnTo>
                  <a:lnTo>
                    <a:pt x="743966" y="163766"/>
                  </a:lnTo>
                  <a:lnTo>
                    <a:pt x="744359" y="165773"/>
                  </a:lnTo>
                  <a:lnTo>
                    <a:pt x="744461" y="167259"/>
                  </a:lnTo>
                  <a:lnTo>
                    <a:pt x="744982" y="168490"/>
                  </a:lnTo>
                  <a:lnTo>
                    <a:pt x="748931" y="168490"/>
                  </a:lnTo>
                  <a:close/>
                </a:path>
                <a:path w="754380" h="173354">
                  <a:moveTo>
                    <a:pt x="753859" y="164122"/>
                  </a:moveTo>
                  <a:lnTo>
                    <a:pt x="753833" y="158673"/>
                  </a:lnTo>
                  <a:lnTo>
                    <a:pt x="753262" y="156794"/>
                  </a:lnTo>
                  <a:lnTo>
                    <a:pt x="752830" y="156222"/>
                  </a:lnTo>
                  <a:lnTo>
                    <a:pt x="752830" y="165912"/>
                  </a:lnTo>
                  <a:lnTo>
                    <a:pt x="750328" y="169557"/>
                  </a:lnTo>
                  <a:lnTo>
                    <a:pt x="746315" y="171005"/>
                  </a:lnTo>
                  <a:lnTo>
                    <a:pt x="744753" y="171500"/>
                  </a:lnTo>
                  <a:lnTo>
                    <a:pt x="743521" y="171589"/>
                  </a:lnTo>
                  <a:lnTo>
                    <a:pt x="738797" y="171589"/>
                  </a:lnTo>
                  <a:lnTo>
                    <a:pt x="732866" y="163271"/>
                  </a:lnTo>
                  <a:lnTo>
                    <a:pt x="732917" y="156794"/>
                  </a:lnTo>
                  <a:lnTo>
                    <a:pt x="735660" y="154254"/>
                  </a:lnTo>
                  <a:lnTo>
                    <a:pt x="739292" y="151536"/>
                  </a:lnTo>
                  <a:lnTo>
                    <a:pt x="741832" y="151396"/>
                  </a:lnTo>
                  <a:lnTo>
                    <a:pt x="747395" y="151396"/>
                  </a:lnTo>
                  <a:lnTo>
                    <a:pt x="749985" y="154127"/>
                  </a:lnTo>
                  <a:lnTo>
                    <a:pt x="750989" y="155448"/>
                  </a:lnTo>
                  <a:lnTo>
                    <a:pt x="752703" y="157822"/>
                  </a:lnTo>
                  <a:lnTo>
                    <a:pt x="752830" y="165912"/>
                  </a:lnTo>
                  <a:lnTo>
                    <a:pt x="752830" y="156222"/>
                  </a:lnTo>
                  <a:lnTo>
                    <a:pt x="749642" y="151980"/>
                  </a:lnTo>
                  <a:lnTo>
                    <a:pt x="748461" y="151396"/>
                  </a:lnTo>
                  <a:lnTo>
                    <a:pt x="746391" y="150380"/>
                  </a:lnTo>
                  <a:lnTo>
                    <a:pt x="738212" y="150380"/>
                  </a:lnTo>
                  <a:lnTo>
                    <a:pt x="735482" y="153022"/>
                  </a:lnTo>
                  <a:lnTo>
                    <a:pt x="734275" y="154355"/>
                  </a:lnTo>
                  <a:lnTo>
                    <a:pt x="733437" y="155448"/>
                  </a:lnTo>
                  <a:lnTo>
                    <a:pt x="731824" y="157797"/>
                  </a:lnTo>
                  <a:lnTo>
                    <a:pt x="731824" y="166357"/>
                  </a:lnTo>
                  <a:lnTo>
                    <a:pt x="734644" y="169202"/>
                  </a:lnTo>
                  <a:lnTo>
                    <a:pt x="738035" y="171767"/>
                  </a:lnTo>
                  <a:lnTo>
                    <a:pt x="740422" y="172593"/>
                  </a:lnTo>
                  <a:lnTo>
                    <a:pt x="744423" y="172593"/>
                  </a:lnTo>
                  <a:lnTo>
                    <a:pt x="748322" y="172148"/>
                  </a:lnTo>
                  <a:lnTo>
                    <a:pt x="748817" y="171589"/>
                  </a:lnTo>
                  <a:lnTo>
                    <a:pt x="753681" y="165912"/>
                  </a:lnTo>
                  <a:lnTo>
                    <a:pt x="753859" y="164122"/>
                  </a:lnTo>
                  <a:close/>
                </a:path>
              </a:pathLst>
            </a:custGeom>
            <a:solidFill>
              <a:srgbClr val="D52F0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23859" y="3966987"/>
              <a:ext cx="112471" cy="135299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779663" y="3968391"/>
              <a:ext cx="110609" cy="135284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1307769" y="3719545"/>
              <a:ext cx="840740" cy="514984"/>
            </a:xfrm>
            <a:custGeom>
              <a:avLst/>
              <a:gdLst/>
              <a:ahLst/>
              <a:cxnLst/>
              <a:rect l="l" t="t" r="r" b="b"/>
              <a:pathLst>
                <a:path w="840739" h="514985">
                  <a:moveTo>
                    <a:pt x="840244" y="423164"/>
                  </a:moveTo>
                  <a:lnTo>
                    <a:pt x="63" y="423164"/>
                  </a:lnTo>
                  <a:lnTo>
                    <a:pt x="63" y="486232"/>
                  </a:lnTo>
                  <a:lnTo>
                    <a:pt x="2311" y="497408"/>
                  </a:lnTo>
                  <a:lnTo>
                    <a:pt x="8445" y="506514"/>
                  </a:lnTo>
                  <a:lnTo>
                    <a:pt x="17551" y="512660"/>
                  </a:lnTo>
                  <a:lnTo>
                    <a:pt x="28702" y="514908"/>
                  </a:lnTo>
                  <a:lnTo>
                    <a:pt x="811530" y="514908"/>
                  </a:lnTo>
                  <a:lnTo>
                    <a:pt x="822706" y="512660"/>
                  </a:lnTo>
                  <a:lnTo>
                    <a:pt x="831837" y="506514"/>
                  </a:lnTo>
                  <a:lnTo>
                    <a:pt x="837984" y="497408"/>
                  </a:lnTo>
                  <a:lnTo>
                    <a:pt x="840244" y="486219"/>
                  </a:lnTo>
                  <a:lnTo>
                    <a:pt x="840244" y="423164"/>
                  </a:lnTo>
                  <a:close/>
                </a:path>
                <a:path w="840739" h="514985">
                  <a:moveTo>
                    <a:pt x="840460" y="173050"/>
                  </a:moveTo>
                  <a:lnTo>
                    <a:pt x="419785" y="0"/>
                  </a:lnTo>
                  <a:lnTo>
                    <a:pt x="0" y="173228"/>
                  </a:lnTo>
                  <a:lnTo>
                    <a:pt x="0" y="191935"/>
                  </a:lnTo>
                  <a:lnTo>
                    <a:pt x="419785" y="18694"/>
                  </a:lnTo>
                  <a:lnTo>
                    <a:pt x="840460" y="191770"/>
                  </a:lnTo>
                  <a:lnTo>
                    <a:pt x="840460" y="173050"/>
                  </a:lnTo>
                  <a:close/>
                </a:path>
              </a:pathLst>
            </a:custGeom>
            <a:solidFill>
              <a:srgbClr val="FECF2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724000" y="2471699"/>
              <a:ext cx="1655999" cy="490420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5705995" y="3824434"/>
              <a:ext cx="1692275" cy="370205"/>
            </a:xfrm>
            <a:custGeom>
              <a:avLst/>
              <a:gdLst/>
              <a:ahLst/>
              <a:cxnLst/>
              <a:rect l="l" t="t" r="r" b="b"/>
              <a:pathLst>
                <a:path w="1692275" h="370204">
                  <a:moveTo>
                    <a:pt x="227888" y="1168"/>
                  </a:moveTo>
                  <a:lnTo>
                    <a:pt x="0" y="2108"/>
                  </a:lnTo>
                  <a:lnTo>
                    <a:pt x="584" y="369735"/>
                  </a:lnTo>
                  <a:lnTo>
                    <a:pt x="42659" y="369062"/>
                  </a:lnTo>
                  <a:lnTo>
                    <a:pt x="43281" y="218846"/>
                  </a:lnTo>
                  <a:lnTo>
                    <a:pt x="90017" y="220840"/>
                  </a:lnTo>
                  <a:lnTo>
                    <a:pt x="134899" y="220776"/>
                  </a:lnTo>
                  <a:lnTo>
                    <a:pt x="170586" y="210350"/>
                  </a:lnTo>
                  <a:lnTo>
                    <a:pt x="189725" y="181292"/>
                  </a:lnTo>
                  <a:lnTo>
                    <a:pt x="43815" y="180149"/>
                  </a:lnTo>
                  <a:lnTo>
                    <a:pt x="43218" y="38963"/>
                  </a:lnTo>
                  <a:lnTo>
                    <a:pt x="70446" y="39268"/>
                  </a:lnTo>
                  <a:lnTo>
                    <a:pt x="149796" y="39179"/>
                  </a:lnTo>
                  <a:lnTo>
                    <a:pt x="180416" y="39814"/>
                  </a:lnTo>
                  <a:lnTo>
                    <a:pt x="202692" y="37604"/>
                  </a:lnTo>
                  <a:lnTo>
                    <a:pt x="218033" y="26670"/>
                  </a:lnTo>
                  <a:lnTo>
                    <a:pt x="227888" y="1168"/>
                  </a:lnTo>
                  <a:close/>
                </a:path>
                <a:path w="1692275" h="370204">
                  <a:moveTo>
                    <a:pt x="541464" y="110756"/>
                  </a:moveTo>
                  <a:lnTo>
                    <a:pt x="526656" y="52184"/>
                  </a:lnTo>
                  <a:lnTo>
                    <a:pt x="495846" y="24447"/>
                  </a:lnTo>
                  <a:lnTo>
                    <a:pt x="449821" y="9029"/>
                  </a:lnTo>
                  <a:lnTo>
                    <a:pt x="394855" y="2768"/>
                  </a:lnTo>
                  <a:lnTo>
                    <a:pt x="337286" y="2501"/>
                  </a:lnTo>
                  <a:lnTo>
                    <a:pt x="283400" y="5092"/>
                  </a:lnTo>
                  <a:lnTo>
                    <a:pt x="282702" y="369316"/>
                  </a:lnTo>
                  <a:lnTo>
                    <a:pt x="323964" y="369100"/>
                  </a:lnTo>
                  <a:lnTo>
                    <a:pt x="323723" y="41033"/>
                  </a:lnTo>
                  <a:lnTo>
                    <a:pt x="376466" y="39408"/>
                  </a:lnTo>
                  <a:lnTo>
                    <a:pt x="430987" y="43243"/>
                  </a:lnTo>
                  <a:lnTo>
                    <a:pt x="475716" y="59143"/>
                  </a:lnTo>
                  <a:lnTo>
                    <a:pt x="499046" y="93726"/>
                  </a:lnTo>
                  <a:lnTo>
                    <a:pt x="498017" y="136245"/>
                  </a:lnTo>
                  <a:lnTo>
                    <a:pt x="478840" y="163385"/>
                  </a:lnTo>
                  <a:lnTo>
                    <a:pt x="446633" y="178625"/>
                  </a:lnTo>
                  <a:lnTo>
                    <a:pt x="406539" y="185483"/>
                  </a:lnTo>
                  <a:lnTo>
                    <a:pt x="363677" y="187464"/>
                  </a:lnTo>
                  <a:lnTo>
                    <a:pt x="466902" y="341985"/>
                  </a:lnTo>
                  <a:lnTo>
                    <a:pt x="480212" y="359359"/>
                  </a:lnTo>
                  <a:lnTo>
                    <a:pt x="490321" y="367258"/>
                  </a:lnTo>
                  <a:lnTo>
                    <a:pt x="505282" y="369316"/>
                  </a:lnTo>
                  <a:lnTo>
                    <a:pt x="533158" y="369125"/>
                  </a:lnTo>
                  <a:lnTo>
                    <a:pt x="485965" y="295160"/>
                  </a:lnTo>
                  <a:lnTo>
                    <a:pt x="459803" y="258483"/>
                  </a:lnTo>
                  <a:lnTo>
                    <a:pt x="446544" y="239382"/>
                  </a:lnTo>
                  <a:lnTo>
                    <a:pt x="435660" y="221729"/>
                  </a:lnTo>
                  <a:lnTo>
                    <a:pt x="453085" y="214617"/>
                  </a:lnTo>
                  <a:lnTo>
                    <a:pt x="475005" y="208140"/>
                  </a:lnTo>
                  <a:lnTo>
                    <a:pt x="499338" y="195046"/>
                  </a:lnTo>
                  <a:lnTo>
                    <a:pt x="524027" y="168033"/>
                  </a:lnTo>
                  <a:lnTo>
                    <a:pt x="536663" y="140868"/>
                  </a:lnTo>
                  <a:lnTo>
                    <a:pt x="541464" y="110756"/>
                  </a:lnTo>
                  <a:close/>
                </a:path>
                <a:path w="1692275" h="370204">
                  <a:moveTo>
                    <a:pt x="845527" y="1143"/>
                  </a:moveTo>
                  <a:lnTo>
                    <a:pt x="617004" y="1828"/>
                  </a:lnTo>
                  <a:lnTo>
                    <a:pt x="616369" y="366712"/>
                  </a:lnTo>
                  <a:lnTo>
                    <a:pt x="844651" y="368274"/>
                  </a:lnTo>
                  <a:lnTo>
                    <a:pt x="832015" y="339674"/>
                  </a:lnTo>
                  <a:lnTo>
                    <a:pt x="798753" y="330568"/>
                  </a:lnTo>
                  <a:lnTo>
                    <a:pt x="753262" y="331901"/>
                  </a:lnTo>
                  <a:lnTo>
                    <a:pt x="703999" y="334581"/>
                  </a:lnTo>
                  <a:lnTo>
                    <a:pt x="659384" y="329501"/>
                  </a:lnTo>
                  <a:lnTo>
                    <a:pt x="659320" y="220586"/>
                  </a:lnTo>
                  <a:lnTo>
                    <a:pt x="700379" y="218173"/>
                  </a:lnTo>
                  <a:lnTo>
                    <a:pt x="745032" y="218871"/>
                  </a:lnTo>
                  <a:lnTo>
                    <a:pt x="779716" y="210070"/>
                  </a:lnTo>
                  <a:lnTo>
                    <a:pt x="790879" y="179108"/>
                  </a:lnTo>
                  <a:lnTo>
                    <a:pt x="658964" y="178917"/>
                  </a:lnTo>
                  <a:lnTo>
                    <a:pt x="659663" y="38684"/>
                  </a:lnTo>
                  <a:lnTo>
                    <a:pt x="721690" y="39014"/>
                  </a:lnTo>
                  <a:lnTo>
                    <a:pt x="772325" y="40462"/>
                  </a:lnTo>
                  <a:lnTo>
                    <a:pt x="810539" y="37985"/>
                  </a:lnTo>
                  <a:lnTo>
                    <a:pt x="835279" y="26568"/>
                  </a:lnTo>
                  <a:lnTo>
                    <a:pt x="845527" y="1143"/>
                  </a:lnTo>
                  <a:close/>
                </a:path>
                <a:path w="1692275" h="370204">
                  <a:moveTo>
                    <a:pt x="1128280" y="367703"/>
                  </a:moveTo>
                  <a:lnTo>
                    <a:pt x="1113497" y="340309"/>
                  </a:lnTo>
                  <a:lnTo>
                    <a:pt x="1079017" y="330403"/>
                  </a:lnTo>
                  <a:lnTo>
                    <a:pt x="1029462" y="330009"/>
                  </a:lnTo>
                  <a:lnTo>
                    <a:pt x="969505" y="331190"/>
                  </a:lnTo>
                  <a:lnTo>
                    <a:pt x="967943" y="2044"/>
                  </a:lnTo>
                  <a:lnTo>
                    <a:pt x="925347" y="1460"/>
                  </a:lnTo>
                  <a:lnTo>
                    <a:pt x="925309" y="366496"/>
                  </a:lnTo>
                  <a:lnTo>
                    <a:pt x="1128280" y="367703"/>
                  </a:lnTo>
                  <a:close/>
                </a:path>
                <a:path w="1692275" h="370204">
                  <a:moveTo>
                    <a:pt x="1242148" y="286092"/>
                  </a:moveTo>
                  <a:lnTo>
                    <a:pt x="1242123" y="226402"/>
                  </a:lnTo>
                  <a:lnTo>
                    <a:pt x="1241082" y="108064"/>
                  </a:lnTo>
                  <a:lnTo>
                    <a:pt x="1240878" y="65074"/>
                  </a:lnTo>
                  <a:lnTo>
                    <a:pt x="1239418" y="39789"/>
                  </a:lnTo>
                  <a:lnTo>
                    <a:pt x="1233258" y="20866"/>
                  </a:lnTo>
                  <a:lnTo>
                    <a:pt x="1220063" y="8369"/>
                  </a:lnTo>
                  <a:lnTo>
                    <a:pt x="1197457" y="2438"/>
                  </a:lnTo>
                  <a:lnTo>
                    <a:pt x="1198054" y="367449"/>
                  </a:lnTo>
                  <a:lnTo>
                    <a:pt x="1239227" y="367347"/>
                  </a:lnTo>
                  <a:lnTo>
                    <a:pt x="1241323" y="335686"/>
                  </a:lnTo>
                  <a:lnTo>
                    <a:pt x="1242148" y="286092"/>
                  </a:lnTo>
                  <a:close/>
                </a:path>
                <a:path w="1692275" h="370204">
                  <a:moveTo>
                    <a:pt x="1691995" y="365887"/>
                  </a:moveTo>
                  <a:lnTo>
                    <a:pt x="1674634" y="321360"/>
                  </a:lnTo>
                  <a:lnTo>
                    <a:pt x="1654429" y="275361"/>
                  </a:lnTo>
                  <a:lnTo>
                    <a:pt x="1632356" y="228447"/>
                  </a:lnTo>
                  <a:lnTo>
                    <a:pt x="1586433" y="134137"/>
                  </a:lnTo>
                  <a:lnTo>
                    <a:pt x="1564500" y="87884"/>
                  </a:lnTo>
                  <a:lnTo>
                    <a:pt x="1544523" y="42976"/>
                  </a:lnTo>
                  <a:lnTo>
                    <a:pt x="1527479" y="0"/>
                  </a:lnTo>
                  <a:lnTo>
                    <a:pt x="1494104" y="4025"/>
                  </a:lnTo>
                  <a:lnTo>
                    <a:pt x="1473161" y="16827"/>
                  </a:lnTo>
                  <a:lnTo>
                    <a:pt x="1459242" y="37376"/>
                  </a:lnTo>
                  <a:lnTo>
                    <a:pt x="1431378" y="98691"/>
                  </a:lnTo>
                  <a:lnTo>
                    <a:pt x="1384185" y="198602"/>
                  </a:lnTo>
                  <a:lnTo>
                    <a:pt x="1358646" y="253149"/>
                  </a:lnTo>
                  <a:lnTo>
                    <a:pt x="1335887" y="303199"/>
                  </a:lnTo>
                  <a:lnTo>
                    <a:pt x="1318945" y="343090"/>
                  </a:lnTo>
                  <a:lnTo>
                    <a:pt x="1310894" y="367157"/>
                  </a:lnTo>
                  <a:lnTo>
                    <a:pt x="1352042" y="359054"/>
                  </a:lnTo>
                  <a:lnTo>
                    <a:pt x="1372108" y="332676"/>
                  </a:lnTo>
                  <a:lnTo>
                    <a:pt x="1387157" y="292227"/>
                  </a:lnTo>
                  <a:lnTo>
                    <a:pt x="1413268" y="241909"/>
                  </a:lnTo>
                  <a:lnTo>
                    <a:pt x="1456778" y="240093"/>
                  </a:lnTo>
                  <a:lnTo>
                    <a:pt x="1496809" y="241795"/>
                  </a:lnTo>
                  <a:lnTo>
                    <a:pt x="1528749" y="234010"/>
                  </a:lnTo>
                  <a:lnTo>
                    <a:pt x="1547977" y="203746"/>
                  </a:lnTo>
                  <a:lnTo>
                    <a:pt x="1433525" y="201828"/>
                  </a:lnTo>
                  <a:lnTo>
                    <a:pt x="1443456" y="173469"/>
                  </a:lnTo>
                  <a:lnTo>
                    <a:pt x="1464729" y="125412"/>
                  </a:lnTo>
                  <a:lnTo>
                    <a:pt x="1487741" y="78308"/>
                  </a:lnTo>
                  <a:lnTo>
                    <a:pt x="1502930" y="52870"/>
                  </a:lnTo>
                  <a:lnTo>
                    <a:pt x="1523111" y="94589"/>
                  </a:lnTo>
                  <a:lnTo>
                    <a:pt x="1543050" y="136791"/>
                  </a:lnTo>
                  <a:lnTo>
                    <a:pt x="1562735" y="179311"/>
                  </a:lnTo>
                  <a:lnTo>
                    <a:pt x="1620481" y="306933"/>
                  </a:lnTo>
                  <a:lnTo>
                    <a:pt x="1631988" y="336169"/>
                  </a:lnTo>
                  <a:lnTo>
                    <a:pt x="1641690" y="355409"/>
                  </a:lnTo>
                  <a:lnTo>
                    <a:pt x="1658670" y="365150"/>
                  </a:lnTo>
                  <a:lnTo>
                    <a:pt x="1691995" y="365887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414368" y="3677619"/>
              <a:ext cx="105576" cy="10562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063999" y="2232089"/>
              <a:ext cx="1799954" cy="969628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0" y="0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2289145" y="7560000"/>
                  </a:moveTo>
                  <a:lnTo>
                    <a:pt x="2289145" y="0"/>
                  </a:lnTo>
                </a:path>
                <a:path w="10692130" h="7560309">
                  <a:moveTo>
                    <a:pt x="0" y="883699"/>
                  </a:moveTo>
                  <a:lnTo>
                    <a:pt x="10692000" y="883699"/>
                  </a:lnTo>
                </a:path>
                <a:path w="10692130" h="7560309">
                  <a:moveTo>
                    <a:pt x="2883048" y="7560000"/>
                  </a:moveTo>
                  <a:lnTo>
                    <a:pt x="2883048" y="0"/>
                  </a:lnTo>
                </a:path>
                <a:path w="10692130" h="7560309">
                  <a:moveTo>
                    <a:pt x="2582585" y="7560000"/>
                  </a:moveTo>
                  <a:lnTo>
                    <a:pt x="2582585" y="0"/>
                  </a:lnTo>
                </a:path>
                <a:path w="10692130" h="7560309">
                  <a:moveTo>
                    <a:pt x="0" y="2625462"/>
                  </a:moveTo>
                  <a:lnTo>
                    <a:pt x="10692000" y="2625462"/>
                  </a:lnTo>
                </a:path>
                <a:path w="10692130" h="7560309">
                  <a:moveTo>
                    <a:pt x="0" y="2610849"/>
                  </a:moveTo>
                  <a:lnTo>
                    <a:pt x="10692000" y="2610849"/>
                  </a:lnTo>
                </a:path>
                <a:path w="10692130" h="7560309">
                  <a:moveTo>
                    <a:pt x="0" y="4544157"/>
                  </a:moveTo>
                  <a:lnTo>
                    <a:pt x="10692000" y="4544157"/>
                  </a:lnTo>
                </a:path>
                <a:path w="10692130" h="7560309">
                  <a:moveTo>
                    <a:pt x="0" y="4536241"/>
                  </a:moveTo>
                  <a:lnTo>
                    <a:pt x="10692000" y="4536241"/>
                  </a:lnTo>
                </a:path>
                <a:path w="10692130" h="7560309">
                  <a:moveTo>
                    <a:pt x="0" y="5898898"/>
                  </a:moveTo>
                  <a:lnTo>
                    <a:pt x="10692000" y="5898898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64059" y="558125"/>
            <a:ext cx="2354580" cy="996950"/>
          </a:xfrm>
          <a:custGeom>
            <a:avLst/>
            <a:gdLst/>
            <a:ahLst/>
            <a:cxnLst/>
            <a:rect l="l" t="t" r="r" b="b"/>
            <a:pathLst>
              <a:path w="2354580" h="996950">
                <a:moveTo>
                  <a:pt x="94640" y="0"/>
                </a:moveTo>
                <a:lnTo>
                  <a:pt x="4571" y="0"/>
                </a:lnTo>
                <a:lnTo>
                  <a:pt x="4571" y="320040"/>
                </a:lnTo>
                <a:lnTo>
                  <a:pt x="94640" y="320040"/>
                </a:lnTo>
                <a:lnTo>
                  <a:pt x="94640" y="196138"/>
                </a:lnTo>
                <a:lnTo>
                  <a:pt x="334213" y="196138"/>
                </a:lnTo>
                <a:lnTo>
                  <a:pt x="334213" y="118872"/>
                </a:lnTo>
                <a:lnTo>
                  <a:pt x="94640" y="118872"/>
                </a:lnTo>
                <a:lnTo>
                  <a:pt x="94640" y="0"/>
                </a:lnTo>
                <a:close/>
              </a:path>
              <a:path w="2354580" h="996950">
                <a:moveTo>
                  <a:pt x="334213" y="196138"/>
                </a:moveTo>
                <a:lnTo>
                  <a:pt x="243687" y="196138"/>
                </a:lnTo>
                <a:lnTo>
                  <a:pt x="243687" y="320040"/>
                </a:lnTo>
                <a:lnTo>
                  <a:pt x="334213" y="320040"/>
                </a:lnTo>
                <a:lnTo>
                  <a:pt x="334213" y="196138"/>
                </a:lnTo>
                <a:close/>
              </a:path>
              <a:path w="2354580" h="996950">
                <a:moveTo>
                  <a:pt x="334213" y="0"/>
                </a:moveTo>
                <a:lnTo>
                  <a:pt x="243687" y="0"/>
                </a:lnTo>
                <a:lnTo>
                  <a:pt x="243687" y="118872"/>
                </a:lnTo>
                <a:lnTo>
                  <a:pt x="334213" y="118872"/>
                </a:lnTo>
                <a:lnTo>
                  <a:pt x="334213" y="0"/>
                </a:lnTo>
                <a:close/>
              </a:path>
              <a:path w="2354580" h="996950">
                <a:moveTo>
                  <a:pt x="456285" y="188366"/>
                </a:moveTo>
                <a:lnTo>
                  <a:pt x="417481" y="192881"/>
                </a:lnTo>
                <a:lnTo>
                  <a:pt x="377032" y="216298"/>
                </a:lnTo>
                <a:lnTo>
                  <a:pt x="363016" y="256032"/>
                </a:lnTo>
                <a:lnTo>
                  <a:pt x="364573" y="271005"/>
                </a:lnTo>
                <a:lnTo>
                  <a:pt x="387935" y="306324"/>
                </a:lnTo>
                <a:lnTo>
                  <a:pt x="435211" y="323897"/>
                </a:lnTo>
                <a:lnTo>
                  <a:pt x="455371" y="325069"/>
                </a:lnTo>
                <a:lnTo>
                  <a:pt x="472144" y="324068"/>
                </a:lnTo>
                <a:lnTo>
                  <a:pt x="487260" y="321068"/>
                </a:lnTo>
                <a:lnTo>
                  <a:pt x="500719" y="316067"/>
                </a:lnTo>
                <a:lnTo>
                  <a:pt x="512521" y="309067"/>
                </a:lnTo>
                <a:lnTo>
                  <a:pt x="597103" y="309067"/>
                </a:lnTo>
                <a:lnTo>
                  <a:pt x="597103" y="264718"/>
                </a:lnTo>
                <a:lnTo>
                  <a:pt x="464515" y="264718"/>
                </a:lnTo>
                <a:lnTo>
                  <a:pt x="459179" y="263423"/>
                </a:lnTo>
                <a:lnTo>
                  <a:pt x="450648" y="258243"/>
                </a:lnTo>
                <a:lnTo>
                  <a:pt x="448513" y="254966"/>
                </a:lnTo>
                <a:lnTo>
                  <a:pt x="448513" y="246430"/>
                </a:lnTo>
                <a:lnTo>
                  <a:pt x="450950" y="242773"/>
                </a:lnTo>
                <a:lnTo>
                  <a:pt x="460706" y="237286"/>
                </a:lnTo>
                <a:lnTo>
                  <a:pt x="467258" y="235915"/>
                </a:lnTo>
                <a:lnTo>
                  <a:pt x="576072" y="235915"/>
                </a:lnTo>
                <a:lnTo>
                  <a:pt x="576072" y="191566"/>
                </a:lnTo>
                <a:lnTo>
                  <a:pt x="490575" y="191566"/>
                </a:lnTo>
                <a:lnTo>
                  <a:pt x="481745" y="190166"/>
                </a:lnTo>
                <a:lnTo>
                  <a:pt x="473087" y="189166"/>
                </a:lnTo>
                <a:lnTo>
                  <a:pt x="464600" y="188566"/>
                </a:lnTo>
                <a:lnTo>
                  <a:pt x="456285" y="188366"/>
                </a:lnTo>
                <a:close/>
              </a:path>
              <a:path w="2354580" h="996950">
                <a:moveTo>
                  <a:pt x="597103" y="309067"/>
                </a:moveTo>
                <a:lnTo>
                  <a:pt x="512521" y="309067"/>
                </a:lnTo>
                <a:lnTo>
                  <a:pt x="523379" y="316067"/>
                </a:lnTo>
                <a:lnTo>
                  <a:pt x="535381" y="321068"/>
                </a:lnTo>
                <a:lnTo>
                  <a:pt x="548526" y="324068"/>
                </a:lnTo>
                <a:lnTo>
                  <a:pt x="562813" y="325069"/>
                </a:lnTo>
                <a:lnTo>
                  <a:pt x="572329" y="324612"/>
                </a:lnTo>
                <a:lnTo>
                  <a:pt x="581216" y="323240"/>
                </a:lnTo>
                <a:lnTo>
                  <a:pt x="589474" y="320954"/>
                </a:lnTo>
                <a:lnTo>
                  <a:pt x="597103" y="317753"/>
                </a:lnTo>
                <a:lnTo>
                  <a:pt x="597103" y="309067"/>
                </a:lnTo>
                <a:close/>
              </a:path>
              <a:path w="2354580" h="996950">
                <a:moveTo>
                  <a:pt x="576072" y="235915"/>
                </a:moveTo>
                <a:lnTo>
                  <a:pt x="481582" y="235915"/>
                </a:lnTo>
                <a:lnTo>
                  <a:pt x="486611" y="236372"/>
                </a:lnTo>
                <a:lnTo>
                  <a:pt x="490575" y="237286"/>
                </a:lnTo>
                <a:lnTo>
                  <a:pt x="490575" y="258318"/>
                </a:lnTo>
                <a:lnTo>
                  <a:pt x="486309" y="262583"/>
                </a:lnTo>
                <a:lnTo>
                  <a:pt x="479753" y="264718"/>
                </a:lnTo>
                <a:lnTo>
                  <a:pt x="597103" y="264718"/>
                </a:lnTo>
                <a:lnTo>
                  <a:pt x="597103" y="263347"/>
                </a:lnTo>
                <a:lnTo>
                  <a:pt x="590702" y="263347"/>
                </a:lnTo>
                <a:lnTo>
                  <a:pt x="585597" y="261669"/>
                </a:lnTo>
                <a:lnTo>
                  <a:pt x="577975" y="254966"/>
                </a:lnTo>
                <a:lnTo>
                  <a:pt x="576072" y="250394"/>
                </a:lnTo>
                <a:lnTo>
                  <a:pt x="576072" y="235915"/>
                </a:lnTo>
                <a:close/>
              </a:path>
              <a:path w="2354580" h="996950">
                <a:moveTo>
                  <a:pt x="575181" y="167335"/>
                </a:moveTo>
                <a:lnTo>
                  <a:pt x="444855" y="167335"/>
                </a:lnTo>
                <a:lnTo>
                  <a:pt x="455199" y="167663"/>
                </a:lnTo>
                <a:lnTo>
                  <a:pt x="464287" y="168649"/>
                </a:lnTo>
                <a:lnTo>
                  <a:pt x="472116" y="170292"/>
                </a:lnTo>
                <a:lnTo>
                  <a:pt x="478688" y="172591"/>
                </a:lnTo>
                <a:lnTo>
                  <a:pt x="486611" y="176098"/>
                </a:lnTo>
                <a:lnTo>
                  <a:pt x="490575" y="180745"/>
                </a:lnTo>
                <a:lnTo>
                  <a:pt x="490575" y="191566"/>
                </a:lnTo>
                <a:lnTo>
                  <a:pt x="576072" y="191566"/>
                </a:lnTo>
                <a:lnTo>
                  <a:pt x="576072" y="176022"/>
                </a:lnTo>
                <a:lnTo>
                  <a:pt x="575181" y="167335"/>
                </a:lnTo>
                <a:close/>
              </a:path>
              <a:path w="2354580" h="996950">
                <a:moveTo>
                  <a:pt x="462686" y="92811"/>
                </a:moveTo>
                <a:lnTo>
                  <a:pt x="440683" y="93811"/>
                </a:lnTo>
                <a:lnTo>
                  <a:pt x="420395" y="96812"/>
                </a:lnTo>
                <a:lnTo>
                  <a:pt x="401822" y="101813"/>
                </a:lnTo>
                <a:lnTo>
                  <a:pt x="384962" y="108813"/>
                </a:lnTo>
                <a:lnTo>
                  <a:pt x="384962" y="183337"/>
                </a:lnTo>
                <a:lnTo>
                  <a:pt x="396763" y="176336"/>
                </a:lnTo>
                <a:lnTo>
                  <a:pt x="410679" y="171336"/>
                </a:lnTo>
                <a:lnTo>
                  <a:pt x="426710" y="168335"/>
                </a:lnTo>
                <a:lnTo>
                  <a:pt x="444855" y="167335"/>
                </a:lnTo>
                <a:lnTo>
                  <a:pt x="575181" y="167335"/>
                </a:lnTo>
                <a:lnTo>
                  <a:pt x="574186" y="157633"/>
                </a:lnTo>
                <a:lnTo>
                  <a:pt x="545896" y="114984"/>
                </a:lnTo>
                <a:lnTo>
                  <a:pt x="510006" y="98354"/>
                </a:lnTo>
                <a:lnTo>
                  <a:pt x="487774" y="94197"/>
                </a:lnTo>
                <a:lnTo>
                  <a:pt x="462686" y="92811"/>
                </a:lnTo>
                <a:close/>
              </a:path>
              <a:path w="2354580" h="996950">
                <a:moveTo>
                  <a:pt x="701344" y="100584"/>
                </a:moveTo>
                <a:lnTo>
                  <a:pt x="616305" y="100584"/>
                </a:lnTo>
                <a:lnTo>
                  <a:pt x="616305" y="320040"/>
                </a:lnTo>
                <a:lnTo>
                  <a:pt x="967435" y="320040"/>
                </a:lnTo>
                <a:lnTo>
                  <a:pt x="967435" y="247802"/>
                </a:lnTo>
                <a:lnTo>
                  <a:pt x="701344" y="247802"/>
                </a:lnTo>
                <a:lnTo>
                  <a:pt x="701344" y="100584"/>
                </a:lnTo>
                <a:close/>
              </a:path>
              <a:path w="2354580" h="996950">
                <a:moveTo>
                  <a:pt x="834389" y="100584"/>
                </a:moveTo>
                <a:lnTo>
                  <a:pt x="749350" y="100584"/>
                </a:lnTo>
                <a:lnTo>
                  <a:pt x="749350" y="247802"/>
                </a:lnTo>
                <a:lnTo>
                  <a:pt x="834389" y="247802"/>
                </a:lnTo>
                <a:lnTo>
                  <a:pt x="834389" y="100584"/>
                </a:lnTo>
                <a:close/>
              </a:path>
              <a:path w="2354580" h="996950">
                <a:moveTo>
                  <a:pt x="967435" y="100584"/>
                </a:moveTo>
                <a:lnTo>
                  <a:pt x="882395" y="100584"/>
                </a:lnTo>
                <a:lnTo>
                  <a:pt x="882395" y="247802"/>
                </a:lnTo>
                <a:lnTo>
                  <a:pt x="967435" y="247802"/>
                </a:lnTo>
                <a:lnTo>
                  <a:pt x="967435" y="100584"/>
                </a:lnTo>
                <a:close/>
              </a:path>
              <a:path w="2354580" h="996950">
                <a:moveTo>
                  <a:pt x="1085388" y="188366"/>
                </a:moveTo>
                <a:lnTo>
                  <a:pt x="1046584" y="192881"/>
                </a:lnTo>
                <a:lnTo>
                  <a:pt x="1006138" y="216298"/>
                </a:lnTo>
                <a:lnTo>
                  <a:pt x="992124" y="256032"/>
                </a:lnTo>
                <a:lnTo>
                  <a:pt x="993681" y="271005"/>
                </a:lnTo>
                <a:lnTo>
                  <a:pt x="1017038" y="306324"/>
                </a:lnTo>
                <a:lnTo>
                  <a:pt x="1064314" y="323897"/>
                </a:lnTo>
                <a:lnTo>
                  <a:pt x="1084474" y="325069"/>
                </a:lnTo>
                <a:lnTo>
                  <a:pt x="1101247" y="324068"/>
                </a:lnTo>
                <a:lnTo>
                  <a:pt x="1116363" y="321068"/>
                </a:lnTo>
                <a:lnTo>
                  <a:pt x="1129822" y="316067"/>
                </a:lnTo>
                <a:lnTo>
                  <a:pt x="1141624" y="309067"/>
                </a:lnTo>
                <a:lnTo>
                  <a:pt x="1226206" y="309067"/>
                </a:lnTo>
                <a:lnTo>
                  <a:pt x="1226206" y="264718"/>
                </a:lnTo>
                <a:lnTo>
                  <a:pt x="1093618" y="264718"/>
                </a:lnTo>
                <a:lnTo>
                  <a:pt x="1088283" y="263423"/>
                </a:lnTo>
                <a:lnTo>
                  <a:pt x="1079751" y="258243"/>
                </a:lnTo>
                <a:lnTo>
                  <a:pt x="1077616" y="254966"/>
                </a:lnTo>
                <a:lnTo>
                  <a:pt x="1077616" y="246430"/>
                </a:lnTo>
                <a:lnTo>
                  <a:pt x="1080053" y="242773"/>
                </a:lnTo>
                <a:lnTo>
                  <a:pt x="1089809" y="237286"/>
                </a:lnTo>
                <a:lnTo>
                  <a:pt x="1096361" y="235915"/>
                </a:lnTo>
                <a:lnTo>
                  <a:pt x="1205175" y="235915"/>
                </a:lnTo>
                <a:lnTo>
                  <a:pt x="1205175" y="191566"/>
                </a:lnTo>
                <a:lnTo>
                  <a:pt x="1119678" y="191566"/>
                </a:lnTo>
                <a:lnTo>
                  <a:pt x="1110849" y="190166"/>
                </a:lnTo>
                <a:lnTo>
                  <a:pt x="1102191" y="189166"/>
                </a:lnTo>
                <a:lnTo>
                  <a:pt x="1093704" y="188566"/>
                </a:lnTo>
                <a:lnTo>
                  <a:pt x="1085388" y="188366"/>
                </a:lnTo>
                <a:close/>
              </a:path>
              <a:path w="2354580" h="996950">
                <a:moveTo>
                  <a:pt x="1226206" y="309067"/>
                </a:moveTo>
                <a:lnTo>
                  <a:pt x="1141624" y="309067"/>
                </a:lnTo>
                <a:lnTo>
                  <a:pt x="1152483" y="316067"/>
                </a:lnTo>
                <a:lnTo>
                  <a:pt x="1164485" y="321068"/>
                </a:lnTo>
                <a:lnTo>
                  <a:pt x="1177629" y="324068"/>
                </a:lnTo>
                <a:lnTo>
                  <a:pt x="1191916" y="325069"/>
                </a:lnTo>
                <a:lnTo>
                  <a:pt x="1201432" y="324612"/>
                </a:lnTo>
                <a:lnTo>
                  <a:pt x="1210319" y="323240"/>
                </a:lnTo>
                <a:lnTo>
                  <a:pt x="1218577" y="320954"/>
                </a:lnTo>
                <a:lnTo>
                  <a:pt x="1226206" y="317753"/>
                </a:lnTo>
                <a:lnTo>
                  <a:pt x="1226206" y="309067"/>
                </a:lnTo>
                <a:close/>
              </a:path>
              <a:path w="2354580" h="996950">
                <a:moveTo>
                  <a:pt x="1205175" y="235915"/>
                </a:moveTo>
                <a:lnTo>
                  <a:pt x="1110686" y="235915"/>
                </a:lnTo>
                <a:lnTo>
                  <a:pt x="1115715" y="236372"/>
                </a:lnTo>
                <a:lnTo>
                  <a:pt x="1119678" y="237286"/>
                </a:lnTo>
                <a:lnTo>
                  <a:pt x="1119678" y="258318"/>
                </a:lnTo>
                <a:lnTo>
                  <a:pt x="1115413" y="262583"/>
                </a:lnTo>
                <a:lnTo>
                  <a:pt x="1108857" y="264718"/>
                </a:lnTo>
                <a:lnTo>
                  <a:pt x="1226206" y="264718"/>
                </a:lnTo>
                <a:lnTo>
                  <a:pt x="1226206" y="263347"/>
                </a:lnTo>
                <a:lnTo>
                  <a:pt x="1219805" y="263347"/>
                </a:lnTo>
                <a:lnTo>
                  <a:pt x="1214700" y="261669"/>
                </a:lnTo>
                <a:lnTo>
                  <a:pt x="1207079" y="254966"/>
                </a:lnTo>
                <a:lnTo>
                  <a:pt x="1205175" y="250394"/>
                </a:lnTo>
                <a:lnTo>
                  <a:pt x="1205175" y="235915"/>
                </a:lnTo>
                <a:close/>
              </a:path>
              <a:path w="2354580" h="996950">
                <a:moveTo>
                  <a:pt x="1204284" y="167335"/>
                </a:moveTo>
                <a:lnTo>
                  <a:pt x="1073958" y="167335"/>
                </a:lnTo>
                <a:lnTo>
                  <a:pt x="1084303" y="167663"/>
                </a:lnTo>
                <a:lnTo>
                  <a:pt x="1093390" y="168649"/>
                </a:lnTo>
                <a:lnTo>
                  <a:pt x="1101220" y="170292"/>
                </a:lnTo>
                <a:lnTo>
                  <a:pt x="1107791" y="172591"/>
                </a:lnTo>
                <a:lnTo>
                  <a:pt x="1115715" y="176098"/>
                </a:lnTo>
                <a:lnTo>
                  <a:pt x="1119678" y="180745"/>
                </a:lnTo>
                <a:lnTo>
                  <a:pt x="1119678" y="191566"/>
                </a:lnTo>
                <a:lnTo>
                  <a:pt x="1205175" y="191566"/>
                </a:lnTo>
                <a:lnTo>
                  <a:pt x="1205175" y="176022"/>
                </a:lnTo>
                <a:lnTo>
                  <a:pt x="1204284" y="167335"/>
                </a:lnTo>
                <a:close/>
              </a:path>
              <a:path w="2354580" h="996950">
                <a:moveTo>
                  <a:pt x="1091789" y="92811"/>
                </a:moveTo>
                <a:lnTo>
                  <a:pt x="1069786" y="93811"/>
                </a:lnTo>
                <a:lnTo>
                  <a:pt x="1049498" y="96812"/>
                </a:lnTo>
                <a:lnTo>
                  <a:pt x="1030925" y="101813"/>
                </a:lnTo>
                <a:lnTo>
                  <a:pt x="1014065" y="108813"/>
                </a:lnTo>
                <a:lnTo>
                  <a:pt x="1014065" y="183337"/>
                </a:lnTo>
                <a:lnTo>
                  <a:pt x="1025866" y="176336"/>
                </a:lnTo>
                <a:lnTo>
                  <a:pt x="1039782" y="171336"/>
                </a:lnTo>
                <a:lnTo>
                  <a:pt x="1055813" y="168335"/>
                </a:lnTo>
                <a:lnTo>
                  <a:pt x="1073958" y="167335"/>
                </a:lnTo>
                <a:lnTo>
                  <a:pt x="1204284" y="167335"/>
                </a:lnTo>
                <a:lnTo>
                  <a:pt x="1203289" y="157633"/>
                </a:lnTo>
                <a:lnTo>
                  <a:pt x="1175000" y="114984"/>
                </a:lnTo>
                <a:lnTo>
                  <a:pt x="1139109" y="98354"/>
                </a:lnTo>
                <a:lnTo>
                  <a:pt x="1116878" y="94197"/>
                </a:lnTo>
                <a:lnTo>
                  <a:pt x="1091789" y="92811"/>
                </a:lnTo>
                <a:close/>
              </a:path>
              <a:path w="2354580" h="996950">
                <a:moveTo>
                  <a:pt x="225399" y="685800"/>
                </a:moveTo>
                <a:lnTo>
                  <a:pt x="0" y="685800"/>
                </a:lnTo>
                <a:lnTo>
                  <a:pt x="0" y="905256"/>
                </a:lnTo>
                <a:lnTo>
                  <a:pt x="85039" y="905256"/>
                </a:lnTo>
                <a:lnTo>
                  <a:pt x="85039" y="758037"/>
                </a:lnTo>
                <a:lnTo>
                  <a:pt x="225399" y="758037"/>
                </a:lnTo>
                <a:lnTo>
                  <a:pt x="225399" y="685800"/>
                </a:lnTo>
                <a:close/>
              </a:path>
              <a:path w="2354580" h="996950">
                <a:moveTo>
                  <a:pt x="225399" y="758037"/>
                </a:moveTo>
                <a:lnTo>
                  <a:pt x="140360" y="758037"/>
                </a:lnTo>
                <a:lnTo>
                  <a:pt x="140360" y="905256"/>
                </a:lnTo>
                <a:lnTo>
                  <a:pt x="225399" y="905256"/>
                </a:lnTo>
                <a:lnTo>
                  <a:pt x="225399" y="758037"/>
                </a:lnTo>
                <a:close/>
              </a:path>
              <a:path w="2354580" h="996950">
                <a:moveTo>
                  <a:pt x="332841" y="685800"/>
                </a:moveTo>
                <a:lnTo>
                  <a:pt x="258317" y="685800"/>
                </a:lnTo>
                <a:lnTo>
                  <a:pt x="258317" y="996696"/>
                </a:lnTo>
                <a:lnTo>
                  <a:pt x="343357" y="996696"/>
                </a:lnTo>
                <a:lnTo>
                  <a:pt x="343357" y="903884"/>
                </a:lnTo>
                <a:lnTo>
                  <a:pt x="420449" y="903884"/>
                </a:lnTo>
                <a:lnTo>
                  <a:pt x="461087" y="878051"/>
                </a:lnTo>
                <a:lnTo>
                  <a:pt x="483889" y="841304"/>
                </a:lnTo>
                <a:lnTo>
                  <a:pt x="484862" y="837590"/>
                </a:lnTo>
                <a:lnTo>
                  <a:pt x="356616" y="837590"/>
                </a:lnTo>
                <a:lnTo>
                  <a:pt x="349451" y="835455"/>
                </a:lnTo>
                <a:lnTo>
                  <a:pt x="343357" y="831189"/>
                </a:lnTo>
                <a:lnTo>
                  <a:pt x="343357" y="759866"/>
                </a:lnTo>
                <a:lnTo>
                  <a:pt x="349451" y="755600"/>
                </a:lnTo>
                <a:lnTo>
                  <a:pt x="356616" y="753465"/>
                </a:lnTo>
                <a:lnTo>
                  <a:pt x="484883" y="753465"/>
                </a:lnTo>
                <a:lnTo>
                  <a:pt x="483832" y="749465"/>
                </a:lnTo>
                <a:lnTo>
                  <a:pt x="474259" y="729948"/>
                </a:lnTo>
                <a:lnTo>
                  <a:pt x="460857" y="712774"/>
                </a:lnTo>
                <a:lnTo>
                  <a:pt x="444426" y="698772"/>
                </a:lnTo>
                <a:lnTo>
                  <a:pt x="429606" y="690829"/>
                </a:lnTo>
                <a:lnTo>
                  <a:pt x="334670" y="690829"/>
                </a:lnTo>
                <a:lnTo>
                  <a:pt x="332841" y="685800"/>
                </a:lnTo>
                <a:close/>
              </a:path>
              <a:path w="2354580" h="996950">
                <a:moveTo>
                  <a:pt x="420449" y="903884"/>
                </a:moveTo>
                <a:lnTo>
                  <a:pt x="343357" y="903884"/>
                </a:lnTo>
                <a:lnTo>
                  <a:pt x="351958" y="906684"/>
                </a:lnTo>
                <a:lnTo>
                  <a:pt x="361301" y="908684"/>
                </a:lnTo>
                <a:lnTo>
                  <a:pt x="371388" y="909884"/>
                </a:lnTo>
                <a:lnTo>
                  <a:pt x="382219" y="910285"/>
                </a:lnTo>
                <a:lnTo>
                  <a:pt x="405322" y="908270"/>
                </a:lnTo>
                <a:lnTo>
                  <a:pt x="420449" y="903884"/>
                </a:lnTo>
                <a:close/>
              </a:path>
              <a:path w="2354580" h="996950">
                <a:moveTo>
                  <a:pt x="484883" y="753465"/>
                </a:moveTo>
                <a:lnTo>
                  <a:pt x="364845" y="753465"/>
                </a:lnTo>
                <a:lnTo>
                  <a:pt x="372932" y="754194"/>
                </a:lnTo>
                <a:lnTo>
                  <a:pt x="380276" y="756379"/>
                </a:lnTo>
                <a:lnTo>
                  <a:pt x="403707" y="795528"/>
                </a:lnTo>
                <a:lnTo>
                  <a:pt x="403021" y="804456"/>
                </a:lnTo>
                <a:lnTo>
                  <a:pt x="372932" y="836861"/>
                </a:lnTo>
                <a:lnTo>
                  <a:pt x="364845" y="837590"/>
                </a:lnTo>
                <a:lnTo>
                  <a:pt x="484862" y="837590"/>
                </a:lnTo>
                <a:lnTo>
                  <a:pt x="489589" y="819544"/>
                </a:lnTo>
                <a:lnTo>
                  <a:pt x="491489" y="795528"/>
                </a:lnTo>
                <a:lnTo>
                  <a:pt x="489575" y="771325"/>
                </a:lnTo>
                <a:lnTo>
                  <a:pt x="484883" y="753465"/>
                </a:lnTo>
                <a:close/>
              </a:path>
              <a:path w="2354580" h="996950">
                <a:moveTo>
                  <a:pt x="381762" y="680770"/>
                </a:moveTo>
                <a:lnTo>
                  <a:pt x="368874" y="681399"/>
                </a:lnTo>
                <a:lnTo>
                  <a:pt x="356729" y="683284"/>
                </a:lnTo>
                <a:lnTo>
                  <a:pt x="345328" y="686428"/>
                </a:lnTo>
                <a:lnTo>
                  <a:pt x="334670" y="690829"/>
                </a:lnTo>
                <a:lnTo>
                  <a:pt x="429606" y="690829"/>
                </a:lnTo>
                <a:lnTo>
                  <a:pt x="425767" y="688771"/>
                </a:lnTo>
                <a:lnTo>
                  <a:pt x="404879" y="682770"/>
                </a:lnTo>
                <a:lnTo>
                  <a:pt x="381762" y="680770"/>
                </a:lnTo>
                <a:close/>
              </a:path>
              <a:path w="2354580" h="996950">
                <a:moveTo>
                  <a:pt x="633222" y="678027"/>
                </a:moveTo>
                <a:lnTo>
                  <a:pt x="584186" y="686257"/>
                </a:lnTo>
                <a:lnTo>
                  <a:pt x="544982" y="710946"/>
                </a:lnTo>
                <a:lnTo>
                  <a:pt x="519264" y="748551"/>
                </a:lnTo>
                <a:lnTo>
                  <a:pt x="510692" y="795528"/>
                </a:lnTo>
                <a:lnTo>
                  <a:pt x="512835" y="820187"/>
                </a:lnTo>
                <a:lnTo>
                  <a:pt x="529980" y="862479"/>
                </a:lnTo>
                <a:lnTo>
                  <a:pt x="563355" y="894511"/>
                </a:lnTo>
                <a:lnTo>
                  <a:pt x="607475" y="910971"/>
                </a:lnTo>
                <a:lnTo>
                  <a:pt x="633222" y="913028"/>
                </a:lnTo>
                <a:lnTo>
                  <a:pt x="658968" y="910971"/>
                </a:lnTo>
                <a:lnTo>
                  <a:pt x="703088" y="894511"/>
                </a:lnTo>
                <a:lnTo>
                  <a:pt x="736463" y="862479"/>
                </a:lnTo>
                <a:lnTo>
                  <a:pt x="749253" y="835304"/>
                </a:lnTo>
                <a:lnTo>
                  <a:pt x="633222" y="835304"/>
                </a:lnTo>
                <a:lnTo>
                  <a:pt x="626006" y="834618"/>
                </a:lnTo>
                <a:lnTo>
                  <a:pt x="599089" y="804014"/>
                </a:lnTo>
                <a:lnTo>
                  <a:pt x="598474" y="795528"/>
                </a:lnTo>
                <a:lnTo>
                  <a:pt x="599089" y="787041"/>
                </a:lnTo>
                <a:lnTo>
                  <a:pt x="626006" y="756437"/>
                </a:lnTo>
                <a:lnTo>
                  <a:pt x="633222" y="755751"/>
                </a:lnTo>
                <a:lnTo>
                  <a:pt x="749253" y="755751"/>
                </a:lnTo>
                <a:lnTo>
                  <a:pt x="747179" y="748551"/>
                </a:lnTo>
                <a:lnTo>
                  <a:pt x="721461" y="710946"/>
                </a:lnTo>
                <a:lnTo>
                  <a:pt x="682257" y="686257"/>
                </a:lnTo>
                <a:lnTo>
                  <a:pt x="658968" y="680085"/>
                </a:lnTo>
                <a:lnTo>
                  <a:pt x="633222" y="678027"/>
                </a:lnTo>
                <a:close/>
              </a:path>
              <a:path w="2354580" h="996950">
                <a:moveTo>
                  <a:pt x="749253" y="755751"/>
                </a:moveTo>
                <a:lnTo>
                  <a:pt x="633222" y="755751"/>
                </a:lnTo>
                <a:lnTo>
                  <a:pt x="640623" y="756437"/>
                </a:lnTo>
                <a:lnTo>
                  <a:pt x="647281" y="758494"/>
                </a:lnTo>
                <a:lnTo>
                  <a:pt x="667969" y="795528"/>
                </a:lnTo>
                <a:lnTo>
                  <a:pt x="667369" y="804014"/>
                </a:lnTo>
                <a:lnTo>
                  <a:pt x="640623" y="834618"/>
                </a:lnTo>
                <a:lnTo>
                  <a:pt x="633222" y="835304"/>
                </a:lnTo>
                <a:lnTo>
                  <a:pt x="749253" y="835304"/>
                </a:lnTo>
                <a:lnTo>
                  <a:pt x="753608" y="820187"/>
                </a:lnTo>
                <a:lnTo>
                  <a:pt x="755751" y="795528"/>
                </a:lnTo>
                <a:lnTo>
                  <a:pt x="753608" y="770868"/>
                </a:lnTo>
                <a:lnTo>
                  <a:pt x="749253" y="755751"/>
                </a:lnTo>
                <a:close/>
              </a:path>
              <a:path w="2354580" h="996950">
                <a:moveTo>
                  <a:pt x="1134766" y="685800"/>
                </a:moveTo>
                <a:lnTo>
                  <a:pt x="1045155" y="685800"/>
                </a:lnTo>
                <a:lnTo>
                  <a:pt x="1135223" y="863193"/>
                </a:lnTo>
                <a:lnTo>
                  <a:pt x="1058871" y="996696"/>
                </a:lnTo>
                <a:lnTo>
                  <a:pt x="1150768" y="996696"/>
                </a:lnTo>
                <a:lnTo>
                  <a:pt x="1262291" y="774954"/>
                </a:lnTo>
                <a:lnTo>
                  <a:pt x="1176371" y="774954"/>
                </a:lnTo>
                <a:lnTo>
                  <a:pt x="1134766" y="685800"/>
                </a:lnTo>
                <a:close/>
              </a:path>
              <a:path w="2354580" h="996950">
                <a:moveTo>
                  <a:pt x="1054756" y="833018"/>
                </a:moveTo>
                <a:lnTo>
                  <a:pt x="772210" y="833018"/>
                </a:lnTo>
                <a:lnTo>
                  <a:pt x="772210" y="964234"/>
                </a:lnTo>
                <a:lnTo>
                  <a:pt x="857707" y="964234"/>
                </a:lnTo>
                <a:lnTo>
                  <a:pt x="857707" y="905256"/>
                </a:lnTo>
                <a:lnTo>
                  <a:pt x="1054756" y="905256"/>
                </a:lnTo>
                <a:lnTo>
                  <a:pt x="1054756" y="833018"/>
                </a:lnTo>
                <a:close/>
              </a:path>
              <a:path w="2354580" h="996950">
                <a:moveTo>
                  <a:pt x="1054756" y="905256"/>
                </a:moveTo>
                <a:lnTo>
                  <a:pt x="969721" y="905256"/>
                </a:lnTo>
                <a:lnTo>
                  <a:pt x="969721" y="964234"/>
                </a:lnTo>
                <a:lnTo>
                  <a:pt x="1054756" y="964234"/>
                </a:lnTo>
                <a:lnTo>
                  <a:pt x="1054756" y="905256"/>
                </a:lnTo>
                <a:close/>
              </a:path>
              <a:path w="2354580" h="996950">
                <a:moveTo>
                  <a:pt x="1018180" y="685800"/>
                </a:moveTo>
                <a:lnTo>
                  <a:pt x="821131" y="685800"/>
                </a:lnTo>
                <a:lnTo>
                  <a:pt x="821131" y="728776"/>
                </a:lnTo>
                <a:lnTo>
                  <a:pt x="819873" y="762552"/>
                </a:lnTo>
                <a:lnTo>
                  <a:pt x="816101" y="791184"/>
                </a:lnTo>
                <a:lnTo>
                  <a:pt x="809814" y="814673"/>
                </a:lnTo>
                <a:lnTo>
                  <a:pt x="801014" y="833018"/>
                </a:lnTo>
                <a:lnTo>
                  <a:pt x="886510" y="833018"/>
                </a:lnTo>
                <a:lnTo>
                  <a:pt x="891710" y="817215"/>
                </a:lnTo>
                <a:lnTo>
                  <a:pt x="895425" y="800442"/>
                </a:lnTo>
                <a:lnTo>
                  <a:pt x="897654" y="782697"/>
                </a:lnTo>
                <a:lnTo>
                  <a:pt x="898398" y="763981"/>
                </a:lnTo>
                <a:lnTo>
                  <a:pt x="898398" y="758037"/>
                </a:lnTo>
                <a:lnTo>
                  <a:pt x="1018180" y="758037"/>
                </a:lnTo>
                <a:lnTo>
                  <a:pt x="1018180" y="685800"/>
                </a:lnTo>
                <a:close/>
              </a:path>
              <a:path w="2354580" h="996950">
                <a:moveTo>
                  <a:pt x="1018180" y="758037"/>
                </a:moveTo>
                <a:lnTo>
                  <a:pt x="933145" y="758037"/>
                </a:lnTo>
                <a:lnTo>
                  <a:pt x="933145" y="833018"/>
                </a:lnTo>
                <a:lnTo>
                  <a:pt x="1018180" y="833018"/>
                </a:lnTo>
                <a:lnTo>
                  <a:pt x="1018180" y="758037"/>
                </a:lnTo>
                <a:close/>
              </a:path>
              <a:path w="2354580" h="996950">
                <a:moveTo>
                  <a:pt x="1307130" y="685800"/>
                </a:moveTo>
                <a:lnTo>
                  <a:pt x="1217519" y="685800"/>
                </a:lnTo>
                <a:lnTo>
                  <a:pt x="1176371" y="774954"/>
                </a:lnTo>
                <a:lnTo>
                  <a:pt x="1262291" y="774954"/>
                </a:lnTo>
                <a:lnTo>
                  <a:pt x="1307130" y="685800"/>
                </a:lnTo>
                <a:close/>
              </a:path>
              <a:path w="2354580" h="996950">
                <a:moveTo>
                  <a:pt x="1406343" y="685800"/>
                </a:moveTo>
                <a:lnTo>
                  <a:pt x="1321304" y="685800"/>
                </a:lnTo>
                <a:lnTo>
                  <a:pt x="1321304" y="905256"/>
                </a:lnTo>
                <a:lnTo>
                  <a:pt x="1406343" y="905256"/>
                </a:lnTo>
                <a:lnTo>
                  <a:pt x="1406343" y="829360"/>
                </a:lnTo>
                <a:lnTo>
                  <a:pt x="1516613" y="829360"/>
                </a:lnTo>
                <a:lnTo>
                  <a:pt x="1491839" y="794156"/>
                </a:lnTo>
                <a:lnTo>
                  <a:pt x="1516528" y="757123"/>
                </a:lnTo>
                <a:lnTo>
                  <a:pt x="1406343" y="757123"/>
                </a:lnTo>
                <a:lnTo>
                  <a:pt x="1406343" y="685800"/>
                </a:lnTo>
                <a:close/>
              </a:path>
              <a:path w="2354580" h="996950">
                <a:moveTo>
                  <a:pt x="1516613" y="829360"/>
                </a:moveTo>
                <a:lnTo>
                  <a:pt x="1421430" y="829360"/>
                </a:lnTo>
                <a:lnTo>
                  <a:pt x="1472180" y="905256"/>
                </a:lnTo>
                <a:lnTo>
                  <a:pt x="1570020" y="905256"/>
                </a:lnTo>
                <a:lnTo>
                  <a:pt x="1516613" y="829360"/>
                </a:lnTo>
                <a:close/>
              </a:path>
              <a:path w="2354580" h="996950">
                <a:moveTo>
                  <a:pt x="1564077" y="685800"/>
                </a:moveTo>
                <a:lnTo>
                  <a:pt x="1467608" y="685800"/>
                </a:lnTo>
                <a:lnTo>
                  <a:pt x="1421430" y="757123"/>
                </a:lnTo>
                <a:lnTo>
                  <a:pt x="1516528" y="757123"/>
                </a:lnTo>
                <a:lnTo>
                  <a:pt x="1564077" y="685800"/>
                </a:lnTo>
                <a:close/>
              </a:path>
              <a:path w="2354580" h="996950">
                <a:moveTo>
                  <a:pt x="1671519" y="685800"/>
                </a:moveTo>
                <a:lnTo>
                  <a:pt x="1586480" y="685800"/>
                </a:lnTo>
                <a:lnTo>
                  <a:pt x="1586480" y="905256"/>
                </a:lnTo>
                <a:lnTo>
                  <a:pt x="1763416" y="905256"/>
                </a:lnTo>
                <a:lnTo>
                  <a:pt x="1763416" y="969264"/>
                </a:lnTo>
                <a:lnTo>
                  <a:pt x="1848455" y="969264"/>
                </a:lnTo>
                <a:lnTo>
                  <a:pt x="1848455" y="833018"/>
                </a:lnTo>
                <a:lnTo>
                  <a:pt x="1671519" y="833018"/>
                </a:lnTo>
                <a:lnTo>
                  <a:pt x="1671519" y="685800"/>
                </a:lnTo>
                <a:close/>
              </a:path>
              <a:path w="2354580" h="996950">
                <a:moveTo>
                  <a:pt x="1811879" y="685800"/>
                </a:moveTo>
                <a:lnTo>
                  <a:pt x="1726840" y="685800"/>
                </a:lnTo>
                <a:lnTo>
                  <a:pt x="1726840" y="833018"/>
                </a:lnTo>
                <a:lnTo>
                  <a:pt x="1811879" y="833018"/>
                </a:lnTo>
                <a:lnTo>
                  <a:pt x="1811879" y="685800"/>
                </a:lnTo>
                <a:close/>
              </a:path>
              <a:path w="2354580" h="996950">
                <a:moveTo>
                  <a:pt x="1954983" y="685800"/>
                </a:moveTo>
                <a:lnTo>
                  <a:pt x="1869944" y="685800"/>
                </a:lnTo>
                <a:lnTo>
                  <a:pt x="1869944" y="905256"/>
                </a:lnTo>
                <a:lnTo>
                  <a:pt x="1921607" y="905256"/>
                </a:lnTo>
                <a:lnTo>
                  <a:pt x="2016705" y="820674"/>
                </a:lnTo>
                <a:lnTo>
                  <a:pt x="2102201" y="820674"/>
                </a:lnTo>
                <a:lnTo>
                  <a:pt x="2102201" y="770382"/>
                </a:lnTo>
                <a:lnTo>
                  <a:pt x="1954983" y="770382"/>
                </a:lnTo>
                <a:lnTo>
                  <a:pt x="1954983" y="685800"/>
                </a:lnTo>
                <a:close/>
              </a:path>
              <a:path w="2354580" h="996950">
                <a:moveTo>
                  <a:pt x="2102201" y="820674"/>
                </a:moveTo>
                <a:lnTo>
                  <a:pt x="2016705" y="820674"/>
                </a:lnTo>
                <a:lnTo>
                  <a:pt x="2016705" y="905256"/>
                </a:lnTo>
                <a:lnTo>
                  <a:pt x="2102201" y="905256"/>
                </a:lnTo>
                <a:lnTo>
                  <a:pt x="2102201" y="820674"/>
                </a:lnTo>
                <a:close/>
              </a:path>
              <a:path w="2354580" h="996950">
                <a:moveTo>
                  <a:pt x="2102201" y="685800"/>
                </a:moveTo>
                <a:lnTo>
                  <a:pt x="2050080" y="685800"/>
                </a:lnTo>
                <a:lnTo>
                  <a:pt x="1954983" y="770382"/>
                </a:lnTo>
                <a:lnTo>
                  <a:pt x="2102201" y="770382"/>
                </a:lnTo>
                <a:lnTo>
                  <a:pt x="2102201" y="685800"/>
                </a:lnTo>
                <a:close/>
              </a:path>
              <a:path w="2354580" h="996950">
                <a:moveTo>
                  <a:pt x="2354115" y="685800"/>
                </a:moveTo>
                <a:lnTo>
                  <a:pt x="2226099" y="685800"/>
                </a:lnTo>
                <a:lnTo>
                  <a:pt x="2205839" y="687171"/>
                </a:lnTo>
                <a:lnTo>
                  <a:pt x="2157061" y="707745"/>
                </a:lnTo>
                <a:lnTo>
                  <a:pt x="2132205" y="747607"/>
                </a:lnTo>
                <a:lnTo>
                  <a:pt x="2130548" y="763981"/>
                </a:lnTo>
                <a:lnTo>
                  <a:pt x="2133090" y="784897"/>
                </a:lnTo>
                <a:lnTo>
                  <a:pt x="2140719" y="802842"/>
                </a:lnTo>
                <a:lnTo>
                  <a:pt x="2153434" y="817815"/>
                </a:lnTo>
                <a:lnTo>
                  <a:pt x="2171235" y="829818"/>
                </a:lnTo>
                <a:lnTo>
                  <a:pt x="2120489" y="905256"/>
                </a:lnTo>
                <a:lnTo>
                  <a:pt x="2217412" y="905256"/>
                </a:lnTo>
                <a:lnTo>
                  <a:pt x="2259474" y="842162"/>
                </a:lnTo>
                <a:lnTo>
                  <a:pt x="2354115" y="842162"/>
                </a:lnTo>
                <a:lnTo>
                  <a:pt x="2354115" y="781812"/>
                </a:lnTo>
                <a:lnTo>
                  <a:pt x="2221984" y="781812"/>
                </a:lnTo>
                <a:lnTo>
                  <a:pt x="2218326" y="777848"/>
                </a:lnTo>
                <a:lnTo>
                  <a:pt x="2218326" y="762001"/>
                </a:lnTo>
                <a:lnTo>
                  <a:pt x="2221984" y="758037"/>
                </a:lnTo>
                <a:lnTo>
                  <a:pt x="2354115" y="758037"/>
                </a:lnTo>
                <a:lnTo>
                  <a:pt x="2354115" y="685800"/>
                </a:lnTo>
                <a:close/>
              </a:path>
              <a:path w="2354580" h="996950">
                <a:moveTo>
                  <a:pt x="2354115" y="842162"/>
                </a:moveTo>
                <a:lnTo>
                  <a:pt x="2269075" y="842162"/>
                </a:lnTo>
                <a:lnTo>
                  <a:pt x="2269075" y="905256"/>
                </a:lnTo>
                <a:lnTo>
                  <a:pt x="2354115" y="905256"/>
                </a:lnTo>
                <a:lnTo>
                  <a:pt x="2354115" y="842162"/>
                </a:lnTo>
                <a:close/>
              </a:path>
              <a:path w="2354580" h="996950">
                <a:moveTo>
                  <a:pt x="2354115" y="758037"/>
                </a:moveTo>
                <a:lnTo>
                  <a:pt x="2269075" y="758037"/>
                </a:lnTo>
                <a:lnTo>
                  <a:pt x="2269075" y="781812"/>
                </a:lnTo>
                <a:lnTo>
                  <a:pt x="2354115" y="781812"/>
                </a:lnTo>
                <a:lnTo>
                  <a:pt x="2354115" y="758037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999" y="4223372"/>
            <a:ext cx="921769" cy="43942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1080" y="4223372"/>
            <a:ext cx="924688" cy="43942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3553" y="4223372"/>
            <a:ext cx="921136" cy="43942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15111" y="4223372"/>
            <a:ext cx="1072004" cy="27686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04542" y="4223372"/>
            <a:ext cx="1065660" cy="27686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88255" y="4221215"/>
            <a:ext cx="1305204" cy="27902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71970" y="4218674"/>
            <a:ext cx="1238907" cy="28156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190" y="4847039"/>
            <a:ext cx="1244439" cy="220083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46286" y="4847039"/>
            <a:ext cx="1241643" cy="1526490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46286" y="6472583"/>
            <a:ext cx="1025617" cy="57529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33301" y="4847039"/>
            <a:ext cx="1207108" cy="72959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22095" y="4847039"/>
            <a:ext cx="1143090" cy="73784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05301" y="4847039"/>
            <a:ext cx="912985" cy="567035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91300" y="4847039"/>
            <a:ext cx="1215475" cy="876272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876286" y="4847039"/>
            <a:ext cx="818617" cy="737844"/>
          </a:xfrm>
          <a:prstGeom prst="rect">
            <a:avLst/>
          </a:prstGeom>
        </p:spPr>
      </p:pic>
      <p:sp>
        <p:nvSpPr>
          <p:cNvPr id="18" name="object 18" descr=""/>
          <p:cNvSpPr/>
          <p:nvPr/>
        </p:nvSpPr>
        <p:spPr>
          <a:xfrm>
            <a:off x="391608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845000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3230999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4616999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6003000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7388999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845000" y="516466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3230999" y="516466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4616999" y="516466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4616999" y="5001803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6003000" y="5001803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8775000" y="483893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8775000" y="5329983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1998"/>
                </a:lnTo>
                <a:lnTo>
                  <a:pt x="72000" y="71998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8775000" y="5001803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845000" y="5498045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3230999" y="532654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4616999" y="532654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7388999" y="532654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6003000" y="516332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6003000" y="5319298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845000" y="5656161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845000" y="598001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72000" y="0"/>
                </a:moveTo>
                <a:lnTo>
                  <a:pt x="0" y="0"/>
                </a:lnTo>
                <a:lnTo>
                  <a:pt x="0" y="71998"/>
                </a:lnTo>
                <a:lnTo>
                  <a:pt x="72000" y="71998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391608" y="646199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845000" y="6461999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90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1041163" y="2227646"/>
            <a:ext cx="772160" cy="191135"/>
            <a:chOff x="1041163" y="2227646"/>
            <a:chExt cx="772160" cy="191135"/>
          </a:xfrm>
        </p:grpSpPr>
        <p:pic>
          <p:nvPicPr>
            <p:cNvPr id="43" name="object 4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1163" y="2227646"/>
              <a:ext cx="177458" cy="190652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248981" y="2232349"/>
              <a:ext cx="88265" cy="181610"/>
            </a:xfrm>
            <a:custGeom>
              <a:avLst/>
              <a:gdLst/>
              <a:ahLst/>
              <a:cxnLst/>
              <a:rect l="l" t="t" r="r" b="b"/>
              <a:pathLst>
                <a:path w="88265" h="181610">
                  <a:moveTo>
                    <a:pt x="87972" y="163830"/>
                  </a:moveTo>
                  <a:lnTo>
                    <a:pt x="18122" y="163830"/>
                  </a:lnTo>
                  <a:lnTo>
                    <a:pt x="18122" y="0"/>
                  </a:lnTo>
                  <a:lnTo>
                    <a:pt x="0" y="0"/>
                  </a:lnTo>
                  <a:lnTo>
                    <a:pt x="0" y="163830"/>
                  </a:lnTo>
                  <a:lnTo>
                    <a:pt x="0" y="181610"/>
                  </a:lnTo>
                  <a:lnTo>
                    <a:pt x="87972" y="181610"/>
                  </a:lnTo>
                  <a:lnTo>
                    <a:pt x="87972" y="163830"/>
                  </a:lnTo>
                  <a:close/>
                </a:path>
              </a:pathLst>
            </a:custGeom>
            <a:solidFill>
              <a:srgbClr val="86909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59785" y="2232197"/>
              <a:ext cx="288147" cy="181762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70108" y="2232197"/>
              <a:ext cx="142664" cy="181559"/>
            </a:xfrm>
            <a:prstGeom prst="rect">
              <a:avLst/>
            </a:prstGeom>
          </p:spPr>
        </p:pic>
      </p:grpSp>
      <p:sp>
        <p:nvSpPr>
          <p:cNvPr id="47" name="object 47" descr=""/>
          <p:cNvSpPr/>
          <p:nvPr/>
        </p:nvSpPr>
        <p:spPr>
          <a:xfrm>
            <a:off x="1920038" y="2319979"/>
            <a:ext cx="18415" cy="86360"/>
          </a:xfrm>
          <a:custGeom>
            <a:avLst/>
            <a:gdLst/>
            <a:ahLst/>
            <a:cxnLst/>
            <a:rect l="l" t="t" r="r" b="b"/>
            <a:pathLst>
              <a:path w="18414" h="86360">
                <a:moveTo>
                  <a:pt x="0" y="86360"/>
                </a:moveTo>
                <a:lnTo>
                  <a:pt x="18018" y="86360"/>
                </a:lnTo>
                <a:lnTo>
                  <a:pt x="18018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8" name="object 48" descr=""/>
          <p:cNvGrpSpPr/>
          <p:nvPr/>
        </p:nvGrpSpPr>
        <p:grpSpPr>
          <a:xfrm>
            <a:off x="1920038" y="2221959"/>
            <a:ext cx="706120" cy="189865"/>
            <a:chOff x="1920038" y="2221959"/>
            <a:chExt cx="706120" cy="189865"/>
          </a:xfrm>
        </p:grpSpPr>
        <p:sp>
          <p:nvSpPr>
            <p:cNvPr id="49" name="object 49" descr=""/>
            <p:cNvSpPr/>
            <p:nvPr/>
          </p:nvSpPr>
          <p:spPr>
            <a:xfrm>
              <a:off x="1920036" y="2225999"/>
              <a:ext cx="128270" cy="180340"/>
            </a:xfrm>
            <a:custGeom>
              <a:avLst/>
              <a:gdLst/>
              <a:ahLst/>
              <a:cxnLst/>
              <a:rect l="l" t="t" r="r" b="b"/>
              <a:pathLst>
                <a:path w="128269" h="180339">
                  <a:moveTo>
                    <a:pt x="127825" y="0"/>
                  </a:moveTo>
                  <a:lnTo>
                    <a:pt x="109855" y="0"/>
                  </a:lnTo>
                  <a:lnTo>
                    <a:pt x="109855" y="76200"/>
                  </a:lnTo>
                  <a:lnTo>
                    <a:pt x="18008" y="76200"/>
                  </a:lnTo>
                  <a:lnTo>
                    <a:pt x="1800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93980"/>
                  </a:lnTo>
                  <a:lnTo>
                    <a:pt x="109855" y="93980"/>
                  </a:lnTo>
                  <a:lnTo>
                    <a:pt x="109855" y="180340"/>
                  </a:lnTo>
                  <a:lnTo>
                    <a:pt x="127825" y="180340"/>
                  </a:lnTo>
                  <a:lnTo>
                    <a:pt x="127825" y="93980"/>
                  </a:lnTo>
                  <a:lnTo>
                    <a:pt x="127825" y="76200"/>
                  </a:lnTo>
                  <a:lnTo>
                    <a:pt x="127825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77768" y="2221959"/>
              <a:ext cx="190013" cy="189398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9690" y="2226481"/>
              <a:ext cx="203478" cy="180331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2522715" y="2225999"/>
              <a:ext cx="103505" cy="180340"/>
            </a:xfrm>
            <a:custGeom>
              <a:avLst/>
              <a:gdLst/>
              <a:ahLst/>
              <a:cxnLst/>
              <a:rect l="l" t="t" r="r" b="b"/>
              <a:pathLst>
                <a:path w="103505" h="180339">
                  <a:moveTo>
                    <a:pt x="103314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74930"/>
                  </a:lnTo>
                  <a:lnTo>
                    <a:pt x="0" y="92710"/>
                  </a:lnTo>
                  <a:lnTo>
                    <a:pt x="0" y="162560"/>
                  </a:lnTo>
                  <a:lnTo>
                    <a:pt x="0" y="180340"/>
                  </a:lnTo>
                  <a:lnTo>
                    <a:pt x="102590" y="180340"/>
                  </a:lnTo>
                  <a:lnTo>
                    <a:pt x="102590" y="162560"/>
                  </a:lnTo>
                  <a:lnTo>
                    <a:pt x="17970" y="162560"/>
                  </a:lnTo>
                  <a:lnTo>
                    <a:pt x="17970" y="92710"/>
                  </a:lnTo>
                  <a:lnTo>
                    <a:pt x="102590" y="92710"/>
                  </a:lnTo>
                  <a:lnTo>
                    <a:pt x="102590" y="74930"/>
                  </a:lnTo>
                  <a:lnTo>
                    <a:pt x="17970" y="74930"/>
                  </a:lnTo>
                  <a:lnTo>
                    <a:pt x="17970" y="17780"/>
                  </a:lnTo>
                  <a:lnTo>
                    <a:pt x="103314" y="17780"/>
                  </a:lnTo>
                  <a:lnTo>
                    <a:pt x="103314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1120471" y="2477318"/>
            <a:ext cx="1426845" cy="17780"/>
          </a:xfrm>
          <a:custGeom>
            <a:avLst/>
            <a:gdLst/>
            <a:ahLst/>
            <a:cxnLst/>
            <a:rect l="l" t="t" r="r" b="b"/>
            <a:pathLst>
              <a:path w="1426845" h="17780">
                <a:moveTo>
                  <a:pt x="1426258" y="0"/>
                </a:moveTo>
                <a:lnTo>
                  <a:pt x="0" y="0"/>
                </a:lnTo>
                <a:lnTo>
                  <a:pt x="0" y="17595"/>
                </a:lnTo>
                <a:lnTo>
                  <a:pt x="1426258" y="17595"/>
                </a:lnTo>
                <a:lnTo>
                  <a:pt x="1426258" y="0"/>
                </a:lnTo>
                <a:close/>
              </a:path>
            </a:pathLst>
          </a:custGeom>
          <a:solidFill>
            <a:srgbClr val="86909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4" name="object 54" descr=""/>
          <p:cNvGrpSpPr/>
          <p:nvPr/>
        </p:nvGrpSpPr>
        <p:grpSpPr>
          <a:xfrm>
            <a:off x="1262429" y="2561342"/>
            <a:ext cx="1142365" cy="114935"/>
            <a:chOff x="1262429" y="2561342"/>
            <a:chExt cx="1142365" cy="114935"/>
          </a:xfrm>
        </p:grpSpPr>
        <p:pic>
          <p:nvPicPr>
            <p:cNvPr id="55" name="object 5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62429" y="2561342"/>
              <a:ext cx="1058083" cy="114552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2337409" y="2563819"/>
              <a:ext cx="67945" cy="110489"/>
            </a:xfrm>
            <a:custGeom>
              <a:avLst/>
              <a:gdLst/>
              <a:ahLst/>
              <a:cxnLst/>
              <a:rect l="l" t="t" r="r" b="b"/>
              <a:pathLst>
                <a:path w="67944" h="110489">
                  <a:moveTo>
                    <a:pt x="67322" y="97790"/>
                  </a:moveTo>
                  <a:lnTo>
                    <a:pt x="13462" y="97790"/>
                  </a:lnTo>
                  <a:lnTo>
                    <a:pt x="13462" y="0"/>
                  </a:lnTo>
                  <a:lnTo>
                    <a:pt x="0" y="0"/>
                  </a:lnTo>
                  <a:lnTo>
                    <a:pt x="0" y="97790"/>
                  </a:lnTo>
                  <a:lnTo>
                    <a:pt x="0" y="110490"/>
                  </a:lnTo>
                  <a:lnTo>
                    <a:pt x="67322" y="110490"/>
                  </a:lnTo>
                  <a:lnTo>
                    <a:pt x="67322" y="97790"/>
                  </a:lnTo>
                  <a:close/>
                </a:path>
              </a:pathLst>
            </a:custGeom>
            <a:solidFill>
              <a:srgbClr val="86909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7" name="object 57" descr=""/>
          <p:cNvGrpSpPr/>
          <p:nvPr/>
        </p:nvGrpSpPr>
        <p:grpSpPr>
          <a:xfrm>
            <a:off x="466326" y="2186553"/>
            <a:ext cx="488950" cy="529590"/>
            <a:chOff x="466326" y="2186553"/>
            <a:chExt cx="488950" cy="529590"/>
          </a:xfrm>
        </p:grpSpPr>
        <p:pic>
          <p:nvPicPr>
            <p:cNvPr id="58" name="object 5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1738" y="2367399"/>
              <a:ext cx="177065" cy="177065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4385" y="2370063"/>
              <a:ext cx="171756" cy="171752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480669" y="2186553"/>
              <a:ext cx="474345" cy="529590"/>
            </a:xfrm>
            <a:custGeom>
              <a:avLst/>
              <a:gdLst/>
              <a:ahLst/>
              <a:cxnLst/>
              <a:rect l="l" t="t" r="r" b="b"/>
              <a:pathLst>
                <a:path w="474344" h="529589">
                  <a:moveTo>
                    <a:pt x="474065" y="370319"/>
                  </a:moveTo>
                  <a:lnTo>
                    <a:pt x="469582" y="339394"/>
                  </a:lnTo>
                  <a:lnTo>
                    <a:pt x="453783" y="305562"/>
                  </a:lnTo>
                  <a:lnTo>
                    <a:pt x="447471" y="297014"/>
                  </a:lnTo>
                  <a:lnTo>
                    <a:pt x="447471" y="363207"/>
                  </a:lnTo>
                  <a:lnTo>
                    <a:pt x="439585" y="391591"/>
                  </a:lnTo>
                  <a:lnTo>
                    <a:pt x="417512" y="411111"/>
                  </a:lnTo>
                  <a:lnTo>
                    <a:pt x="384098" y="419671"/>
                  </a:lnTo>
                  <a:lnTo>
                    <a:pt x="341426" y="417626"/>
                  </a:lnTo>
                  <a:lnTo>
                    <a:pt x="332359" y="415391"/>
                  </a:lnTo>
                  <a:lnTo>
                    <a:pt x="341083" y="383286"/>
                  </a:lnTo>
                  <a:lnTo>
                    <a:pt x="349135" y="329526"/>
                  </a:lnTo>
                  <a:lnTo>
                    <a:pt x="391693" y="295643"/>
                  </a:lnTo>
                  <a:lnTo>
                    <a:pt x="408736" y="278472"/>
                  </a:lnTo>
                  <a:lnTo>
                    <a:pt x="420014" y="291947"/>
                  </a:lnTo>
                  <a:lnTo>
                    <a:pt x="440537" y="329412"/>
                  </a:lnTo>
                  <a:lnTo>
                    <a:pt x="447471" y="363207"/>
                  </a:lnTo>
                  <a:lnTo>
                    <a:pt x="447471" y="297014"/>
                  </a:lnTo>
                  <a:lnTo>
                    <a:pt x="427532" y="270014"/>
                  </a:lnTo>
                  <a:lnTo>
                    <a:pt x="422325" y="264782"/>
                  </a:lnTo>
                  <a:lnTo>
                    <a:pt x="427520" y="259549"/>
                  </a:lnTo>
                  <a:lnTo>
                    <a:pt x="453783" y="224002"/>
                  </a:lnTo>
                  <a:lnTo>
                    <a:pt x="469582" y="190182"/>
                  </a:lnTo>
                  <a:lnTo>
                    <a:pt x="474052" y="159258"/>
                  </a:lnTo>
                  <a:lnTo>
                    <a:pt x="466331" y="132397"/>
                  </a:lnTo>
                  <a:lnTo>
                    <a:pt x="460197" y="126047"/>
                  </a:lnTo>
                  <a:lnTo>
                    <a:pt x="460197" y="178054"/>
                  </a:lnTo>
                  <a:lnTo>
                    <a:pt x="450913" y="211289"/>
                  </a:lnTo>
                  <a:lnTo>
                    <a:pt x="427799" y="247218"/>
                  </a:lnTo>
                  <a:lnTo>
                    <a:pt x="416521" y="258940"/>
                  </a:lnTo>
                  <a:lnTo>
                    <a:pt x="403618" y="245948"/>
                  </a:lnTo>
                  <a:lnTo>
                    <a:pt x="403618" y="272338"/>
                  </a:lnTo>
                  <a:lnTo>
                    <a:pt x="392201" y="284200"/>
                  </a:lnTo>
                  <a:lnTo>
                    <a:pt x="349973" y="317042"/>
                  </a:lnTo>
                  <a:lnTo>
                    <a:pt x="352450" y="264718"/>
                  </a:lnTo>
                  <a:lnTo>
                    <a:pt x="350304" y="219532"/>
                  </a:lnTo>
                  <a:lnTo>
                    <a:pt x="387108" y="252552"/>
                  </a:lnTo>
                  <a:lnTo>
                    <a:pt x="403618" y="272338"/>
                  </a:lnTo>
                  <a:lnTo>
                    <a:pt x="403618" y="245948"/>
                  </a:lnTo>
                  <a:lnTo>
                    <a:pt x="391706" y="233934"/>
                  </a:lnTo>
                  <a:lnTo>
                    <a:pt x="349135" y="200063"/>
                  </a:lnTo>
                  <a:lnTo>
                    <a:pt x="341083" y="146278"/>
                  </a:lnTo>
                  <a:lnTo>
                    <a:pt x="340791" y="145211"/>
                  </a:lnTo>
                  <a:lnTo>
                    <a:pt x="340791" y="272021"/>
                  </a:lnTo>
                  <a:lnTo>
                    <a:pt x="335915" y="326313"/>
                  </a:lnTo>
                  <a:lnTo>
                    <a:pt x="334606" y="327113"/>
                  </a:lnTo>
                  <a:lnTo>
                    <a:pt x="334606" y="339153"/>
                  </a:lnTo>
                  <a:lnTo>
                    <a:pt x="322656" y="395808"/>
                  </a:lnTo>
                  <a:lnTo>
                    <a:pt x="316877" y="411556"/>
                  </a:lnTo>
                  <a:lnTo>
                    <a:pt x="313423" y="410705"/>
                  </a:lnTo>
                  <a:lnTo>
                    <a:pt x="313423" y="420966"/>
                  </a:lnTo>
                  <a:lnTo>
                    <a:pt x="304990" y="444004"/>
                  </a:lnTo>
                  <a:lnTo>
                    <a:pt x="282803" y="480504"/>
                  </a:lnTo>
                  <a:lnTo>
                    <a:pt x="256997" y="503402"/>
                  </a:lnTo>
                  <a:lnTo>
                    <a:pt x="228473" y="510768"/>
                  </a:lnTo>
                  <a:lnTo>
                    <a:pt x="200545" y="501408"/>
                  </a:lnTo>
                  <a:lnTo>
                    <a:pt x="176415" y="476758"/>
                  </a:lnTo>
                  <a:lnTo>
                    <a:pt x="156857" y="438785"/>
                  </a:lnTo>
                  <a:lnTo>
                    <a:pt x="152349" y="423164"/>
                  </a:lnTo>
                  <a:lnTo>
                    <a:pt x="186423" y="414159"/>
                  </a:lnTo>
                  <a:lnTo>
                    <a:pt x="197827" y="409663"/>
                  </a:lnTo>
                  <a:lnTo>
                    <a:pt x="237045" y="394246"/>
                  </a:lnTo>
                  <a:lnTo>
                    <a:pt x="287629" y="414147"/>
                  </a:lnTo>
                  <a:lnTo>
                    <a:pt x="313423" y="420966"/>
                  </a:lnTo>
                  <a:lnTo>
                    <a:pt x="313423" y="410705"/>
                  </a:lnTo>
                  <a:lnTo>
                    <a:pt x="291604" y="405282"/>
                  </a:lnTo>
                  <a:lnTo>
                    <a:pt x="249415" y="388150"/>
                  </a:lnTo>
                  <a:lnTo>
                    <a:pt x="294754" y="364744"/>
                  </a:lnTo>
                  <a:lnTo>
                    <a:pt x="334606" y="339153"/>
                  </a:lnTo>
                  <a:lnTo>
                    <a:pt x="334606" y="327113"/>
                  </a:lnTo>
                  <a:lnTo>
                    <a:pt x="288861" y="354685"/>
                  </a:lnTo>
                  <a:lnTo>
                    <a:pt x="232651" y="380746"/>
                  </a:lnTo>
                  <a:lnTo>
                    <a:pt x="219570" y="373519"/>
                  </a:lnTo>
                  <a:lnTo>
                    <a:pt x="219570" y="385521"/>
                  </a:lnTo>
                  <a:lnTo>
                    <a:pt x="172580" y="400862"/>
                  </a:lnTo>
                  <a:lnTo>
                    <a:pt x="147193" y="405282"/>
                  </a:lnTo>
                  <a:lnTo>
                    <a:pt x="142633" y="389458"/>
                  </a:lnTo>
                  <a:lnTo>
                    <a:pt x="139319" y="365506"/>
                  </a:lnTo>
                  <a:lnTo>
                    <a:pt x="139319" y="406654"/>
                  </a:lnTo>
                  <a:lnTo>
                    <a:pt x="122008" y="409663"/>
                  </a:lnTo>
                  <a:lnTo>
                    <a:pt x="79298" y="408711"/>
                  </a:lnTo>
                  <a:lnTo>
                    <a:pt x="46570" y="397814"/>
                  </a:lnTo>
                  <a:lnTo>
                    <a:pt x="25933" y="376796"/>
                  </a:lnTo>
                  <a:lnTo>
                    <a:pt x="20066" y="347929"/>
                  </a:lnTo>
                  <a:lnTo>
                    <a:pt x="29349" y="314706"/>
                  </a:lnTo>
                  <a:lnTo>
                    <a:pt x="52463" y="278777"/>
                  </a:lnTo>
                  <a:lnTo>
                    <a:pt x="58940" y="272059"/>
                  </a:lnTo>
                  <a:lnTo>
                    <a:pt x="82372" y="295643"/>
                  </a:lnTo>
                  <a:lnTo>
                    <a:pt x="124942" y="329539"/>
                  </a:lnTo>
                  <a:lnTo>
                    <a:pt x="132981" y="383286"/>
                  </a:lnTo>
                  <a:lnTo>
                    <a:pt x="139319" y="406654"/>
                  </a:lnTo>
                  <a:lnTo>
                    <a:pt x="139319" y="365506"/>
                  </a:lnTo>
                  <a:lnTo>
                    <a:pt x="135305" y="336499"/>
                  </a:lnTo>
                  <a:lnTo>
                    <a:pt x="179298" y="364744"/>
                  </a:lnTo>
                  <a:lnTo>
                    <a:pt x="219570" y="385521"/>
                  </a:lnTo>
                  <a:lnTo>
                    <a:pt x="219570" y="373519"/>
                  </a:lnTo>
                  <a:lnTo>
                    <a:pt x="178879" y="351028"/>
                  </a:lnTo>
                  <a:lnTo>
                    <a:pt x="134302" y="319684"/>
                  </a:lnTo>
                  <a:lnTo>
                    <a:pt x="133273" y="264718"/>
                  </a:lnTo>
                  <a:lnTo>
                    <a:pt x="138798" y="203022"/>
                  </a:lnTo>
                  <a:lnTo>
                    <a:pt x="191414" y="171310"/>
                  </a:lnTo>
                  <a:lnTo>
                    <a:pt x="240855" y="148386"/>
                  </a:lnTo>
                  <a:lnTo>
                    <a:pt x="288988" y="174955"/>
                  </a:lnTo>
                  <a:lnTo>
                    <a:pt x="339610" y="210591"/>
                  </a:lnTo>
                  <a:lnTo>
                    <a:pt x="340791" y="272021"/>
                  </a:lnTo>
                  <a:lnTo>
                    <a:pt x="340791" y="145211"/>
                  </a:lnTo>
                  <a:lnTo>
                    <a:pt x="337654" y="133667"/>
                  </a:lnTo>
                  <a:lnTo>
                    <a:pt x="337654" y="192379"/>
                  </a:lnTo>
                  <a:lnTo>
                    <a:pt x="294754" y="164833"/>
                  </a:lnTo>
                  <a:lnTo>
                    <a:pt x="252615" y="143103"/>
                  </a:lnTo>
                  <a:lnTo>
                    <a:pt x="307682" y="125120"/>
                  </a:lnTo>
                  <a:lnTo>
                    <a:pt x="324192" y="122250"/>
                  </a:lnTo>
                  <a:lnTo>
                    <a:pt x="331419" y="147281"/>
                  </a:lnTo>
                  <a:lnTo>
                    <a:pt x="337654" y="192379"/>
                  </a:lnTo>
                  <a:lnTo>
                    <a:pt x="337654" y="133667"/>
                  </a:lnTo>
                  <a:lnTo>
                    <a:pt x="334086" y="120535"/>
                  </a:lnTo>
                  <a:lnTo>
                    <a:pt x="358254" y="116319"/>
                  </a:lnTo>
                  <a:lnTo>
                    <a:pt x="400964" y="117271"/>
                  </a:lnTo>
                  <a:lnTo>
                    <a:pt x="433692" y="128168"/>
                  </a:lnTo>
                  <a:lnTo>
                    <a:pt x="454329" y="149186"/>
                  </a:lnTo>
                  <a:lnTo>
                    <a:pt x="460197" y="178054"/>
                  </a:lnTo>
                  <a:lnTo>
                    <a:pt x="460197" y="126047"/>
                  </a:lnTo>
                  <a:lnTo>
                    <a:pt x="450824" y="116319"/>
                  </a:lnTo>
                  <a:lnTo>
                    <a:pt x="446938" y="112293"/>
                  </a:lnTo>
                  <a:lnTo>
                    <a:pt x="417918" y="100711"/>
                  </a:lnTo>
                  <a:lnTo>
                    <a:pt x="380720" y="97472"/>
                  </a:lnTo>
                  <a:lnTo>
                    <a:pt x="336804" y="102438"/>
                  </a:lnTo>
                  <a:lnTo>
                    <a:pt x="329679" y="104330"/>
                  </a:lnTo>
                  <a:lnTo>
                    <a:pt x="327748" y="97193"/>
                  </a:lnTo>
                  <a:lnTo>
                    <a:pt x="319773" y="78917"/>
                  </a:lnTo>
                  <a:lnTo>
                    <a:pt x="319773" y="106934"/>
                  </a:lnTo>
                  <a:lnTo>
                    <a:pt x="287616" y="115430"/>
                  </a:lnTo>
                  <a:lnTo>
                    <a:pt x="237020" y="135343"/>
                  </a:lnTo>
                  <a:lnTo>
                    <a:pt x="225793" y="130924"/>
                  </a:lnTo>
                  <a:lnTo>
                    <a:pt x="225793" y="140843"/>
                  </a:lnTo>
                  <a:lnTo>
                    <a:pt x="179298" y="164833"/>
                  </a:lnTo>
                  <a:lnTo>
                    <a:pt x="141198" y="189306"/>
                  </a:lnTo>
                  <a:lnTo>
                    <a:pt x="151409" y="140931"/>
                  </a:lnTo>
                  <a:lnTo>
                    <a:pt x="160274" y="116751"/>
                  </a:lnTo>
                  <a:lnTo>
                    <a:pt x="176263" y="120700"/>
                  </a:lnTo>
                  <a:lnTo>
                    <a:pt x="225793" y="140843"/>
                  </a:lnTo>
                  <a:lnTo>
                    <a:pt x="225793" y="130924"/>
                  </a:lnTo>
                  <a:lnTo>
                    <a:pt x="186436" y="115430"/>
                  </a:lnTo>
                  <a:lnTo>
                    <a:pt x="163017" y="109245"/>
                  </a:lnTo>
                  <a:lnTo>
                    <a:pt x="169075" y="92735"/>
                  </a:lnTo>
                  <a:lnTo>
                    <a:pt x="191249" y="56222"/>
                  </a:lnTo>
                  <a:lnTo>
                    <a:pt x="217043" y="33324"/>
                  </a:lnTo>
                  <a:lnTo>
                    <a:pt x="245567" y="25946"/>
                  </a:lnTo>
                  <a:lnTo>
                    <a:pt x="273507" y="35306"/>
                  </a:lnTo>
                  <a:lnTo>
                    <a:pt x="297637" y="59969"/>
                  </a:lnTo>
                  <a:lnTo>
                    <a:pt x="317195" y="97955"/>
                  </a:lnTo>
                  <a:lnTo>
                    <a:pt x="319773" y="106934"/>
                  </a:lnTo>
                  <a:lnTo>
                    <a:pt x="319773" y="78917"/>
                  </a:lnTo>
                  <a:lnTo>
                    <a:pt x="288683" y="26098"/>
                  </a:lnTo>
                  <a:lnTo>
                    <a:pt x="237020" y="0"/>
                  </a:lnTo>
                  <a:lnTo>
                    <a:pt x="209905" y="6756"/>
                  </a:lnTo>
                  <a:lnTo>
                    <a:pt x="185369" y="26098"/>
                  </a:lnTo>
                  <a:lnTo>
                    <a:pt x="163969" y="56692"/>
                  </a:lnTo>
                  <a:lnTo>
                    <a:pt x="146316" y="97193"/>
                  </a:lnTo>
                  <a:lnTo>
                    <a:pt x="144373" y="104317"/>
                  </a:lnTo>
                  <a:lnTo>
                    <a:pt x="142214" y="103759"/>
                  </a:lnTo>
                  <a:lnTo>
                    <a:pt x="142214" y="112268"/>
                  </a:lnTo>
                  <a:lnTo>
                    <a:pt x="132981" y="146278"/>
                  </a:lnTo>
                  <a:lnTo>
                    <a:pt x="124929" y="200050"/>
                  </a:lnTo>
                  <a:lnTo>
                    <a:pt x="124028" y="200774"/>
                  </a:lnTo>
                  <a:lnTo>
                    <a:pt x="124028" y="213829"/>
                  </a:lnTo>
                  <a:lnTo>
                    <a:pt x="121615" y="264782"/>
                  </a:lnTo>
                  <a:lnTo>
                    <a:pt x="123850" y="312140"/>
                  </a:lnTo>
                  <a:lnTo>
                    <a:pt x="80746" y="273431"/>
                  </a:lnTo>
                  <a:lnTo>
                    <a:pt x="69989" y="260565"/>
                  </a:lnTo>
                  <a:lnTo>
                    <a:pt x="88061" y="241795"/>
                  </a:lnTo>
                  <a:lnTo>
                    <a:pt x="124028" y="213829"/>
                  </a:lnTo>
                  <a:lnTo>
                    <a:pt x="124028" y="200774"/>
                  </a:lnTo>
                  <a:lnTo>
                    <a:pt x="82372" y="233934"/>
                  </a:lnTo>
                  <a:lnTo>
                    <a:pt x="63563" y="252869"/>
                  </a:lnTo>
                  <a:lnTo>
                    <a:pt x="47840" y="234035"/>
                  </a:lnTo>
                  <a:lnTo>
                    <a:pt x="27317" y="196570"/>
                  </a:lnTo>
                  <a:lnTo>
                    <a:pt x="20383" y="162763"/>
                  </a:lnTo>
                  <a:lnTo>
                    <a:pt x="28270" y="134378"/>
                  </a:lnTo>
                  <a:lnTo>
                    <a:pt x="50342" y="114871"/>
                  </a:lnTo>
                  <a:lnTo>
                    <a:pt x="83769" y="106299"/>
                  </a:lnTo>
                  <a:lnTo>
                    <a:pt x="126441" y="108356"/>
                  </a:lnTo>
                  <a:lnTo>
                    <a:pt x="142214" y="112268"/>
                  </a:lnTo>
                  <a:lnTo>
                    <a:pt x="142214" y="103759"/>
                  </a:lnTo>
                  <a:lnTo>
                    <a:pt x="137261" y="102438"/>
                  </a:lnTo>
                  <a:lnTo>
                    <a:pt x="93345" y="97472"/>
                  </a:lnTo>
                  <a:lnTo>
                    <a:pt x="56146" y="100711"/>
                  </a:lnTo>
                  <a:lnTo>
                    <a:pt x="27127" y="112293"/>
                  </a:lnTo>
                  <a:lnTo>
                    <a:pt x="7721" y="132397"/>
                  </a:lnTo>
                  <a:lnTo>
                    <a:pt x="12" y="159258"/>
                  </a:lnTo>
                  <a:lnTo>
                    <a:pt x="4483" y="190182"/>
                  </a:lnTo>
                  <a:lnTo>
                    <a:pt x="20281" y="224002"/>
                  </a:lnTo>
                  <a:lnTo>
                    <a:pt x="46532" y="259549"/>
                  </a:lnTo>
                  <a:lnTo>
                    <a:pt x="51727" y="264795"/>
                  </a:lnTo>
                  <a:lnTo>
                    <a:pt x="46532" y="270014"/>
                  </a:lnTo>
                  <a:lnTo>
                    <a:pt x="20281" y="305562"/>
                  </a:lnTo>
                  <a:lnTo>
                    <a:pt x="4483" y="339394"/>
                  </a:lnTo>
                  <a:lnTo>
                    <a:pt x="0" y="370319"/>
                  </a:lnTo>
                  <a:lnTo>
                    <a:pt x="7708" y="397179"/>
                  </a:lnTo>
                  <a:lnTo>
                    <a:pt x="27114" y="417283"/>
                  </a:lnTo>
                  <a:lnTo>
                    <a:pt x="56134" y="428879"/>
                  </a:lnTo>
                  <a:lnTo>
                    <a:pt x="93332" y="432104"/>
                  </a:lnTo>
                  <a:lnTo>
                    <a:pt x="137248" y="427151"/>
                  </a:lnTo>
                  <a:lnTo>
                    <a:pt x="144386" y="425272"/>
                  </a:lnTo>
                  <a:lnTo>
                    <a:pt x="146316" y="432371"/>
                  </a:lnTo>
                  <a:lnTo>
                    <a:pt x="163969" y="472884"/>
                  </a:lnTo>
                  <a:lnTo>
                    <a:pt x="185369" y="503478"/>
                  </a:lnTo>
                  <a:lnTo>
                    <a:pt x="209905" y="522820"/>
                  </a:lnTo>
                  <a:lnTo>
                    <a:pt x="237020" y="529564"/>
                  </a:lnTo>
                  <a:lnTo>
                    <a:pt x="264134" y="522820"/>
                  </a:lnTo>
                  <a:lnTo>
                    <a:pt x="279425" y="510768"/>
                  </a:lnTo>
                  <a:lnTo>
                    <a:pt x="288683" y="503478"/>
                  </a:lnTo>
                  <a:lnTo>
                    <a:pt x="310083" y="472884"/>
                  </a:lnTo>
                  <a:lnTo>
                    <a:pt x="327748" y="432371"/>
                  </a:lnTo>
                  <a:lnTo>
                    <a:pt x="329679" y="425259"/>
                  </a:lnTo>
                  <a:lnTo>
                    <a:pt x="336804" y="427139"/>
                  </a:lnTo>
                  <a:lnTo>
                    <a:pt x="380720" y="432104"/>
                  </a:lnTo>
                  <a:lnTo>
                    <a:pt x="417918" y="428866"/>
                  </a:lnTo>
                  <a:lnTo>
                    <a:pt x="440969" y="419671"/>
                  </a:lnTo>
                  <a:lnTo>
                    <a:pt x="446951" y="417283"/>
                  </a:lnTo>
                  <a:lnTo>
                    <a:pt x="466356" y="397179"/>
                  </a:lnTo>
                  <a:lnTo>
                    <a:pt x="474065" y="370319"/>
                  </a:lnTo>
                  <a:close/>
                </a:path>
              </a:pathLst>
            </a:custGeom>
            <a:solidFill>
              <a:srgbClr val="96C2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4537" y="2563243"/>
              <a:ext cx="213667" cy="102163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5770" y="2564424"/>
              <a:ext cx="143197" cy="9904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9419" y="2566789"/>
              <a:ext cx="167778" cy="58900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740128" y="2583089"/>
              <a:ext cx="179070" cy="57785"/>
            </a:xfrm>
            <a:custGeom>
              <a:avLst/>
              <a:gdLst/>
              <a:ahLst/>
              <a:cxnLst/>
              <a:rect l="l" t="t" r="r" b="b"/>
              <a:pathLst>
                <a:path w="179069" h="57785">
                  <a:moveTo>
                    <a:pt x="122842" y="0"/>
                  </a:moveTo>
                  <a:lnTo>
                    <a:pt x="122665" y="151"/>
                  </a:lnTo>
                  <a:lnTo>
                    <a:pt x="126730" y="5248"/>
                  </a:lnTo>
                  <a:lnTo>
                    <a:pt x="131759" y="9377"/>
                  </a:lnTo>
                  <a:lnTo>
                    <a:pt x="137264" y="12985"/>
                  </a:lnTo>
                  <a:lnTo>
                    <a:pt x="132148" y="11019"/>
                  </a:lnTo>
                  <a:lnTo>
                    <a:pt x="127511" y="11080"/>
                  </a:lnTo>
                  <a:lnTo>
                    <a:pt x="123285" y="10001"/>
                  </a:lnTo>
                  <a:lnTo>
                    <a:pt x="123073" y="10166"/>
                  </a:lnTo>
                  <a:lnTo>
                    <a:pt x="126748" y="11455"/>
                  </a:lnTo>
                  <a:lnTo>
                    <a:pt x="130708" y="11570"/>
                  </a:lnTo>
                  <a:lnTo>
                    <a:pt x="135841" y="12776"/>
                  </a:lnTo>
                  <a:lnTo>
                    <a:pt x="138559" y="13817"/>
                  </a:lnTo>
                  <a:lnTo>
                    <a:pt x="149392" y="19998"/>
                  </a:lnTo>
                  <a:lnTo>
                    <a:pt x="153424" y="21189"/>
                  </a:lnTo>
                  <a:lnTo>
                    <a:pt x="157632" y="21755"/>
                  </a:lnTo>
                  <a:lnTo>
                    <a:pt x="142858" y="25024"/>
                  </a:lnTo>
                  <a:lnTo>
                    <a:pt x="136338" y="25866"/>
                  </a:lnTo>
                  <a:lnTo>
                    <a:pt x="127778" y="24598"/>
                  </a:lnTo>
                  <a:lnTo>
                    <a:pt x="122824" y="22216"/>
                  </a:lnTo>
                  <a:lnTo>
                    <a:pt x="117478" y="16924"/>
                  </a:lnTo>
                  <a:lnTo>
                    <a:pt x="116078" y="14846"/>
                  </a:lnTo>
                  <a:lnTo>
                    <a:pt x="112276" y="11243"/>
                  </a:lnTo>
                  <a:lnTo>
                    <a:pt x="110073" y="9591"/>
                  </a:lnTo>
                  <a:lnTo>
                    <a:pt x="108046" y="7744"/>
                  </a:lnTo>
                  <a:lnTo>
                    <a:pt x="107856" y="7823"/>
                  </a:lnTo>
                  <a:lnTo>
                    <a:pt x="109806" y="9795"/>
                  </a:lnTo>
                  <a:lnTo>
                    <a:pt x="111937" y="11523"/>
                  </a:lnTo>
                  <a:lnTo>
                    <a:pt x="115008" y="15026"/>
                  </a:lnTo>
                  <a:lnTo>
                    <a:pt x="117157" y="18331"/>
                  </a:lnTo>
                  <a:lnTo>
                    <a:pt x="113305" y="16480"/>
                  </a:lnTo>
                  <a:lnTo>
                    <a:pt x="110515" y="15844"/>
                  </a:lnTo>
                  <a:lnTo>
                    <a:pt x="108013" y="14583"/>
                  </a:lnTo>
                  <a:lnTo>
                    <a:pt x="107836" y="14651"/>
                  </a:lnTo>
                  <a:lnTo>
                    <a:pt x="111066" y="17175"/>
                  </a:lnTo>
                  <a:lnTo>
                    <a:pt x="115063" y="18313"/>
                  </a:lnTo>
                  <a:lnTo>
                    <a:pt x="118652" y="20106"/>
                  </a:lnTo>
                  <a:lnTo>
                    <a:pt x="122078" y="23587"/>
                  </a:lnTo>
                  <a:lnTo>
                    <a:pt x="126038" y="25718"/>
                  </a:lnTo>
                  <a:lnTo>
                    <a:pt x="130996" y="27155"/>
                  </a:lnTo>
                  <a:lnTo>
                    <a:pt x="125135" y="28008"/>
                  </a:lnTo>
                  <a:lnTo>
                    <a:pt x="111829" y="29321"/>
                  </a:lnTo>
                  <a:lnTo>
                    <a:pt x="109396" y="29764"/>
                  </a:lnTo>
                  <a:lnTo>
                    <a:pt x="98830" y="27622"/>
                  </a:lnTo>
                  <a:lnTo>
                    <a:pt x="95474" y="25182"/>
                  </a:lnTo>
                  <a:lnTo>
                    <a:pt x="93538" y="21417"/>
                  </a:lnTo>
                  <a:lnTo>
                    <a:pt x="90521" y="18503"/>
                  </a:lnTo>
                  <a:lnTo>
                    <a:pt x="90201" y="18558"/>
                  </a:lnTo>
                  <a:lnTo>
                    <a:pt x="92598" y="21755"/>
                  </a:lnTo>
                  <a:lnTo>
                    <a:pt x="94585" y="25059"/>
                  </a:lnTo>
                  <a:lnTo>
                    <a:pt x="97660" y="27288"/>
                  </a:lnTo>
                  <a:lnTo>
                    <a:pt x="94532" y="26356"/>
                  </a:lnTo>
                  <a:lnTo>
                    <a:pt x="91638" y="25114"/>
                  </a:lnTo>
                  <a:lnTo>
                    <a:pt x="85794" y="21117"/>
                  </a:lnTo>
                  <a:lnTo>
                    <a:pt x="80787" y="15062"/>
                  </a:lnTo>
                  <a:lnTo>
                    <a:pt x="80628" y="15095"/>
                  </a:lnTo>
                  <a:lnTo>
                    <a:pt x="85084" y="21207"/>
                  </a:lnTo>
                  <a:lnTo>
                    <a:pt x="90733" y="26301"/>
                  </a:lnTo>
                  <a:lnTo>
                    <a:pt x="94495" y="28058"/>
                  </a:lnTo>
                  <a:lnTo>
                    <a:pt x="103503" y="30049"/>
                  </a:lnTo>
                  <a:lnTo>
                    <a:pt x="89862" y="31344"/>
                  </a:lnTo>
                  <a:lnTo>
                    <a:pt x="84376" y="30272"/>
                  </a:lnTo>
                  <a:lnTo>
                    <a:pt x="80361" y="28202"/>
                  </a:lnTo>
                  <a:lnTo>
                    <a:pt x="79084" y="25336"/>
                  </a:lnTo>
                  <a:lnTo>
                    <a:pt x="79066" y="21827"/>
                  </a:lnTo>
                  <a:lnTo>
                    <a:pt x="76362" y="19775"/>
                  </a:lnTo>
                  <a:lnTo>
                    <a:pt x="76117" y="19875"/>
                  </a:lnTo>
                  <a:lnTo>
                    <a:pt x="78267" y="22075"/>
                  </a:lnTo>
                  <a:lnTo>
                    <a:pt x="78623" y="25336"/>
                  </a:lnTo>
                  <a:lnTo>
                    <a:pt x="79919" y="27990"/>
                  </a:lnTo>
                  <a:lnTo>
                    <a:pt x="76293" y="26301"/>
                  </a:lnTo>
                  <a:lnTo>
                    <a:pt x="74588" y="24188"/>
                  </a:lnTo>
                  <a:lnTo>
                    <a:pt x="70451" y="20344"/>
                  </a:lnTo>
                  <a:lnTo>
                    <a:pt x="65479" y="17139"/>
                  </a:lnTo>
                  <a:lnTo>
                    <a:pt x="68515" y="19284"/>
                  </a:lnTo>
                  <a:lnTo>
                    <a:pt x="73242" y="24792"/>
                  </a:lnTo>
                  <a:lnTo>
                    <a:pt x="71765" y="24472"/>
                  </a:lnTo>
                  <a:lnTo>
                    <a:pt x="68266" y="24649"/>
                  </a:lnTo>
                  <a:lnTo>
                    <a:pt x="68176" y="24890"/>
                  </a:lnTo>
                  <a:lnTo>
                    <a:pt x="70238" y="25379"/>
                  </a:lnTo>
                  <a:lnTo>
                    <a:pt x="72280" y="25290"/>
                  </a:lnTo>
                  <a:lnTo>
                    <a:pt x="74076" y="25754"/>
                  </a:lnTo>
                  <a:lnTo>
                    <a:pt x="76827" y="28728"/>
                  </a:lnTo>
                  <a:lnTo>
                    <a:pt x="79333" y="30718"/>
                  </a:lnTo>
                  <a:lnTo>
                    <a:pt x="81568" y="31701"/>
                  </a:lnTo>
                  <a:lnTo>
                    <a:pt x="67096" y="31532"/>
                  </a:lnTo>
                  <a:lnTo>
                    <a:pt x="61271" y="29152"/>
                  </a:lnTo>
                  <a:lnTo>
                    <a:pt x="59208" y="26507"/>
                  </a:lnTo>
                  <a:lnTo>
                    <a:pt x="57948" y="25398"/>
                  </a:lnTo>
                  <a:lnTo>
                    <a:pt x="57754" y="25467"/>
                  </a:lnTo>
                  <a:lnTo>
                    <a:pt x="60613" y="28922"/>
                  </a:lnTo>
                  <a:lnTo>
                    <a:pt x="53740" y="26427"/>
                  </a:lnTo>
                  <a:lnTo>
                    <a:pt x="51252" y="24382"/>
                  </a:lnTo>
                  <a:lnTo>
                    <a:pt x="53153" y="26791"/>
                  </a:lnTo>
                  <a:lnTo>
                    <a:pt x="56616" y="28601"/>
                  </a:lnTo>
                  <a:lnTo>
                    <a:pt x="61217" y="30557"/>
                  </a:lnTo>
                  <a:lnTo>
                    <a:pt x="64767" y="31489"/>
                  </a:lnTo>
                  <a:lnTo>
                    <a:pt x="58427" y="31381"/>
                  </a:lnTo>
                  <a:lnTo>
                    <a:pt x="43936" y="32288"/>
                  </a:lnTo>
                  <a:lnTo>
                    <a:pt x="38234" y="32392"/>
                  </a:lnTo>
                  <a:lnTo>
                    <a:pt x="33972" y="32029"/>
                  </a:lnTo>
                  <a:lnTo>
                    <a:pt x="31949" y="30653"/>
                  </a:lnTo>
                  <a:lnTo>
                    <a:pt x="30224" y="30192"/>
                  </a:lnTo>
                  <a:lnTo>
                    <a:pt x="28770" y="29509"/>
                  </a:lnTo>
                  <a:lnTo>
                    <a:pt x="28536" y="29764"/>
                  </a:lnTo>
                  <a:lnTo>
                    <a:pt x="31949" y="31071"/>
                  </a:lnTo>
                  <a:lnTo>
                    <a:pt x="33583" y="32127"/>
                  </a:lnTo>
                  <a:lnTo>
                    <a:pt x="27420" y="31499"/>
                  </a:lnTo>
                  <a:lnTo>
                    <a:pt x="25519" y="29243"/>
                  </a:lnTo>
                  <a:lnTo>
                    <a:pt x="26920" y="31968"/>
                  </a:lnTo>
                  <a:lnTo>
                    <a:pt x="34984" y="33192"/>
                  </a:lnTo>
                  <a:lnTo>
                    <a:pt x="38307" y="33124"/>
                  </a:lnTo>
                  <a:lnTo>
                    <a:pt x="33332" y="33977"/>
                  </a:lnTo>
                  <a:lnTo>
                    <a:pt x="15540" y="38077"/>
                  </a:lnTo>
                  <a:lnTo>
                    <a:pt x="7865" y="38787"/>
                  </a:lnTo>
                  <a:lnTo>
                    <a:pt x="31" y="40172"/>
                  </a:lnTo>
                  <a:lnTo>
                    <a:pt x="0" y="40413"/>
                  </a:lnTo>
                  <a:lnTo>
                    <a:pt x="14263" y="38877"/>
                  </a:lnTo>
                  <a:lnTo>
                    <a:pt x="21398" y="37472"/>
                  </a:lnTo>
                  <a:lnTo>
                    <a:pt x="18115" y="38973"/>
                  </a:lnTo>
                  <a:lnTo>
                    <a:pt x="14809" y="40971"/>
                  </a:lnTo>
                  <a:lnTo>
                    <a:pt x="11436" y="42163"/>
                  </a:lnTo>
                  <a:lnTo>
                    <a:pt x="16249" y="41033"/>
                  </a:lnTo>
                  <a:lnTo>
                    <a:pt x="20864" y="38253"/>
                  </a:lnTo>
                  <a:lnTo>
                    <a:pt x="25624" y="36619"/>
                  </a:lnTo>
                  <a:lnTo>
                    <a:pt x="38037" y="33893"/>
                  </a:lnTo>
                  <a:lnTo>
                    <a:pt x="52476" y="33141"/>
                  </a:lnTo>
                  <a:lnTo>
                    <a:pt x="46295" y="36550"/>
                  </a:lnTo>
                  <a:lnTo>
                    <a:pt x="43261" y="37313"/>
                  </a:lnTo>
                  <a:lnTo>
                    <a:pt x="38320" y="39258"/>
                  </a:lnTo>
                  <a:lnTo>
                    <a:pt x="35697" y="39996"/>
                  </a:lnTo>
                  <a:lnTo>
                    <a:pt x="35697" y="40172"/>
                  </a:lnTo>
                  <a:lnTo>
                    <a:pt x="39034" y="39621"/>
                  </a:lnTo>
                  <a:lnTo>
                    <a:pt x="42072" y="37951"/>
                  </a:lnTo>
                  <a:lnTo>
                    <a:pt x="45374" y="37084"/>
                  </a:lnTo>
                  <a:lnTo>
                    <a:pt x="39192" y="40723"/>
                  </a:lnTo>
                  <a:lnTo>
                    <a:pt x="33936" y="43451"/>
                  </a:lnTo>
                  <a:lnTo>
                    <a:pt x="43261" y="39444"/>
                  </a:lnTo>
                  <a:lnTo>
                    <a:pt x="52015" y="34383"/>
                  </a:lnTo>
                  <a:lnTo>
                    <a:pt x="55979" y="33106"/>
                  </a:lnTo>
                  <a:lnTo>
                    <a:pt x="76081" y="33228"/>
                  </a:lnTo>
                  <a:lnTo>
                    <a:pt x="62477" y="37616"/>
                  </a:lnTo>
                  <a:lnTo>
                    <a:pt x="56457" y="39323"/>
                  </a:lnTo>
                  <a:lnTo>
                    <a:pt x="53740" y="41577"/>
                  </a:lnTo>
                  <a:lnTo>
                    <a:pt x="53863" y="41716"/>
                  </a:lnTo>
                  <a:lnTo>
                    <a:pt x="56616" y="39809"/>
                  </a:lnTo>
                  <a:lnTo>
                    <a:pt x="65246" y="37188"/>
                  </a:lnTo>
                  <a:lnTo>
                    <a:pt x="58978" y="40445"/>
                  </a:lnTo>
                  <a:lnTo>
                    <a:pt x="53207" y="44913"/>
                  </a:lnTo>
                  <a:lnTo>
                    <a:pt x="64202" y="38314"/>
                  </a:lnTo>
                  <a:lnTo>
                    <a:pt x="73968" y="35039"/>
                  </a:lnTo>
                  <a:lnTo>
                    <a:pt x="72528" y="36158"/>
                  </a:lnTo>
                  <a:lnTo>
                    <a:pt x="71553" y="36461"/>
                  </a:lnTo>
                  <a:lnTo>
                    <a:pt x="71535" y="36656"/>
                  </a:lnTo>
                  <a:lnTo>
                    <a:pt x="72830" y="36356"/>
                  </a:lnTo>
                  <a:lnTo>
                    <a:pt x="74659" y="34837"/>
                  </a:lnTo>
                  <a:lnTo>
                    <a:pt x="80520" y="33159"/>
                  </a:lnTo>
                  <a:lnTo>
                    <a:pt x="96274" y="32090"/>
                  </a:lnTo>
                  <a:lnTo>
                    <a:pt x="92811" y="33566"/>
                  </a:lnTo>
                  <a:lnTo>
                    <a:pt x="86205" y="38041"/>
                  </a:lnTo>
                  <a:lnTo>
                    <a:pt x="82245" y="40201"/>
                  </a:lnTo>
                  <a:lnTo>
                    <a:pt x="78069" y="41699"/>
                  </a:lnTo>
                  <a:lnTo>
                    <a:pt x="74162" y="44079"/>
                  </a:lnTo>
                  <a:lnTo>
                    <a:pt x="74109" y="44295"/>
                  </a:lnTo>
                  <a:lnTo>
                    <a:pt x="77518" y="42462"/>
                  </a:lnTo>
                  <a:lnTo>
                    <a:pt x="84250" y="39463"/>
                  </a:lnTo>
                  <a:lnTo>
                    <a:pt x="70591" y="50046"/>
                  </a:lnTo>
                  <a:lnTo>
                    <a:pt x="83270" y="41127"/>
                  </a:lnTo>
                  <a:lnTo>
                    <a:pt x="89778" y="37159"/>
                  </a:lnTo>
                  <a:lnTo>
                    <a:pt x="96626" y="34027"/>
                  </a:lnTo>
                  <a:lnTo>
                    <a:pt x="100482" y="32623"/>
                  </a:lnTo>
                  <a:lnTo>
                    <a:pt x="109206" y="31255"/>
                  </a:lnTo>
                  <a:lnTo>
                    <a:pt x="113731" y="30175"/>
                  </a:lnTo>
                  <a:lnTo>
                    <a:pt x="116340" y="30326"/>
                  </a:lnTo>
                  <a:lnTo>
                    <a:pt x="110195" y="32551"/>
                  </a:lnTo>
                  <a:lnTo>
                    <a:pt x="106804" y="34383"/>
                  </a:lnTo>
                  <a:lnTo>
                    <a:pt x="103661" y="36673"/>
                  </a:lnTo>
                  <a:lnTo>
                    <a:pt x="93167" y="42170"/>
                  </a:lnTo>
                  <a:lnTo>
                    <a:pt x="88444" y="45910"/>
                  </a:lnTo>
                  <a:lnTo>
                    <a:pt x="88404" y="46155"/>
                  </a:lnTo>
                  <a:lnTo>
                    <a:pt x="100658" y="39071"/>
                  </a:lnTo>
                  <a:lnTo>
                    <a:pt x="92205" y="46609"/>
                  </a:lnTo>
                  <a:lnTo>
                    <a:pt x="87645" y="50137"/>
                  </a:lnTo>
                  <a:lnTo>
                    <a:pt x="87872" y="50191"/>
                  </a:lnTo>
                  <a:lnTo>
                    <a:pt x="92278" y="47303"/>
                  </a:lnTo>
                  <a:lnTo>
                    <a:pt x="104532" y="36558"/>
                  </a:lnTo>
                  <a:lnTo>
                    <a:pt x="109594" y="33710"/>
                  </a:lnTo>
                  <a:lnTo>
                    <a:pt x="117194" y="31248"/>
                  </a:lnTo>
                  <a:lnTo>
                    <a:pt x="126146" y="30067"/>
                  </a:lnTo>
                  <a:lnTo>
                    <a:pt x="124317" y="31187"/>
                  </a:lnTo>
                  <a:lnTo>
                    <a:pt x="122647" y="32508"/>
                  </a:lnTo>
                  <a:lnTo>
                    <a:pt x="117852" y="37545"/>
                  </a:lnTo>
                  <a:lnTo>
                    <a:pt x="107711" y="49356"/>
                  </a:lnTo>
                  <a:lnTo>
                    <a:pt x="100321" y="57132"/>
                  </a:lnTo>
                  <a:lnTo>
                    <a:pt x="100356" y="57362"/>
                  </a:lnTo>
                  <a:lnTo>
                    <a:pt x="106682" y="51724"/>
                  </a:lnTo>
                  <a:lnTo>
                    <a:pt x="117871" y="39513"/>
                  </a:lnTo>
                  <a:lnTo>
                    <a:pt x="114054" y="45392"/>
                  </a:lnTo>
                  <a:lnTo>
                    <a:pt x="113162" y="48441"/>
                  </a:lnTo>
                  <a:lnTo>
                    <a:pt x="111549" y="51718"/>
                  </a:lnTo>
                  <a:lnTo>
                    <a:pt x="111635" y="51851"/>
                  </a:lnTo>
                  <a:lnTo>
                    <a:pt x="113482" y="48945"/>
                  </a:lnTo>
                  <a:lnTo>
                    <a:pt x="114796" y="46033"/>
                  </a:lnTo>
                  <a:lnTo>
                    <a:pt x="119735" y="37472"/>
                  </a:lnTo>
                  <a:lnTo>
                    <a:pt x="124815" y="32084"/>
                  </a:lnTo>
                  <a:lnTo>
                    <a:pt x="130088" y="29286"/>
                  </a:lnTo>
                  <a:lnTo>
                    <a:pt x="136997" y="27814"/>
                  </a:lnTo>
                  <a:lnTo>
                    <a:pt x="142894" y="27190"/>
                  </a:lnTo>
                  <a:lnTo>
                    <a:pt x="139553" y="28699"/>
                  </a:lnTo>
                  <a:lnTo>
                    <a:pt x="136306" y="30546"/>
                  </a:lnTo>
                  <a:lnTo>
                    <a:pt x="132875" y="33307"/>
                  </a:lnTo>
                  <a:lnTo>
                    <a:pt x="129715" y="34811"/>
                  </a:lnTo>
                  <a:lnTo>
                    <a:pt x="126450" y="37490"/>
                  </a:lnTo>
                  <a:lnTo>
                    <a:pt x="124084" y="39917"/>
                  </a:lnTo>
                  <a:lnTo>
                    <a:pt x="124264" y="40068"/>
                  </a:lnTo>
                  <a:lnTo>
                    <a:pt x="130088" y="35873"/>
                  </a:lnTo>
                  <a:lnTo>
                    <a:pt x="127443" y="38487"/>
                  </a:lnTo>
                  <a:lnTo>
                    <a:pt x="122629" y="44132"/>
                  </a:lnTo>
                  <a:lnTo>
                    <a:pt x="122665" y="44381"/>
                  </a:lnTo>
                  <a:lnTo>
                    <a:pt x="129181" y="37919"/>
                  </a:lnTo>
                  <a:lnTo>
                    <a:pt x="136269" y="32270"/>
                  </a:lnTo>
                  <a:lnTo>
                    <a:pt x="140406" y="30104"/>
                  </a:lnTo>
                  <a:lnTo>
                    <a:pt x="146498" y="27371"/>
                  </a:lnTo>
                  <a:lnTo>
                    <a:pt x="150795" y="25834"/>
                  </a:lnTo>
                  <a:lnTo>
                    <a:pt x="154188" y="25236"/>
                  </a:lnTo>
                  <a:lnTo>
                    <a:pt x="164437" y="21988"/>
                  </a:lnTo>
                  <a:lnTo>
                    <a:pt x="136677" y="46310"/>
                  </a:lnTo>
                  <a:lnTo>
                    <a:pt x="136712" y="46479"/>
                  </a:lnTo>
                  <a:lnTo>
                    <a:pt x="140194" y="42890"/>
                  </a:lnTo>
                  <a:lnTo>
                    <a:pt x="143282" y="39034"/>
                  </a:lnTo>
                  <a:lnTo>
                    <a:pt x="146606" y="35413"/>
                  </a:lnTo>
                  <a:lnTo>
                    <a:pt x="145201" y="38750"/>
                  </a:lnTo>
                  <a:lnTo>
                    <a:pt x="145093" y="42480"/>
                  </a:lnTo>
                  <a:lnTo>
                    <a:pt x="145576" y="45270"/>
                  </a:lnTo>
                  <a:lnTo>
                    <a:pt x="145770" y="45305"/>
                  </a:lnTo>
                  <a:lnTo>
                    <a:pt x="145381" y="42285"/>
                  </a:lnTo>
                  <a:lnTo>
                    <a:pt x="145878" y="37898"/>
                  </a:lnTo>
                  <a:lnTo>
                    <a:pt x="178786" y="17928"/>
                  </a:lnTo>
                  <a:lnTo>
                    <a:pt x="177170" y="17848"/>
                  </a:lnTo>
                  <a:lnTo>
                    <a:pt x="173173" y="18611"/>
                  </a:lnTo>
                  <a:lnTo>
                    <a:pt x="165218" y="19502"/>
                  </a:lnTo>
                  <a:lnTo>
                    <a:pt x="157546" y="19634"/>
                  </a:lnTo>
                  <a:lnTo>
                    <a:pt x="152571" y="18295"/>
                  </a:lnTo>
                  <a:lnTo>
                    <a:pt x="145878" y="15772"/>
                  </a:lnTo>
                  <a:lnTo>
                    <a:pt x="144330" y="13853"/>
                  </a:lnTo>
                  <a:lnTo>
                    <a:pt x="143531" y="11383"/>
                  </a:lnTo>
                  <a:lnTo>
                    <a:pt x="141224" y="6134"/>
                  </a:lnTo>
                  <a:lnTo>
                    <a:pt x="139625" y="3463"/>
                  </a:lnTo>
                  <a:lnTo>
                    <a:pt x="137299" y="1350"/>
                  </a:lnTo>
                  <a:lnTo>
                    <a:pt x="136944" y="1494"/>
                  </a:lnTo>
                  <a:lnTo>
                    <a:pt x="141188" y="7811"/>
                  </a:lnTo>
                  <a:lnTo>
                    <a:pt x="144045" y="14190"/>
                  </a:lnTo>
                  <a:lnTo>
                    <a:pt x="144989" y="15401"/>
                  </a:lnTo>
                  <a:lnTo>
                    <a:pt x="138803" y="12367"/>
                  </a:lnTo>
                  <a:lnTo>
                    <a:pt x="132989" y="8733"/>
                  </a:lnTo>
                  <a:lnTo>
                    <a:pt x="127638" y="4582"/>
                  </a:lnTo>
                  <a:lnTo>
                    <a:pt x="122842" y="0"/>
                  </a:lnTo>
                  <a:close/>
                </a:path>
              </a:pathLst>
            </a:custGeom>
            <a:solidFill>
              <a:srgbClr val="96C2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6326" y="2359353"/>
              <a:ext cx="127745" cy="18502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1294" y="2389352"/>
              <a:ext cx="103450" cy="15493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2253" y="2194174"/>
              <a:ext cx="118271" cy="19283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3301" y="2277356"/>
              <a:ext cx="68587" cy="105354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5202" y="2194592"/>
              <a:ext cx="84236" cy="160020"/>
            </a:xfrm>
            <a:prstGeom prst="rect">
              <a:avLst/>
            </a:prstGeom>
          </p:spPr>
        </p:pic>
      </p:grpSp>
      <p:grpSp>
        <p:nvGrpSpPr>
          <p:cNvPr id="70" name="object 70" descr=""/>
          <p:cNvGrpSpPr/>
          <p:nvPr/>
        </p:nvGrpSpPr>
        <p:grpSpPr>
          <a:xfrm>
            <a:off x="3052015" y="2071180"/>
            <a:ext cx="615950" cy="760730"/>
            <a:chOff x="3052015" y="2071180"/>
            <a:chExt cx="615950" cy="760730"/>
          </a:xfrm>
        </p:grpSpPr>
        <p:pic>
          <p:nvPicPr>
            <p:cNvPr id="71" name="object 7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32411" y="2071180"/>
              <a:ext cx="252794" cy="190832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3052015" y="2223152"/>
              <a:ext cx="615950" cy="608330"/>
            </a:xfrm>
            <a:custGeom>
              <a:avLst/>
              <a:gdLst/>
              <a:ahLst/>
              <a:cxnLst/>
              <a:rect l="l" t="t" r="r" b="b"/>
              <a:pathLst>
                <a:path w="615950" h="608330">
                  <a:moveTo>
                    <a:pt x="22188" y="1269"/>
                  </a:moveTo>
                  <a:lnTo>
                    <a:pt x="7156" y="1269"/>
                  </a:lnTo>
                  <a:lnTo>
                    <a:pt x="6652" y="7619"/>
                  </a:lnTo>
                  <a:lnTo>
                    <a:pt x="5504" y="13969"/>
                  </a:lnTo>
                  <a:lnTo>
                    <a:pt x="1968" y="16509"/>
                  </a:lnTo>
                  <a:lnTo>
                    <a:pt x="3167" y="24129"/>
                  </a:lnTo>
                  <a:lnTo>
                    <a:pt x="3693" y="31750"/>
                  </a:lnTo>
                  <a:lnTo>
                    <a:pt x="3724" y="43179"/>
                  </a:lnTo>
                  <a:lnTo>
                    <a:pt x="3484" y="46989"/>
                  </a:lnTo>
                  <a:lnTo>
                    <a:pt x="2851" y="53339"/>
                  </a:lnTo>
                  <a:lnTo>
                    <a:pt x="2555" y="55879"/>
                  </a:lnTo>
                  <a:lnTo>
                    <a:pt x="2178" y="59689"/>
                  </a:lnTo>
                  <a:lnTo>
                    <a:pt x="1860" y="62229"/>
                  </a:lnTo>
                  <a:lnTo>
                    <a:pt x="3375" y="66039"/>
                  </a:lnTo>
                  <a:lnTo>
                    <a:pt x="4470" y="71119"/>
                  </a:lnTo>
                  <a:lnTo>
                    <a:pt x="5400" y="76200"/>
                  </a:lnTo>
                  <a:lnTo>
                    <a:pt x="6597" y="77469"/>
                  </a:lnTo>
                  <a:lnTo>
                    <a:pt x="9103" y="80009"/>
                  </a:lnTo>
                  <a:lnTo>
                    <a:pt x="15695" y="81279"/>
                  </a:lnTo>
                  <a:lnTo>
                    <a:pt x="18863" y="87629"/>
                  </a:lnTo>
                  <a:lnTo>
                    <a:pt x="21714" y="92709"/>
                  </a:lnTo>
                  <a:lnTo>
                    <a:pt x="24294" y="101600"/>
                  </a:lnTo>
                  <a:lnTo>
                    <a:pt x="22703" y="107950"/>
                  </a:lnTo>
                  <a:lnTo>
                    <a:pt x="18268" y="113029"/>
                  </a:lnTo>
                  <a:lnTo>
                    <a:pt x="12315" y="116839"/>
                  </a:lnTo>
                  <a:lnTo>
                    <a:pt x="11840" y="118109"/>
                  </a:lnTo>
                  <a:lnTo>
                    <a:pt x="11681" y="120650"/>
                  </a:lnTo>
                  <a:lnTo>
                    <a:pt x="10908" y="121919"/>
                  </a:lnTo>
                  <a:lnTo>
                    <a:pt x="6531" y="133350"/>
                  </a:lnTo>
                  <a:lnTo>
                    <a:pt x="3992" y="144779"/>
                  </a:lnTo>
                  <a:lnTo>
                    <a:pt x="3124" y="154939"/>
                  </a:lnTo>
                  <a:lnTo>
                    <a:pt x="3119" y="160019"/>
                  </a:lnTo>
                  <a:lnTo>
                    <a:pt x="3257" y="165100"/>
                  </a:lnTo>
                  <a:lnTo>
                    <a:pt x="3326" y="172719"/>
                  </a:lnTo>
                  <a:lnTo>
                    <a:pt x="3059" y="179069"/>
                  </a:lnTo>
                  <a:lnTo>
                    <a:pt x="1701" y="184150"/>
                  </a:lnTo>
                  <a:lnTo>
                    <a:pt x="0" y="189229"/>
                  </a:lnTo>
                  <a:lnTo>
                    <a:pt x="985" y="194309"/>
                  </a:lnTo>
                  <a:lnTo>
                    <a:pt x="2285" y="200659"/>
                  </a:lnTo>
                  <a:lnTo>
                    <a:pt x="3167" y="207009"/>
                  </a:lnTo>
                  <a:lnTo>
                    <a:pt x="5612" y="217169"/>
                  </a:lnTo>
                  <a:lnTo>
                    <a:pt x="7415" y="226059"/>
                  </a:lnTo>
                  <a:lnTo>
                    <a:pt x="7407" y="236219"/>
                  </a:lnTo>
                  <a:lnTo>
                    <a:pt x="4420" y="246379"/>
                  </a:lnTo>
                  <a:lnTo>
                    <a:pt x="1752" y="261619"/>
                  </a:lnTo>
                  <a:lnTo>
                    <a:pt x="5898" y="273050"/>
                  </a:lnTo>
                  <a:lnTo>
                    <a:pt x="11007" y="284479"/>
                  </a:lnTo>
                  <a:lnTo>
                    <a:pt x="11231" y="297179"/>
                  </a:lnTo>
                  <a:lnTo>
                    <a:pt x="5942" y="316229"/>
                  </a:lnTo>
                  <a:lnTo>
                    <a:pt x="4475" y="327659"/>
                  </a:lnTo>
                  <a:lnTo>
                    <a:pt x="7588" y="339089"/>
                  </a:lnTo>
                  <a:lnTo>
                    <a:pt x="16041" y="358139"/>
                  </a:lnTo>
                  <a:lnTo>
                    <a:pt x="17189" y="360679"/>
                  </a:lnTo>
                  <a:lnTo>
                    <a:pt x="21052" y="367029"/>
                  </a:lnTo>
                  <a:lnTo>
                    <a:pt x="21052" y="377189"/>
                  </a:lnTo>
                  <a:lnTo>
                    <a:pt x="18600" y="382269"/>
                  </a:lnTo>
                  <a:lnTo>
                    <a:pt x="14958" y="386079"/>
                  </a:lnTo>
                  <a:lnTo>
                    <a:pt x="16149" y="388619"/>
                  </a:lnTo>
                  <a:lnTo>
                    <a:pt x="16369" y="391159"/>
                  </a:lnTo>
                  <a:lnTo>
                    <a:pt x="14503" y="394969"/>
                  </a:lnTo>
                  <a:lnTo>
                    <a:pt x="9629" y="407669"/>
                  </a:lnTo>
                  <a:lnTo>
                    <a:pt x="10301" y="419100"/>
                  </a:lnTo>
                  <a:lnTo>
                    <a:pt x="14777" y="430529"/>
                  </a:lnTo>
                  <a:lnTo>
                    <a:pt x="21315" y="441959"/>
                  </a:lnTo>
                  <a:lnTo>
                    <a:pt x="22967" y="444500"/>
                  </a:lnTo>
                  <a:lnTo>
                    <a:pt x="23947" y="449579"/>
                  </a:lnTo>
                  <a:lnTo>
                    <a:pt x="22967" y="453389"/>
                  </a:lnTo>
                  <a:lnTo>
                    <a:pt x="18970" y="462279"/>
                  </a:lnTo>
                  <a:lnTo>
                    <a:pt x="13397" y="469900"/>
                  </a:lnTo>
                  <a:lnTo>
                    <a:pt x="8517" y="478789"/>
                  </a:lnTo>
                  <a:lnTo>
                    <a:pt x="6597" y="487679"/>
                  </a:lnTo>
                  <a:lnTo>
                    <a:pt x="6860" y="495300"/>
                  </a:lnTo>
                  <a:lnTo>
                    <a:pt x="6756" y="500379"/>
                  </a:lnTo>
                  <a:lnTo>
                    <a:pt x="5137" y="508000"/>
                  </a:lnTo>
                  <a:lnTo>
                    <a:pt x="7315" y="518159"/>
                  </a:lnTo>
                  <a:lnTo>
                    <a:pt x="9387" y="525779"/>
                  </a:lnTo>
                  <a:lnTo>
                    <a:pt x="8251" y="528319"/>
                  </a:lnTo>
                  <a:lnTo>
                    <a:pt x="6336" y="530859"/>
                  </a:lnTo>
                  <a:lnTo>
                    <a:pt x="5167" y="541019"/>
                  </a:lnTo>
                  <a:lnTo>
                    <a:pt x="5234" y="552450"/>
                  </a:lnTo>
                  <a:lnTo>
                    <a:pt x="5515" y="558800"/>
                  </a:lnTo>
                  <a:lnTo>
                    <a:pt x="5661" y="567689"/>
                  </a:lnTo>
                  <a:lnTo>
                    <a:pt x="7578" y="570229"/>
                  </a:lnTo>
                  <a:lnTo>
                    <a:pt x="9154" y="572769"/>
                  </a:lnTo>
                  <a:lnTo>
                    <a:pt x="9262" y="576579"/>
                  </a:lnTo>
                  <a:lnTo>
                    <a:pt x="5557" y="579119"/>
                  </a:lnTo>
                  <a:lnTo>
                    <a:pt x="4870" y="580389"/>
                  </a:lnTo>
                  <a:lnTo>
                    <a:pt x="4262" y="580389"/>
                  </a:lnTo>
                  <a:lnTo>
                    <a:pt x="3642" y="581659"/>
                  </a:lnTo>
                  <a:lnTo>
                    <a:pt x="3114" y="582929"/>
                  </a:lnTo>
                  <a:lnTo>
                    <a:pt x="2396" y="584200"/>
                  </a:lnTo>
                  <a:lnTo>
                    <a:pt x="1809" y="585469"/>
                  </a:lnTo>
                  <a:lnTo>
                    <a:pt x="1796" y="586739"/>
                  </a:lnTo>
                  <a:lnTo>
                    <a:pt x="1670" y="591819"/>
                  </a:lnTo>
                  <a:lnTo>
                    <a:pt x="985" y="601979"/>
                  </a:lnTo>
                  <a:lnTo>
                    <a:pt x="8355" y="607059"/>
                  </a:lnTo>
                  <a:lnTo>
                    <a:pt x="12052" y="608329"/>
                  </a:lnTo>
                  <a:lnTo>
                    <a:pt x="13517" y="608329"/>
                  </a:lnTo>
                  <a:lnTo>
                    <a:pt x="14848" y="607059"/>
                  </a:lnTo>
                  <a:lnTo>
                    <a:pt x="22967" y="607059"/>
                  </a:lnTo>
                  <a:lnTo>
                    <a:pt x="28580" y="604519"/>
                  </a:lnTo>
                  <a:lnTo>
                    <a:pt x="33929" y="601979"/>
                  </a:lnTo>
                  <a:lnTo>
                    <a:pt x="36589" y="599439"/>
                  </a:lnTo>
                  <a:lnTo>
                    <a:pt x="39592" y="596900"/>
                  </a:lnTo>
                  <a:lnTo>
                    <a:pt x="43084" y="594359"/>
                  </a:lnTo>
                  <a:lnTo>
                    <a:pt x="46835" y="593089"/>
                  </a:lnTo>
                  <a:lnTo>
                    <a:pt x="80687" y="593089"/>
                  </a:lnTo>
                  <a:lnTo>
                    <a:pt x="88167" y="590550"/>
                  </a:lnTo>
                  <a:lnTo>
                    <a:pt x="98917" y="589279"/>
                  </a:lnTo>
                  <a:lnTo>
                    <a:pt x="108356" y="588009"/>
                  </a:lnTo>
                  <a:lnTo>
                    <a:pt x="126723" y="586739"/>
                  </a:lnTo>
                  <a:lnTo>
                    <a:pt x="291078" y="586739"/>
                  </a:lnTo>
                  <a:lnTo>
                    <a:pt x="295533" y="584200"/>
                  </a:lnTo>
                  <a:lnTo>
                    <a:pt x="399427" y="584200"/>
                  </a:lnTo>
                  <a:lnTo>
                    <a:pt x="401449" y="581659"/>
                  </a:lnTo>
                  <a:lnTo>
                    <a:pt x="409127" y="579119"/>
                  </a:lnTo>
                  <a:lnTo>
                    <a:pt x="594404" y="579119"/>
                  </a:lnTo>
                  <a:lnTo>
                    <a:pt x="592912" y="571500"/>
                  </a:lnTo>
                  <a:lnTo>
                    <a:pt x="593445" y="563879"/>
                  </a:lnTo>
                  <a:lnTo>
                    <a:pt x="596667" y="552450"/>
                  </a:lnTo>
                  <a:lnTo>
                    <a:pt x="597225" y="547369"/>
                  </a:lnTo>
                  <a:lnTo>
                    <a:pt x="597815" y="542289"/>
                  </a:lnTo>
                  <a:lnTo>
                    <a:pt x="596079" y="534669"/>
                  </a:lnTo>
                  <a:lnTo>
                    <a:pt x="595197" y="527050"/>
                  </a:lnTo>
                  <a:lnTo>
                    <a:pt x="595664" y="519429"/>
                  </a:lnTo>
                  <a:lnTo>
                    <a:pt x="597974" y="513079"/>
                  </a:lnTo>
                  <a:lnTo>
                    <a:pt x="602067" y="506729"/>
                  </a:lnTo>
                  <a:lnTo>
                    <a:pt x="609922" y="504189"/>
                  </a:lnTo>
                  <a:lnTo>
                    <a:pt x="606059" y="497839"/>
                  </a:lnTo>
                  <a:lnTo>
                    <a:pt x="599304" y="476250"/>
                  </a:lnTo>
                  <a:lnTo>
                    <a:pt x="600029" y="450850"/>
                  </a:lnTo>
                  <a:lnTo>
                    <a:pt x="603742" y="426719"/>
                  </a:lnTo>
                  <a:lnTo>
                    <a:pt x="605951" y="402589"/>
                  </a:lnTo>
                  <a:lnTo>
                    <a:pt x="603368" y="383539"/>
                  </a:lnTo>
                  <a:lnTo>
                    <a:pt x="598653" y="364489"/>
                  </a:lnTo>
                  <a:lnTo>
                    <a:pt x="596236" y="346709"/>
                  </a:lnTo>
                  <a:lnTo>
                    <a:pt x="600551" y="330200"/>
                  </a:lnTo>
                  <a:lnTo>
                    <a:pt x="599194" y="323850"/>
                  </a:lnTo>
                  <a:lnTo>
                    <a:pt x="599111" y="317500"/>
                  </a:lnTo>
                  <a:lnTo>
                    <a:pt x="603215" y="311150"/>
                  </a:lnTo>
                  <a:lnTo>
                    <a:pt x="597329" y="306069"/>
                  </a:lnTo>
                  <a:lnTo>
                    <a:pt x="592466" y="300989"/>
                  </a:lnTo>
                  <a:lnTo>
                    <a:pt x="592466" y="287019"/>
                  </a:lnTo>
                  <a:lnTo>
                    <a:pt x="601804" y="283209"/>
                  </a:lnTo>
                  <a:lnTo>
                    <a:pt x="599564" y="275589"/>
                  </a:lnTo>
                  <a:lnTo>
                    <a:pt x="599226" y="267969"/>
                  </a:lnTo>
                  <a:lnTo>
                    <a:pt x="601317" y="261619"/>
                  </a:lnTo>
                  <a:lnTo>
                    <a:pt x="602765" y="255269"/>
                  </a:lnTo>
                  <a:lnTo>
                    <a:pt x="600497" y="245109"/>
                  </a:lnTo>
                  <a:lnTo>
                    <a:pt x="596596" y="233679"/>
                  </a:lnTo>
                  <a:lnTo>
                    <a:pt x="594248" y="219709"/>
                  </a:lnTo>
                  <a:lnTo>
                    <a:pt x="595456" y="205739"/>
                  </a:lnTo>
                  <a:lnTo>
                    <a:pt x="602225" y="194309"/>
                  </a:lnTo>
                  <a:lnTo>
                    <a:pt x="601908" y="191769"/>
                  </a:lnTo>
                  <a:lnTo>
                    <a:pt x="601375" y="187959"/>
                  </a:lnTo>
                  <a:lnTo>
                    <a:pt x="600288" y="185419"/>
                  </a:lnTo>
                  <a:lnTo>
                    <a:pt x="599194" y="184150"/>
                  </a:lnTo>
                  <a:lnTo>
                    <a:pt x="596612" y="175259"/>
                  </a:lnTo>
                  <a:lnTo>
                    <a:pt x="598100" y="171450"/>
                  </a:lnTo>
                  <a:lnTo>
                    <a:pt x="601645" y="165100"/>
                  </a:lnTo>
                  <a:lnTo>
                    <a:pt x="602175" y="165100"/>
                  </a:lnTo>
                  <a:lnTo>
                    <a:pt x="601480" y="162559"/>
                  </a:lnTo>
                  <a:lnTo>
                    <a:pt x="601300" y="160019"/>
                  </a:lnTo>
                  <a:lnTo>
                    <a:pt x="602837" y="154939"/>
                  </a:lnTo>
                  <a:lnTo>
                    <a:pt x="601292" y="148589"/>
                  </a:lnTo>
                  <a:lnTo>
                    <a:pt x="599310" y="142239"/>
                  </a:lnTo>
                  <a:lnTo>
                    <a:pt x="598420" y="135889"/>
                  </a:lnTo>
                  <a:lnTo>
                    <a:pt x="600152" y="129539"/>
                  </a:lnTo>
                  <a:lnTo>
                    <a:pt x="602225" y="125729"/>
                  </a:lnTo>
                  <a:lnTo>
                    <a:pt x="605026" y="123189"/>
                  </a:lnTo>
                  <a:lnTo>
                    <a:pt x="609173" y="123189"/>
                  </a:lnTo>
                  <a:lnTo>
                    <a:pt x="609490" y="118109"/>
                  </a:lnTo>
                  <a:lnTo>
                    <a:pt x="610372" y="113029"/>
                  </a:lnTo>
                  <a:lnTo>
                    <a:pt x="611563" y="109219"/>
                  </a:lnTo>
                  <a:lnTo>
                    <a:pt x="610372" y="105409"/>
                  </a:lnTo>
                  <a:lnTo>
                    <a:pt x="608986" y="101600"/>
                  </a:lnTo>
                  <a:lnTo>
                    <a:pt x="608186" y="97789"/>
                  </a:lnTo>
                  <a:lnTo>
                    <a:pt x="605501" y="96519"/>
                  </a:lnTo>
                  <a:lnTo>
                    <a:pt x="604036" y="92709"/>
                  </a:lnTo>
                  <a:lnTo>
                    <a:pt x="605184" y="88900"/>
                  </a:lnTo>
                  <a:lnTo>
                    <a:pt x="603931" y="88900"/>
                  </a:lnTo>
                  <a:lnTo>
                    <a:pt x="604752" y="81279"/>
                  </a:lnTo>
                  <a:lnTo>
                    <a:pt x="613029" y="72389"/>
                  </a:lnTo>
                  <a:lnTo>
                    <a:pt x="613029" y="69850"/>
                  </a:lnTo>
                  <a:lnTo>
                    <a:pt x="615480" y="62229"/>
                  </a:lnTo>
                  <a:lnTo>
                    <a:pt x="609594" y="60959"/>
                  </a:lnTo>
                  <a:lnTo>
                    <a:pt x="607362" y="55879"/>
                  </a:lnTo>
                  <a:lnTo>
                    <a:pt x="604860" y="54609"/>
                  </a:lnTo>
                  <a:lnTo>
                    <a:pt x="603319" y="52069"/>
                  </a:lnTo>
                  <a:lnTo>
                    <a:pt x="602678" y="49529"/>
                  </a:lnTo>
                  <a:lnTo>
                    <a:pt x="600551" y="49529"/>
                  </a:lnTo>
                  <a:lnTo>
                    <a:pt x="598373" y="48259"/>
                  </a:lnTo>
                  <a:lnTo>
                    <a:pt x="597278" y="43179"/>
                  </a:lnTo>
                  <a:lnTo>
                    <a:pt x="597866" y="36829"/>
                  </a:lnTo>
                  <a:lnTo>
                    <a:pt x="602279" y="33019"/>
                  </a:lnTo>
                  <a:lnTo>
                    <a:pt x="605235" y="33019"/>
                  </a:lnTo>
                  <a:lnTo>
                    <a:pt x="607416" y="27939"/>
                  </a:lnTo>
                  <a:lnTo>
                    <a:pt x="608068" y="25400"/>
                  </a:lnTo>
                  <a:lnTo>
                    <a:pt x="138054" y="25400"/>
                  </a:lnTo>
                  <a:lnTo>
                    <a:pt x="132361" y="22859"/>
                  </a:lnTo>
                  <a:lnTo>
                    <a:pt x="123630" y="13969"/>
                  </a:lnTo>
                  <a:lnTo>
                    <a:pt x="88239" y="13969"/>
                  </a:lnTo>
                  <a:lnTo>
                    <a:pt x="86032" y="12700"/>
                  </a:lnTo>
                  <a:lnTo>
                    <a:pt x="48804" y="12700"/>
                  </a:lnTo>
                  <a:lnTo>
                    <a:pt x="43138" y="11429"/>
                  </a:lnTo>
                  <a:lnTo>
                    <a:pt x="38613" y="10159"/>
                  </a:lnTo>
                  <a:lnTo>
                    <a:pt x="35873" y="7619"/>
                  </a:lnTo>
                  <a:lnTo>
                    <a:pt x="34088" y="3809"/>
                  </a:lnTo>
                  <a:lnTo>
                    <a:pt x="28745" y="2539"/>
                  </a:lnTo>
                  <a:lnTo>
                    <a:pt x="22188" y="1269"/>
                  </a:lnTo>
                  <a:close/>
                </a:path>
                <a:path w="615950" h="608330">
                  <a:moveTo>
                    <a:pt x="599299" y="591819"/>
                  </a:moveTo>
                  <a:lnTo>
                    <a:pt x="574476" y="591819"/>
                  </a:lnTo>
                  <a:lnTo>
                    <a:pt x="579020" y="594359"/>
                  </a:lnTo>
                  <a:lnTo>
                    <a:pt x="579647" y="598169"/>
                  </a:lnTo>
                  <a:lnTo>
                    <a:pt x="581274" y="601979"/>
                  </a:lnTo>
                  <a:lnTo>
                    <a:pt x="588815" y="603250"/>
                  </a:lnTo>
                  <a:lnTo>
                    <a:pt x="592466" y="603250"/>
                  </a:lnTo>
                  <a:lnTo>
                    <a:pt x="597866" y="600709"/>
                  </a:lnTo>
                  <a:lnTo>
                    <a:pt x="601141" y="598169"/>
                  </a:lnTo>
                  <a:lnTo>
                    <a:pt x="600655" y="595629"/>
                  </a:lnTo>
                  <a:lnTo>
                    <a:pt x="600097" y="594359"/>
                  </a:lnTo>
                  <a:lnTo>
                    <a:pt x="599299" y="591819"/>
                  </a:lnTo>
                  <a:close/>
                </a:path>
                <a:path w="615950" h="608330">
                  <a:moveTo>
                    <a:pt x="80687" y="593089"/>
                  </a:moveTo>
                  <a:lnTo>
                    <a:pt x="46835" y="593089"/>
                  </a:lnTo>
                  <a:lnTo>
                    <a:pt x="50294" y="594359"/>
                  </a:lnTo>
                  <a:lnTo>
                    <a:pt x="52898" y="595629"/>
                  </a:lnTo>
                  <a:lnTo>
                    <a:pt x="56865" y="595629"/>
                  </a:lnTo>
                  <a:lnTo>
                    <a:pt x="61015" y="596900"/>
                  </a:lnTo>
                  <a:lnTo>
                    <a:pt x="65940" y="598169"/>
                  </a:lnTo>
                  <a:lnTo>
                    <a:pt x="66099" y="598169"/>
                  </a:lnTo>
                  <a:lnTo>
                    <a:pt x="76947" y="594359"/>
                  </a:lnTo>
                  <a:lnTo>
                    <a:pt x="80687" y="593089"/>
                  </a:lnTo>
                  <a:close/>
                </a:path>
                <a:path w="615950" h="608330">
                  <a:moveTo>
                    <a:pt x="291078" y="586739"/>
                  </a:moveTo>
                  <a:lnTo>
                    <a:pt x="126723" y="586739"/>
                  </a:lnTo>
                  <a:lnTo>
                    <a:pt x="144344" y="589279"/>
                  </a:lnTo>
                  <a:lnTo>
                    <a:pt x="161462" y="593089"/>
                  </a:lnTo>
                  <a:lnTo>
                    <a:pt x="178321" y="598169"/>
                  </a:lnTo>
                  <a:lnTo>
                    <a:pt x="192289" y="595629"/>
                  </a:lnTo>
                  <a:lnTo>
                    <a:pt x="198942" y="593089"/>
                  </a:lnTo>
                  <a:lnTo>
                    <a:pt x="202481" y="591819"/>
                  </a:lnTo>
                  <a:lnTo>
                    <a:pt x="216820" y="591819"/>
                  </a:lnTo>
                  <a:lnTo>
                    <a:pt x="229423" y="590550"/>
                  </a:lnTo>
                  <a:lnTo>
                    <a:pt x="285292" y="590550"/>
                  </a:lnTo>
                  <a:lnTo>
                    <a:pt x="285795" y="589279"/>
                  </a:lnTo>
                  <a:lnTo>
                    <a:pt x="286623" y="589279"/>
                  </a:lnTo>
                  <a:lnTo>
                    <a:pt x="291078" y="586739"/>
                  </a:lnTo>
                  <a:close/>
                </a:path>
                <a:path w="615950" h="608330">
                  <a:moveTo>
                    <a:pt x="216820" y="591819"/>
                  </a:moveTo>
                  <a:lnTo>
                    <a:pt x="202481" y="591819"/>
                  </a:lnTo>
                  <a:lnTo>
                    <a:pt x="207694" y="594359"/>
                  </a:lnTo>
                  <a:lnTo>
                    <a:pt x="209397" y="598169"/>
                  </a:lnTo>
                  <a:lnTo>
                    <a:pt x="211366" y="594359"/>
                  </a:lnTo>
                  <a:lnTo>
                    <a:pt x="213259" y="593089"/>
                  </a:lnTo>
                  <a:lnTo>
                    <a:pt x="216820" y="591819"/>
                  </a:lnTo>
                  <a:close/>
                </a:path>
                <a:path w="615950" h="608330">
                  <a:moveTo>
                    <a:pt x="285292" y="590550"/>
                  </a:moveTo>
                  <a:lnTo>
                    <a:pt x="229423" y="590550"/>
                  </a:lnTo>
                  <a:lnTo>
                    <a:pt x="240782" y="593089"/>
                  </a:lnTo>
                  <a:lnTo>
                    <a:pt x="251937" y="596900"/>
                  </a:lnTo>
                  <a:lnTo>
                    <a:pt x="263930" y="595629"/>
                  </a:lnTo>
                  <a:lnTo>
                    <a:pt x="270974" y="593089"/>
                  </a:lnTo>
                  <a:lnTo>
                    <a:pt x="277844" y="591819"/>
                  </a:lnTo>
                  <a:lnTo>
                    <a:pt x="284604" y="591819"/>
                  </a:lnTo>
                  <a:lnTo>
                    <a:pt x="285292" y="590550"/>
                  </a:lnTo>
                  <a:close/>
                </a:path>
                <a:path w="615950" h="608330">
                  <a:moveTo>
                    <a:pt x="399427" y="584200"/>
                  </a:moveTo>
                  <a:lnTo>
                    <a:pt x="327524" y="584200"/>
                  </a:lnTo>
                  <a:lnTo>
                    <a:pt x="335188" y="586739"/>
                  </a:lnTo>
                  <a:lnTo>
                    <a:pt x="340379" y="593089"/>
                  </a:lnTo>
                  <a:lnTo>
                    <a:pt x="348335" y="593089"/>
                  </a:lnTo>
                  <a:lnTo>
                    <a:pt x="356316" y="594359"/>
                  </a:lnTo>
                  <a:lnTo>
                    <a:pt x="364488" y="594359"/>
                  </a:lnTo>
                  <a:lnTo>
                    <a:pt x="373477" y="591819"/>
                  </a:lnTo>
                  <a:lnTo>
                    <a:pt x="380667" y="590550"/>
                  </a:lnTo>
                  <a:lnTo>
                    <a:pt x="388194" y="590550"/>
                  </a:lnTo>
                  <a:lnTo>
                    <a:pt x="389688" y="589279"/>
                  </a:lnTo>
                  <a:lnTo>
                    <a:pt x="391794" y="588009"/>
                  </a:lnTo>
                  <a:lnTo>
                    <a:pt x="396394" y="588009"/>
                  </a:lnTo>
                  <a:lnTo>
                    <a:pt x="399427" y="584200"/>
                  </a:lnTo>
                  <a:close/>
                </a:path>
                <a:path w="615950" h="608330">
                  <a:moveTo>
                    <a:pt x="467876" y="579119"/>
                  </a:moveTo>
                  <a:lnTo>
                    <a:pt x="409127" y="579119"/>
                  </a:lnTo>
                  <a:lnTo>
                    <a:pt x="417484" y="580389"/>
                  </a:lnTo>
                  <a:lnTo>
                    <a:pt x="424576" y="585469"/>
                  </a:lnTo>
                  <a:lnTo>
                    <a:pt x="425610" y="588009"/>
                  </a:lnTo>
                  <a:lnTo>
                    <a:pt x="426387" y="589279"/>
                  </a:lnTo>
                  <a:lnTo>
                    <a:pt x="427020" y="590550"/>
                  </a:lnTo>
                  <a:lnTo>
                    <a:pt x="433302" y="590550"/>
                  </a:lnTo>
                  <a:lnTo>
                    <a:pt x="439746" y="591819"/>
                  </a:lnTo>
                  <a:lnTo>
                    <a:pt x="446125" y="591819"/>
                  </a:lnTo>
                  <a:lnTo>
                    <a:pt x="452105" y="585469"/>
                  </a:lnTo>
                  <a:lnTo>
                    <a:pt x="459627" y="580389"/>
                  </a:lnTo>
                  <a:lnTo>
                    <a:pt x="467876" y="579119"/>
                  </a:lnTo>
                  <a:close/>
                </a:path>
                <a:path w="615950" h="608330">
                  <a:moveTo>
                    <a:pt x="594404" y="579119"/>
                  </a:moveTo>
                  <a:lnTo>
                    <a:pt x="467876" y="579119"/>
                  </a:lnTo>
                  <a:lnTo>
                    <a:pt x="476034" y="582929"/>
                  </a:lnTo>
                  <a:lnTo>
                    <a:pt x="479202" y="585469"/>
                  </a:lnTo>
                  <a:lnTo>
                    <a:pt x="481445" y="589279"/>
                  </a:lnTo>
                  <a:lnTo>
                    <a:pt x="483835" y="591819"/>
                  </a:lnTo>
                  <a:lnTo>
                    <a:pt x="486204" y="590550"/>
                  </a:lnTo>
                  <a:lnTo>
                    <a:pt x="491604" y="590550"/>
                  </a:lnTo>
                  <a:lnTo>
                    <a:pt x="497173" y="589279"/>
                  </a:lnTo>
                  <a:lnTo>
                    <a:pt x="509597" y="589279"/>
                  </a:lnTo>
                  <a:lnTo>
                    <a:pt x="511430" y="585469"/>
                  </a:lnTo>
                  <a:lnTo>
                    <a:pt x="515205" y="582929"/>
                  </a:lnTo>
                  <a:lnTo>
                    <a:pt x="522291" y="581659"/>
                  </a:lnTo>
                  <a:lnTo>
                    <a:pt x="594888" y="581659"/>
                  </a:lnTo>
                  <a:lnTo>
                    <a:pt x="594404" y="579119"/>
                  </a:lnTo>
                  <a:close/>
                </a:path>
                <a:path w="615950" h="608330">
                  <a:moveTo>
                    <a:pt x="596508" y="585469"/>
                  </a:moveTo>
                  <a:lnTo>
                    <a:pt x="559147" y="585469"/>
                  </a:lnTo>
                  <a:lnTo>
                    <a:pt x="565929" y="586739"/>
                  </a:lnTo>
                  <a:lnTo>
                    <a:pt x="573486" y="591819"/>
                  </a:lnTo>
                  <a:lnTo>
                    <a:pt x="598214" y="591819"/>
                  </a:lnTo>
                  <a:lnTo>
                    <a:pt x="597383" y="590550"/>
                  </a:lnTo>
                  <a:lnTo>
                    <a:pt x="597329" y="589279"/>
                  </a:lnTo>
                  <a:lnTo>
                    <a:pt x="598049" y="589279"/>
                  </a:lnTo>
                  <a:lnTo>
                    <a:pt x="596508" y="585469"/>
                  </a:lnTo>
                  <a:close/>
                </a:path>
                <a:path w="615950" h="608330">
                  <a:moveTo>
                    <a:pt x="327524" y="584200"/>
                  </a:moveTo>
                  <a:lnTo>
                    <a:pt x="303627" y="584200"/>
                  </a:lnTo>
                  <a:lnTo>
                    <a:pt x="311262" y="586739"/>
                  </a:lnTo>
                  <a:lnTo>
                    <a:pt x="318797" y="590550"/>
                  </a:lnTo>
                  <a:lnTo>
                    <a:pt x="319885" y="590550"/>
                  </a:lnTo>
                  <a:lnTo>
                    <a:pt x="327524" y="584200"/>
                  </a:lnTo>
                  <a:close/>
                </a:path>
                <a:path w="615950" h="608330">
                  <a:moveTo>
                    <a:pt x="594888" y="581659"/>
                  </a:moveTo>
                  <a:lnTo>
                    <a:pt x="539129" y="581659"/>
                  </a:lnTo>
                  <a:lnTo>
                    <a:pt x="547283" y="584200"/>
                  </a:lnTo>
                  <a:lnTo>
                    <a:pt x="552998" y="586739"/>
                  </a:lnTo>
                  <a:lnTo>
                    <a:pt x="559147" y="585469"/>
                  </a:lnTo>
                  <a:lnTo>
                    <a:pt x="596508" y="585469"/>
                  </a:lnTo>
                  <a:lnTo>
                    <a:pt x="594888" y="581659"/>
                  </a:lnTo>
                  <a:close/>
                </a:path>
                <a:path w="615950" h="608330">
                  <a:moveTo>
                    <a:pt x="210491" y="0"/>
                  </a:moveTo>
                  <a:lnTo>
                    <a:pt x="207881" y="1269"/>
                  </a:lnTo>
                  <a:lnTo>
                    <a:pt x="202535" y="1269"/>
                  </a:lnTo>
                  <a:lnTo>
                    <a:pt x="186724" y="6350"/>
                  </a:lnTo>
                  <a:lnTo>
                    <a:pt x="178141" y="6358"/>
                  </a:lnTo>
                  <a:lnTo>
                    <a:pt x="167251" y="7619"/>
                  </a:lnTo>
                  <a:lnTo>
                    <a:pt x="159700" y="13969"/>
                  </a:lnTo>
                  <a:lnTo>
                    <a:pt x="152842" y="20319"/>
                  </a:lnTo>
                  <a:lnTo>
                    <a:pt x="143959" y="25400"/>
                  </a:lnTo>
                  <a:lnTo>
                    <a:pt x="608068" y="25400"/>
                  </a:lnTo>
                  <a:lnTo>
                    <a:pt x="608719" y="22859"/>
                  </a:lnTo>
                  <a:lnTo>
                    <a:pt x="610185" y="17779"/>
                  </a:lnTo>
                  <a:lnTo>
                    <a:pt x="610415" y="15239"/>
                  </a:lnTo>
                  <a:lnTo>
                    <a:pt x="302787" y="15239"/>
                  </a:lnTo>
                  <a:lnTo>
                    <a:pt x="293817" y="12700"/>
                  </a:lnTo>
                  <a:lnTo>
                    <a:pt x="290385" y="10159"/>
                  </a:lnTo>
                  <a:lnTo>
                    <a:pt x="220682" y="10159"/>
                  </a:lnTo>
                  <a:lnTo>
                    <a:pt x="218608" y="8889"/>
                  </a:lnTo>
                  <a:lnTo>
                    <a:pt x="217672" y="8889"/>
                  </a:lnTo>
                  <a:lnTo>
                    <a:pt x="217252" y="7619"/>
                  </a:lnTo>
                  <a:lnTo>
                    <a:pt x="217040" y="7619"/>
                  </a:lnTo>
                  <a:lnTo>
                    <a:pt x="214429" y="5079"/>
                  </a:lnTo>
                  <a:lnTo>
                    <a:pt x="212356" y="3809"/>
                  </a:lnTo>
                  <a:lnTo>
                    <a:pt x="210491" y="0"/>
                  </a:lnTo>
                  <a:close/>
                </a:path>
                <a:path w="615950" h="608330">
                  <a:moveTo>
                    <a:pt x="332496" y="6358"/>
                  </a:moveTo>
                  <a:lnTo>
                    <a:pt x="323052" y="8889"/>
                  </a:lnTo>
                  <a:lnTo>
                    <a:pt x="318556" y="8889"/>
                  </a:lnTo>
                  <a:lnTo>
                    <a:pt x="311311" y="13969"/>
                  </a:lnTo>
                  <a:lnTo>
                    <a:pt x="302787" y="15239"/>
                  </a:lnTo>
                  <a:lnTo>
                    <a:pt x="610415" y="15239"/>
                  </a:lnTo>
                  <a:lnTo>
                    <a:pt x="610496" y="11429"/>
                  </a:lnTo>
                  <a:lnTo>
                    <a:pt x="432586" y="11429"/>
                  </a:lnTo>
                  <a:lnTo>
                    <a:pt x="427419" y="7619"/>
                  </a:lnTo>
                  <a:lnTo>
                    <a:pt x="335904" y="7619"/>
                  </a:lnTo>
                  <a:lnTo>
                    <a:pt x="332496" y="6358"/>
                  </a:lnTo>
                  <a:close/>
                </a:path>
                <a:path w="615950" h="608330">
                  <a:moveTo>
                    <a:pt x="116544" y="7619"/>
                  </a:moveTo>
                  <a:lnTo>
                    <a:pt x="108819" y="7619"/>
                  </a:lnTo>
                  <a:lnTo>
                    <a:pt x="92709" y="12700"/>
                  </a:lnTo>
                  <a:lnTo>
                    <a:pt x="88239" y="13969"/>
                  </a:lnTo>
                  <a:lnTo>
                    <a:pt x="123630" y="13969"/>
                  </a:lnTo>
                  <a:lnTo>
                    <a:pt x="116544" y="7619"/>
                  </a:lnTo>
                  <a:close/>
                </a:path>
                <a:path w="615950" h="608330">
                  <a:moveTo>
                    <a:pt x="71319" y="5079"/>
                  </a:moveTo>
                  <a:lnTo>
                    <a:pt x="67642" y="6358"/>
                  </a:lnTo>
                  <a:lnTo>
                    <a:pt x="63762" y="7619"/>
                  </a:lnTo>
                  <a:lnTo>
                    <a:pt x="59982" y="8889"/>
                  </a:lnTo>
                  <a:lnTo>
                    <a:pt x="54413" y="11429"/>
                  </a:lnTo>
                  <a:lnTo>
                    <a:pt x="48804" y="12700"/>
                  </a:lnTo>
                  <a:lnTo>
                    <a:pt x="86032" y="12700"/>
                  </a:lnTo>
                  <a:lnTo>
                    <a:pt x="83825" y="11429"/>
                  </a:lnTo>
                  <a:lnTo>
                    <a:pt x="81964" y="6350"/>
                  </a:lnTo>
                  <a:lnTo>
                    <a:pt x="74584" y="6350"/>
                  </a:lnTo>
                  <a:lnTo>
                    <a:pt x="71319" y="5079"/>
                  </a:lnTo>
                  <a:close/>
                </a:path>
                <a:path w="615950" h="608330">
                  <a:moveTo>
                    <a:pt x="447749" y="6350"/>
                  </a:moveTo>
                  <a:lnTo>
                    <a:pt x="446851" y="6358"/>
                  </a:lnTo>
                  <a:lnTo>
                    <a:pt x="439850" y="8889"/>
                  </a:lnTo>
                  <a:lnTo>
                    <a:pt x="432586" y="11429"/>
                  </a:lnTo>
                  <a:lnTo>
                    <a:pt x="610496" y="11429"/>
                  </a:lnTo>
                  <a:lnTo>
                    <a:pt x="610444" y="7619"/>
                  </a:lnTo>
                  <a:lnTo>
                    <a:pt x="448177" y="7619"/>
                  </a:lnTo>
                  <a:lnTo>
                    <a:pt x="447749" y="6350"/>
                  </a:lnTo>
                  <a:close/>
                </a:path>
                <a:path w="615950" h="608330">
                  <a:moveTo>
                    <a:pt x="285238" y="6350"/>
                  </a:moveTo>
                  <a:lnTo>
                    <a:pt x="233213" y="6358"/>
                  </a:lnTo>
                  <a:lnTo>
                    <a:pt x="231861" y="8889"/>
                  </a:lnTo>
                  <a:lnTo>
                    <a:pt x="229463" y="10159"/>
                  </a:lnTo>
                  <a:lnTo>
                    <a:pt x="290385" y="10159"/>
                  </a:lnTo>
                  <a:lnTo>
                    <a:pt x="285238" y="6350"/>
                  </a:lnTo>
                  <a:close/>
                </a:path>
                <a:path w="615950" h="608330">
                  <a:moveTo>
                    <a:pt x="363717" y="1269"/>
                  </a:moveTo>
                  <a:lnTo>
                    <a:pt x="340696" y="5079"/>
                  </a:lnTo>
                  <a:lnTo>
                    <a:pt x="338446" y="6358"/>
                  </a:lnTo>
                  <a:lnTo>
                    <a:pt x="335904" y="7619"/>
                  </a:lnTo>
                  <a:lnTo>
                    <a:pt x="427419" y="7619"/>
                  </a:lnTo>
                  <a:lnTo>
                    <a:pt x="421563" y="6350"/>
                  </a:lnTo>
                  <a:lnTo>
                    <a:pt x="393431" y="6350"/>
                  </a:lnTo>
                  <a:lnTo>
                    <a:pt x="383139" y="5079"/>
                  </a:lnTo>
                  <a:lnTo>
                    <a:pt x="377739" y="2539"/>
                  </a:lnTo>
                  <a:lnTo>
                    <a:pt x="364971" y="2539"/>
                  </a:lnTo>
                  <a:lnTo>
                    <a:pt x="363717" y="1269"/>
                  </a:lnTo>
                  <a:close/>
                </a:path>
                <a:path w="615950" h="608330">
                  <a:moveTo>
                    <a:pt x="466297" y="2539"/>
                  </a:moveTo>
                  <a:lnTo>
                    <a:pt x="460234" y="2539"/>
                  </a:lnTo>
                  <a:lnTo>
                    <a:pt x="452887" y="3809"/>
                  </a:lnTo>
                  <a:lnTo>
                    <a:pt x="451129" y="3809"/>
                  </a:lnTo>
                  <a:lnTo>
                    <a:pt x="447379" y="6350"/>
                  </a:lnTo>
                  <a:lnTo>
                    <a:pt x="447863" y="6358"/>
                  </a:lnTo>
                  <a:lnTo>
                    <a:pt x="448177" y="7619"/>
                  </a:lnTo>
                  <a:lnTo>
                    <a:pt x="477740" y="7619"/>
                  </a:lnTo>
                  <a:lnTo>
                    <a:pt x="474738" y="6350"/>
                  </a:lnTo>
                  <a:lnTo>
                    <a:pt x="466297" y="2539"/>
                  </a:lnTo>
                  <a:close/>
                </a:path>
                <a:path w="615950" h="608330">
                  <a:moveTo>
                    <a:pt x="507202" y="2539"/>
                  </a:moveTo>
                  <a:lnTo>
                    <a:pt x="499772" y="2539"/>
                  </a:lnTo>
                  <a:lnTo>
                    <a:pt x="495039" y="3809"/>
                  </a:lnTo>
                  <a:lnTo>
                    <a:pt x="488552" y="5079"/>
                  </a:lnTo>
                  <a:lnTo>
                    <a:pt x="482161" y="5079"/>
                  </a:lnTo>
                  <a:lnTo>
                    <a:pt x="480280" y="6358"/>
                  </a:lnTo>
                  <a:lnTo>
                    <a:pt x="477740" y="7619"/>
                  </a:lnTo>
                  <a:lnTo>
                    <a:pt x="610444" y="7619"/>
                  </a:lnTo>
                  <a:lnTo>
                    <a:pt x="610426" y="6350"/>
                  </a:lnTo>
                  <a:lnTo>
                    <a:pt x="521829" y="6350"/>
                  </a:lnTo>
                  <a:lnTo>
                    <a:pt x="514568" y="5079"/>
                  </a:lnTo>
                  <a:lnTo>
                    <a:pt x="507202" y="2539"/>
                  </a:lnTo>
                  <a:close/>
                </a:path>
                <a:path w="615950" h="608330">
                  <a:moveTo>
                    <a:pt x="250461" y="3809"/>
                  </a:moveTo>
                  <a:lnTo>
                    <a:pt x="237822" y="3809"/>
                  </a:lnTo>
                  <a:lnTo>
                    <a:pt x="236620" y="5079"/>
                  </a:lnTo>
                  <a:lnTo>
                    <a:pt x="235075" y="6350"/>
                  </a:lnTo>
                  <a:lnTo>
                    <a:pt x="256128" y="6350"/>
                  </a:lnTo>
                  <a:lnTo>
                    <a:pt x="250461" y="3809"/>
                  </a:lnTo>
                  <a:close/>
                </a:path>
                <a:path w="615950" h="608330">
                  <a:moveTo>
                    <a:pt x="267415" y="3809"/>
                  </a:moveTo>
                  <a:lnTo>
                    <a:pt x="256128" y="6350"/>
                  </a:lnTo>
                  <a:lnTo>
                    <a:pt x="272044" y="6350"/>
                  </a:lnTo>
                  <a:lnTo>
                    <a:pt x="267415" y="3809"/>
                  </a:lnTo>
                  <a:close/>
                </a:path>
                <a:path w="615950" h="608330">
                  <a:moveTo>
                    <a:pt x="283297" y="5079"/>
                  </a:moveTo>
                  <a:lnTo>
                    <a:pt x="277602" y="6350"/>
                  </a:lnTo>
                  <a:lnTo>
                    <a:pt x="283992" y="6350"/>
                  </a:lnTo>
                  <a:lnTo>
                    <a:pt x="283297" y="5079"/>
                  </a:lnTo>
                  <a:close/>
                </a:path>
                <a:path w="615950" h="608330">
                  <a:moveTo>
                    <a:pt x="415706" y="5079"/>
                  </a:moveTo>
                  <a:lnTo>
                    <a:pt x="404332" y="5079"/>
                  </a:lnTo>
                  <a:lnTo>
                    <a:pt x="393431" y="6350"/>
                  </a:lnTo>
                  <a:lnTo>
                    <a:pt x="421563" y="6350"/>
                  </a:lnTo>
                  <a:lnTo>
                    <a:pt x="415706" y="5079"/>
                  </a:lnTo>
                  <a:close/>
                </a:path>
                <a:path w="615950" h="608330">
                  <a:moveTo>
                    <a:pt x="547163" y="1269"/>
                  </a:moveTo>
                  <a:lnTo>
                    <a:pt x="538090" y="2539"/>
                  </a:lnTo>
                  <a:lnTo>
                    <a:pt x="528943" y="5079"/>
                  </a:lnTo>
                  <a:lnTo>
                    <a:pt x="521829" y="6350"/>
                  </a:lnTo>
                  <a:lnTo>
                    <a:pt x="576933" y="6350"/>
                  </a:lnTo>
                  <a:lnTo>
                    <a:pt x="565264" y="5079"/>
                  </a:lnTo>
                  <a:lnTo>
                    <a:pt x="556206" y="2539"/>
                  </a:lnTo>
                  <a:lnTo>
                    <a:pt x="547163" y="1269"/>
                  </a:lnTo>
                  <a:close/>
                </a:path>
                <a:path w="615950" h="608330">
                  <a:moveTo>
                    <a:pt x="598970" y="2539"/>
                  </a:moveTo>
                  <a:lnTo>
                    <a:pt x="587986" y="3809"/>
                  </a:lnTo>
                  <a:lnTo>
                    <a:pt x="576933" y="6350"/>
                  </a:lnTo>
                  <a:lnTo>
                    <a:pt x="610426" y="6350"/>
                  </a:lnTo>
                  <a:lnTo>
                    <a:pt x="598970" y="2539"/>
                  </a:lnTo>
                  <a:close/>
                </a:path>
                <a:path w="615950" h="608330">
                  <a:moveTo>
                    <a:pt x="371727" y="1269"/>
                  </a:moveTo>
                  <a:lnTo>
                    <a:pt x="365309" y="1269"/>
                  </a:lnTo>
                  <a:lnTo>
                    <a:pt x="365205" y="2539"/>
                  </a:lnTo>
                  <a:lnTo>
                    <a:pt x="377739" y="2539"/>
                  </a:lnTo>
                  <a:lnTo>
                    <a:pt x="371727" y="1269"/>
                  </a:lnTo>
                  <a:close/>
                </a:path>
              </a:pathLst>
            </a:custGeom>
            <a:solidFill>
              <a:srgbClr val="D52F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643524" y="272155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2898"/>
                  </a:lnTo>
                  <a:lnTo>
                    <a:pt x="212" y="2740"/>
                  </a:lnTo>
                  <a:lnTo>
                    <a:pt x="474" y="2560"/>
                  </a:lnTo>
                  <a:lnTo>
                    <a:pt x="737" y="2181"/>
                  </a:lnTo>
                  <a:lnTo>
                    <a:pt x="528" y="1306"/>
                  </a:lnTo>
                  <a:lnTo>
                    <a:pt x="212" y="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1E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45074" y="2281405"/>
              <a:ext cx="170225" cy="134042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95775" y="2281780"/>
              <a:ext cx="188931" cy="134412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43210" y="2454482"/>
              <a:ext cx="181536" cy="130688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02533" y="2452251"/>
              <a:ext cx="182040" cy="134783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46612" y="2623251"/>
              <a:ext cx="170869" cy="132735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77815" y="2622502"/>
              <a:ext cx="215809" cy="132368"/>
            </a:xfrm>
            <a:prstGeom prst="rect">
              <a:avLst/>
            </a:prstGeom>
          </p:spPr>
        </p:pic>
      </p:grpSp>
      <p:pic>
        <p:nvPicPr>
          <p:cNvPr id="80" name="object 80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172971" y="2279455"/>
            <a:ext cx="1404000" cy="307609"/>
          </a:xfrm>
          <a:prstGeom prst="rect">
            <a:avLst/>
          </a:prstGeom>
        </p:spPr>
      </p:pic>
      <p:pic>
        <p:nvPicPr>
          <p:cNvPr id="81" name="object 81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701093" y="2071369"/>
            <a:ext cx="1091797" cy="760001"/>
          </a:xfrm>
          <a:prstGeom prst="rect">
            <a:avLst/>
          </a:prstGeom>
        </p:spPr>
      </p:pic>
      <p:sp>
        <p:nvSpPr>
          <p:cNvPr id="82" name="object 82" descr=""/>
          <p:cNvSpPr/>
          <p:nvPr/>
        </p:nvSpPr>
        <p:spPr>
          <a:xfrm>
            <a:off x="2818749" y="2147212"/>
            <a:ext cx="40640" cy="608330"/>
          </a:xfrm>
          <a:custGeom>
            <a:avLst/>
            <a:gdLst/>
            <a:ahLst/>
            <a:cxnLst/>
            <a:rect l="l" t="t" r="r" b="b"/>
            <a:pathLst>
              <a:path w="40639" h="608330">
                <a:moveTo>
                  <a:pt x="35078" y="0"/>
                </a:moveTo>
                <a:lnTo>
                  <a:pt x="12164" y="0"/>
                </a:lnTo>
                <a:lnTo>
                  <a:pt x="5472" y="0"/>
                </a:lnTo>
                <a:lnTo>
                  <a:pt x="0" y="5468"/>
                </a:lnTo>
                <a:lnTo>
                  <a:pt x="0" y="602769"/>
                </a:lnTo>
                <a:lnTo>
                  <a:pt x="5472" y="608241"/>
                </a:lnTo>
                <a:lnTo>
                  <a:pt x="35078" y="608241"/>
                </a:lnTo>
                <a:lnTo>
                  <a:pt x="40549" y="602769"/>
                </a:lnTo>
                <a:lnTo>
                  <a:pt x="40549" y="5468"/>
                </a:lnTo>
                <a:lnTo>
                  <a:pt x="35078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3858346" y="2147212"/>
            <a:ext cx="40640" cy="608330"/>
          </a:xfrm>
          <a:custGeom>
            <a:avLst/>
            <a:gdLst/>
            <a:ahLst/>
            <a:cxnLst/>
            <a:rect l="l" t="t" r="r" b="b"/>
            <a:pathLst>
              <a:path w="40639" h="608330">
                <a:moveTo>
                  <a:pt x="35078" y="0"/>
                </a:moveTo>
                <a:lnTo>
                  <a:pt x="12165" y="0"/>
                </a:lnTo>
                <a:lnTo>
                  <a:pt x="5472" y="0"/>
                </a:lnTo>
                <a:lnTo>
                  <a:pt x="0" y="5468"/>
                </a:lnTo>
                <a:lnTo>
                  <a:pt x="0" y="602769"/>
                </a:lnTo>
                <a:lnTo>
                  <a:pt x="5472" y="608241"/>
                </a:lnTo>
                <a:lnTo>
                  <a:pt x="35078" y="608241"/>
                </a:lnTo>
                <a:lnTo>
                  <a:pt x="40551" y="602769"/>
                </a:lnTo>
                <a:lnTo>
                  <a:pt x="40551" y="5468"/>
                </a:lnTo>
                <a:lnTo>
                  <a:pt x="35078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5445328" y="2147212"/>
            <a:ext cx="40640" cy="608330"/>
          </a:xfrm>
          <a:custGeom>
            <a:avLst/>
            <a:gdLst/>
            <a:ahLst/>
            <a:cxnLst/>
            <a:rect l="l" t="t" r="r" b="b"/>
            <a:pathLst>
              <a:path w="40639" h="608330">
                <a:moveTo>
                  <a:pt x="35077" y="0"/>
                </a:moveTo>
                <a:lnTo>
                  <a:pt x="12164" y="0"/>
                </a:lnTo>
                <a:lnTo>
                  <a:pt x="5471" y="0"/>
                </a:lnTo>
                <a:lnTo>
                  <a:pt x="0" y="5468"/>
                </a:lnTo>
                <a:lnTo>
                  <a:pt x="0" y="602769"/>
                </a:lnTo>
                <a:lnTo>
                  <a:pt x="5471" y="608241"/>
                </a:lnTo>
                <a:lnTo>
                  <a:pt x="35077" y="608241"/>
                </a:lnTo>
                <a:lnTo>
                  <a:pt x="40549" y="602769"/>
                </a:lnTo>
                <a:lnTo>
                  <a:pt x="40549" y="5468"/>
                </a:lnTo>
                <a:lnTo>
                  <a:pt x="35077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7008104" y="2147212"/>
            <a:ext cx="40640" cy="608330"/>
          </a:xfrm>
          <a:custGeom>
            <a:avLst/>
            <a:gdLst/>
            <a:ahLst/>
            <a:cxnLst/>
            <a:rect l="l" t="t" r="r" b="b"/>
            <a:pathLst>
              <a:path w="40640" h="608330">
                <a:moveTo>
                  <a:pt x="35078" y="0"/>
                </a:moveTo>
                <a:lnTo>
                  <a:pt x="12165" y="0"/>
                </a:lnTo>
                <a:lnTo>
                  <a:pt x="5472" y="0"/>
                </a:lnTo>
                <a:lnTo>
                  <a:pt x="0" y="5468"/>
                </a:lnTo>
                <a:lnTo>
                  <a:pt x="0" y="602769"/>
                </a:lnTo>
                <a:lnTo>
                  <a:pt x="5472" y="608241"/>
                </a:lnTo>
                <a:lnTo>
                  <a:pt x="35078" y="608241"/>
                </a:lnTo>
                <a:lnTo>
                  <a:pt x="40551" y="602769"/>
                </a:lnTo>
                <a:lnTo>
                  <a:pt x="40551" y="5468"/>
                </a:lnTo>
                <a:lnTo>
                  <a:pt x="35078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8748086" y="2147212"/>
            <a:ext cx="40640" cy="608330"/>
          </a:xfrm>
          <a:custGeom>
            <a:avLst/>
            <a:gdLst/>
            <a:ahLst/>
            <a:cxnLst/>
            <a:rect l="l" t="t" r="r" b="b"/>
            <a:pathLst>
              <a:path w="40640" h="608330">
                <a:moveTo>
                  <a:pt x="35078" y="0"/>
                </a:moveTo>
                <a:lnTo>
                  <a:pt x="12164" y="0"/>
                </a:lnTo>
                <a:lnTo>
                  <a:pt x="5472" y="0"/>
                </a:lnTo>
                <a:lnTo>
                  <a:pt x="0" y="5468"/>
                </a:lnTo>
                <a:lnTo>
                  <a:pt x="0" y="602769"/>
                </a:lnTo>
                <a:lnTo>
                  <a:pt x="5472" y="608241"/>
                </a:lnTo>
                <a:lnTo>
                  <a:pt x="35078" y="608241"/>
                </a:lnTo>
                <a:lnTo>
                  <a:pt x="40549" y="602769"/>
                </a:lnTo>
                <a:lnTo>
                  <a:pt x="40549" y="5468"/>
                </a:lnTo>
                <a:lnTo>
                  <a:pt x="35078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391608" y="6625832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845000" y="679344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89" h="72390">
                <a:moveTo>
                  <a:pt x="72000" y="0"/>
                </a:moveTo>
                <a:lnTo>
                  <a:pt x="0" y="0"/>
                </a:lnTo>
                <a:lnTo>
                  <a:pt x="0" y="72000"/>
                </a:lnTo>
                <a:lnTo>
                  <a:pt x="72000" y="72000"/>
                </a:lnTo>
                <a:lnTo>
                  <a:pt x="72000" y="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9" name="object 89" descr=""/>
          <p:cNvGrpSpPr/>
          <p:nvPr/>
        </p:nvGrpSpPr>
        <p:grpSpPr>
          <a:xfrm>
            <a:off x="1807030" y="3052663"/>
            <a:ext cx="8098155" cy="167640"/>
            <a:chOff x="1807030" y="3052663"/>
            <a:chExt cx="8098155" cy="167640"/>
          </a:xfrm>
        </p:grpSpPr>
        <p:pic>
          <p:nvPicPr>
            <p:cNvPr id="90" name="object 9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07030" y="3052663"/>
              <a:ext cx="6127235" cy="167043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962469" y="3059848"/>
              <a:ext cx="1942362" cy="159857"/>
            </a:xfrm>
            <a:prstGeom prst="rect">
              <a:avLst/>
            </a:prstGeom>
          </p:spPr>
        </p:pic>
      </p:grpSp>
      <p:pic>
        <p:nvPicPr>
          <p:cNvPr id="92" name="object 92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022496" y="550097"/>
            <a:ext cx="4898638" cy="879095"/>
          </a:xfrm>
          <a:prstGeom prst="rect">
            <a:avLst/>
          </a:prstGeom>
        </p:spPr>
      </p:pic>
      <p:grpSp>
        <p:nvGrpSpPr>
          <p:cNvPr id="93" name="object 93" descr=""/>
          <p:cNvGrpSpPr/>
          <p:nvPr/>
        </p:nvGrpSpPr>
        <p:grpSpPr>
          <a:xfrm>
            <a:off x="8154091" y="6720835"/>
            <a:ext cx="1979930" cy="316230"/>
            <a:chOff x="8154091" y="6720835"/>
            <a:chExt cx="1979930" cy="316230"/>
          </a:xfrm>
        </p:grpSpPr>
        <p:pic>
          <p:nvPicPr>
            <p:cNvPr id="94" name="object 9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</p:grpSp>
      <p:grpSp>
        <p:nvGrpSpPr>
          <p:cNvPr id="96" name="object 96" descr=""/>
          <p:cNvGrpSpPr/>
          <p:nvPr/>
        </p:nvGrpSpPr>
        <p:grpSpPr>
          <a:xfrm>
            <a:off x="8154150" y="7104552"/>
            <a:ext cx="589915" cy="81280"/>
            <a:chOff x="8154150" y="7104552"/>
            <a:chExt cx="589915" cy="81280"/>
          </a:xfrm>
        </p:grpSpPr>
        <p:pic>
          <p:nvPicPr>
            <p:cNvPr id="97" name="object 97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</p:grpSp>
      <p:sp>
        <p:nvSpPr>
          <p:cNvPr id="100" name="object 100" descr=""/>
          <p:cNvSpPr/>
          <p:nvPr/>
        </p:nvSpPr>
        <p:spPr>
          <a:xfrm>
            <a:off x="8790854" y="7147724"/>
            <a:ext cx="61594" cy="11430"/>
          </a:xfrm>
          <a:custGeom>
            <a:avLst/>
            <a:gdLst/>
            <a:ahLst/>
            <a:cxnLst/>
            <a:rect l="l" t="t" r="r" b="b"/>
            <a:pathLst>
              <a:path w="61595" h="11429">
                <a:moveTo>
                  <a:pt x="61527" y="0"/>
                </a:moveTo>
                <a:lnTo>
                  <a:pt x="0" y="0"/>
                </a:lnTo>
                <a:lnTo>
                  <a:pt x="0" y="11418"/>
                </a:lnTo>
                <a:lnTo>
                  <a:pt x="61527" y="11418"/>
                </a:lnTo>
                <a:lnTo>
                  <a:pt x="61527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1" name="object 101" descr=""/>
          <p:cNvGrpSpPr/>
          <p:nvPr/>
        </p:nvGrpSpPr>
        <p:grpSpPr>
          <a:xfrm>
            <a:off x="8910208" y="7104552"/>
            <a:ext cx="1223645" cy="81280"/>
            <a:chOff x="8910208" y="7104552"/>
            <a:chExt cx="1223645" cy="81280"/>
          </a:xfrm>
        </p:grpSpPr>
        <p:pic>
          <p:nvPicPr>
            <p:cNvPr id="102" name="object 10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162892" y="7104563"/>
              <a:ext cx="418575" cy="81006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027796" y="7104563"/>
              <a:ext cx="72478" cy="81024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10122382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8" name="object 108" descr=""/>
          <p:cNvGrpSpPr/>
          <p:nvPr/>
        </p:nvGrpSpPr>
        <p:grpSpPr>
          <a:xfrm>
            <a:off x="557999" y="3337693"/>
            <a:ext cx="9576435" cy="833755"/>
            <a:chOff x="557999" y="3337693"/>
            <a:chExt cx="9576435" cy="833755"/>
          </a:xfrm>
        </p:grpSpPr>
        <p:sp>
          <p:nvSpPr>
            <p:cNvPr id="109" name="object 109" descr=""/>
            <p:cNvSpPr/>
            <p:nvPr/>
          </p:nvSpPr>
          <p:spPr>
            <a:xfrm>
              <a:off x="557999" y="3901028"/>
              <a:ext cx="9576435" cy="36195"/>
            </a:xfrm>
            <a:custGeom>
              <a:avLst/>
              <a:gdLst/>
              <a:ahLst/>
              <a:cxnLst/>
              <a:rect l="l" t="t" r="r" b="b"/>
              <a:pathLst>
                <a:path w="9576435" h="36195">
                  <a:moveTo>
                    <a:pt x="9576000" y="0"/>
                  </a:moveTo>
                  <a:lnTo>
                    <a:pt x="0" y="0"/>
                  </a:lnTo>
                  <a:lnTo>
                    <a:pt x="0" y="35999"/>
                  </a:lnTo>
                  <a:lnTo>
                    <a:pt x="9576000" y="35999"/>
                  </a:lnTo>
                  <a:lnTo>
                    <a:pt x="9576000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936000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90" h="504189">
                  <a:moveTo>
                    <a:pt x="251999" y="0"/>
                  </a:moveTo>
                  <a:lnTo>
                    <a:pt x="206702" y="4060"/>
                  </a:lnTo>
                  <a:lnTo>
                    <a:pt x="164068" y="15765"/>
                  </a:lnTo>
                  <a:lnTo>
                    <a:pt x="124810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0" y="469594"/>
                  </a:lnTo>
                  <a:lnTo>
                    <a:pt x="164068" y="488233"/>
                  </a:lnTo>
                  <a:lnTo>
                    <a:pt x="206702" y="499939"/>
                  </a:lnTo>
                  <a:lnTo>
                    <a:pt x="251999" y="503999"/>
                  </a:lnTo>
                  <a:lnTo>
                    <a:pt x="297296" y="499939"/>
                  </a:lnTo>
                  <a:lnTo>
                    <a:pt x="339930" y="488233"/>
                  </a:lnTo>
                  <a:lnTo>
                    <a:pt x="379188" y="469594"/>
                  </a:lnTo>
                  <a:lnTo>
                    <a:pt x="414359" y="444732"/>
                  </a:lnTo>
                  <a:lnTo>
                    <a:pt x="444732" y="414360"/>
                  </a:lnTo>
                  <a:lnTo>
                    <a:pt x="469594" y="379189"/>
                  </a:lnTo>
                  <a:lnTo>
                    <a:pt x="488233" y="339931"/>
                  </a:lnTo>
                  <a:lnTo>
                    <a:pt x="499939" y="297297"/>
                  </a:lnTo>
                  <a:lnTo>
                    <a:pt x="503999" y="251999"/>
                  </a:lnTo>
                  <a:lnTo>
                    <a:pt x="499939" y="206702"/>
                  </a:lnTo>
                  <a:lnTo>
                    <a:pt x="488233" y="164068"/>
                  </a:lnTo>
                  <a:lnTo>
                    <a:pt x="469594" y="124810"/>
                  </a:lnTo>
                  <a:lnTo>
                    <a:pt x="444732" y="89639"/>
                  </a:lnTo>
                  <a:lnTo>
                    <a:pt x="414359" y="59267"/>
                  </a:lnTo>
                  <a:lnTo>
                    <a:pt x="379188" y="34405"/>
                  </a:lnTo>
                  <a:lnTo>
                    <a:pt x="339930" y="15765"/>
                  </a:lnTo>
                  <a:lnTo>
                    <a:pt x="297296" y="4060"/>
                  </a:lnTo>
                  <a:lnTo>
                    <a:pt x="2519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008000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179999" y="0"/>
                  </a:moveTo>
                  <a:lnTo>
                    <a:pt x="132148" y="6429"/>
                  </a:lnTo>
                  <a:lnTo>
                    <a:pt x="89150" y="24575"/>
                  </a:lnTo>
                  <a:lnTo>
                    <a:pt x="52720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0" y="307279"/>
                  </a:lnTo>
                  <a:lnTo>
                    <a:pt x="89150" y="335424"/>
                  </a:lnTo>
                  <a:lnTo>
                    <a:pt x="132148" y="353570"/>
                  </a:lnTo>
                  <a:lnTo>
                    <a:pt x="179999" y="360000"/>
                  </a:lnTo>
                  <a:lnTo>
                    <a:pt x="227850" y="353570"/>
                  </a:lnTo>
                  <a:lnTo>
                    <a:pt x="270848" y="335424"/>
                  </a:lnTo>
                  <a:lnTo>
                    <a:pt x="307278" y="307279"/>
                  </a:lnTo>
                  <a:lnTo>
                    <a:pt x="335423" y="270848"/>
                  </a:lnTo>
                  <a:lnTo>
                    <a:pt x="353569" y="227850"/>
                  </a:lnTo>
                  <a:lnTo>
                    <a:pt x="359999" y="179999"/>
                  </a:lnTo>
                  <a:lnTo>
                    <a:pt x="353569" y="132148"/>
                  </a:lnTo>
                  <a:lnTo>
                    <a:pt x="335423" y="89150"/>
                  </a:lnTo>
                  <a:lnTo>
                    <a:pt x="307278" y="52720"/>
                  </a:lnTo>
                  <a:lnTo>
                    <a:pt x="270848" y="24575"/>
                  </a:lnTo>
                  <a:lnTo>
                    <a:pt x="227850" y="6429"/>
                  </a:lnTo>
                  <a:lnTo>
                    <a:pt x="179999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2321999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89" h="504189">
                  <a:moveTo>
                    <a:pt x="252001" y="0"/>
                  </a:moveTo>
                  <a:lnTo>
                    <a:pt x="206703" y="4060"/>
                  </a:lnTo>
                  <a:lnTo>
                    <a:pt x="164069" y="15765"/>
                  </a:lnTo>
                  <a:lnTo>
                    <a:pt x="124811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1" y="469594"/>
                  </a:lnTo>
                  <a:lnTo>
                    <a:pt x="164069" y="488233"/>
                  </a:lnTo>
                  <a:lnTo>
                    <a:pt x="206703" y="499939"/>
                  </a:lnTo>
                  <a:lnTo>
                    <a:pt x="252001" y="503999"/>
                  </a:lnTo>
                  <a:lnTo>
                    <a:pt x="297298" y="499939"/>
                  </a:lnTo>
                  <a:lnTo>
                    <a:pt x="339931" y="488233"/>
                  </a:lnTo>
                  <a:lnTo>
                    <a:pt x="379190" y="469594"/>
                  </a:lnTo>
                  <a:lnTo>
                    <a:pt x="414361" y="444732"/>
                  </a:lnTo>
                  <a:lnTo>
                    <a:pt x="444733" y="414360"/>
                  </a:lnTo>
                  <a:lnTo>
                    <a:pt x="469595" y="379189"/>
                  </a:lnTo>
                  <a:lnTo>
                    <a:pt x="488235" y="339931"/>
                  </a:lnTo>
                  <a:lnTo>
                    <a:pt x="499940" y="297297"/>
                  </a:lnTo>
                  <a:lnTo>
                    <a:pt x="504000" y="251999"/>
                  </a:lnTo>
                  <a:lnTo>
                    <a:pt x="499940" y="206702"/>
                  </a:lnTo>
                  <a:lnTo>
                    <a:pt x="488235" y="164068"/>
                  </a:lnTo>
                  <a:lnTo>
                    <a:pt x="469595" y="124810"/>
                  </a:lnTo>
                  <a:lnTo>
                    <a:pt x="444733" y="89639"/>
                  </a:lnTo>
                  <a:lnTo>
                    <a:pt x="414361" y="59267"/>
                  </a:lnTo>
                  <a:lnTo>
                    <a:pt x="379190" y="34405"/>
                  </a:lnTo>
                  <a:lnTo>
                    <a:pt x="339931" y="15765"/>
                  </a:lnTo>
                  <a:lnTo>
                    <a:pt x="297298" y="4060"/>
                  </a:lnTo>
                  <a:lnTo>
                    <a:pt x="25200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2393999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180000" y="0"/>
                  </a:moveTo>
                  <a:lnTo>
                    <a:pt x="132149" y="6429"/>
                  </a:lnTo>
                  <a:lnTo>
                    <a:pt x="89151" y="24575"/>
                  </a:lnTo>
                  <a:lnTo>
                    <a:pt x="52721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1" y="307279"/>
                  </a:lnTo>
                  <a:lnTo>
                    <a:pt x="89151" y="335424"/>
                  </a:lnTo>
                  <a:lnTo>
                    <a:pt x="132149" y="353570"/>
                  </a:lnTo>
                  <a:lnTo>
                    <a:pt x="180000" y="360000"/>
                  </a:lnTo>
                  <a:lnTo>
                    <a:pt x="227851" y="353570"/>
                  </a:lnTo>
                  <a:lnTo>
                    <a:pt x="270849" y="335424"/>
                  </a:lnTo>
                  <a:lnTo>
                    <a:pt x="307279" y="307279"/>
                  </a:lnTo>
                  <a:lnTo>
                    <a:pt x="335425" y="270848"/>
                  </a:lnTo>
                  <a:lnTo>
                    <a:pt x="353570" y="227850"/>
                  </a:lnTo>
                  <a:lnTo>
                    <a:pt x="360000" y="179999"/>
                  </a:lnTo>
                  <a:lnTo>
                    <a:pt x="353570" y="132148"/>
                  </a:lnTo>
                  <a:lnTo>
                    <a:pt x="335425" y="89150"/>
                  </a:lnTo>
                  <a:lnTo>
                    <a:pt x="307279" y="52720"/>
                  </a:lnTo>
                  <a:lnTo>
                    <a:pt x="270849" y="24575"/>
                  </a:lnTo>
                  <a:lnTo>
                    <a:pt x="227851" y="6429"/>
                  </a:lnTo>
                  <a:lnTo>
                    <a:pt x="180000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3707999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89" h="504189">
                  <a:moveTo>
                    <a:pt x="251999" y="0"/>
                  </a:moveTo>
                  <a:lnTo>
                    <a:pt x="206702" y="4060"/>
                  </a:lnTo>
                  <a:lnTo>
                    <a:pt x="164068" y="15765"/>
                  </a:lnTo>
                  <a:lnTo>
                    <a:pt x="124810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0" y="469594"/>
                  </a:lnTo>
                  <a:lnTo>
                    <a:pt x="164068" y="488233"/>
                  </a:lnTo>
                  <a:lnTo>
                    <a:pt x="206702" y="499939"/>
                  </a:lnTo>
                  <a:lnTo>
                    <a:pt x="251999" y="503999"/>
                  </a:lnTo>
                  <a:lnTo>
                    <a:pt x="297297" y="499939"/>
                  </a:lnTo>
                  <a:lnTo>
                    <a:pt x="339931" y="488233"/>
                  </a:lnTo>
                  <a:lnTo>
                    <a:pt x="379189" y="469594"/>
                  </a:lnTo>
                  <a:lnTo>
                    <a:pt x="414360" y="444732"/>
                  </a:lnTo>
                  <a:lnTo>
                    <a:pt x="444732" y="414360"/>
                  </a:lnTo>
                  <a:lnTo>
                    <a:pt x="469594" y="379189"/>
                  </a:lnTo>
                  <a:lnTo>
                    <a:pt x="488233" y="339931"/>
                  </a:lnTo>
                  <a:lnTo>
                    <a:pt x="499939" y="297297"/>
                  </a:lnTo>
                  <a:lnTo>
                    <a:pt x="503999" y="251999"/>
                  </a:lnTo>
                  <a:lnTo>
                    <a:pt x="499939" y="206702"/>
                  </a:lnTo>
                  <a:lnTo>
                    <a:pt x="488233" y="164068"/>
                  </a:lnTo>
                  <a:lnTo>
                    <a:pt x="469594" y="124810"/>
                  </a:lnTo>
                  <a:lnTo>
                    <a:pt x="444732" y="89639"/>
                  </a:lnTo>
                  <a:lnTo>
                    <a:pt x="414360" y="59267"/>
                  </a:lnTo>
                  <a:lnTo>
                    <a:pt x="379189" y="34405"/>
                  </a:lnTo>
                  <a:lnTo>
                    <a:pt x="339931" y="15765"/>
                  </a:lnTo>
                  <a:lnTo>
                    <a:pt x="297297" y="4060"/>
                  </a:lnTo>
                  <a:lnTo>
                    <a:pt x="2519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3780000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999" y="0"/>
                  </a:moveTo>
                  <a:lnTo>
                    <a:pt x="132148" y="6429"/>
                  </a:lnTo>
                  <a:lnTo>
                    <a:pt x="89150" y="24575"/>
                  </a:lnTo>
                  <a:lnTo>
                    <a:pt x="52720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0" y="307279"/>
                  </a:lnTo>
                  <a:lnTo>
                    <a:pt x="89150" y="335424"/>
                  </a:lnTo>
                  <a:lnTo>
                    <a:pt x="132148" y="353570"/>
                  </a:lnTo>
                  <a:lnTo>
                    <a:pt x="179999" y="360000"/>
                  </a:lnTo>
                  <a:lnTo>
                    <a:pt x="227850" y="353570"/>
                  </a:lnTo>
                  <a:lnTo>
                    <a:pt x="270848" y="335424"/>
                  </a:lnTo>
                  <a:lnTo>
                    <a:pt x="307279" y="307279"/>
                  </a:lnTo>
                  <a:lnTo>
                    <a:pt x="335424" y="270848"/>
                  </a:lnTo>
                  <a:lnTo>
                    <a:pt x="353570" y="227850"/>
                  </a:lnTo>
                  <a:lnTo>
                    <a:pt x="360000" y="179999"/>
                  </a:lnTo>
                  <a:lnTo>
                    <a:pt x="353570" y="132148"/>
                  </a:lnTo>
                  <a:lnTo>
                    <a:pt x="335424" y="89150"/>
                  </a:lnTo>
                  <a:lnTo>
                    <a:pt x="307279" y="52720"/>
                  </a:lnTo>
                  <a:lnTo>
                    <a:pt x="270848" y="24575"/>
                  </a:lnTo>
                  <a:lnTo>
                    <a:pt x="227850" y="6429"/>
                  </a:lnTo>
                  <a:lnTo>
                    <a:pt x="179999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6479999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90" h="504189">
                  <a:moveTo>
                    <a:pt x="251999" y="0"/>
                  </a:moveTo>
                  <a:lnTo>
                    <a:pt x="206702" y="4060"/>
                  </a:lnTo>
                  <a:lnTo>
                    <a:pt x="164068" y="15765"/>
                  </a:lnTo>
                  <a:lnTo>
                    <a:pt x="124810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0" y="469594"/>
                  </a:lnTo>
                  <a:lnTo>
                    <a:pt x="164068" y="488233"/>
                  </a:lnTo>
                  <a:lnTo>
                    <a:pt x="206702" y="499939"/>
                  </a:lnTo>
                  <a:lnTo>
                    <a:pt x="251999" y="503999"/>
                  </a:lnTo>
                  <a:lnTo>
                    <a:pt x="297297" y="499939"/>
                  </a:lnTo>
                  <a:lnTo>
                    <a:pt x="339931" y="488233"/>
                  </a:lnTo>
                  <a:lnTo>
                    <a:pt x="379189" y="469594"/>
                  </a:lnTo>
                  <a:lnTo>
                    <a:pt x="414360" y="444732"/>
                  </a:lnTo>
                  <a:lnTo>
                    <a:pt x="444733" y="414360"/>
                  </a:lnTo>
                  <a:lnTo>
                    <a:pt x="469595" y="379189"/>
                  </a:lnTo>
                  <a:lnTo>
                    <a:pt x="488235" y="339931"/>
                  </a:lnTo>
                  <a:lnTo>
                    <a:pt x="499940" y="297297"/>
                  </a:lnTo>
                  <a:lnTo>
                    <a:pt x="504000" y="251999"/>
                  </a:lnTo>
                  <a:lnTo>
                    <a:pt x="499940" y="206702"/>
                  </a:lnTo>
                  <a:lnTo>
                    <a:pt x="488235" y="164068"/>
                  </a:lnTo>
                  <a:lnTo>
                    <a:pt x="469595" y="124810"/>
                  </a:lnTo>
                  <a:lnTo>
                    <a:pt x="444733" y="89639"/>
                  </a:lnTo>
                  <a:lnTo>
                    <a:pt x="414360" y="59267"/>
                  </a:lnTo>
                  <a:lnTo>
                    <a:pt x="379189" y="34405"/>
                  </a:lnTo>
                  <a:lnTo>
                    <a:pt x="339931" y="15765"/>
                  </a:lnTo>
                  <a:lnTo>
                    <a:pt x="297297" y="4060"/>
                  </a:lnTo>
                  <a:lnTo>
                    <a:pt x="2519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6551999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999" y="0"/>
                  </a:moveTo>
                  <a:lnTo>
                    <a:pt x="132148" y="6429"/>
                  </a:lnTo>
                  <a:lnTo>
                    <a:pt x="89150" y="24575"/>
                  </a:lnTo>
                  <a:lnTo>
                    <a:pt x="52720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0" y="307279"/>
                  </a:lnTo>
                  <a:lnTo>
                    <a:pt x="89150" y="335424"/>
                  </a:lnTo>
                  <a:lnTo>
                    <a:pt x="132148" y="353570"/>
                  </a:lnTo>
                  <a:lnTo>
                    <a:pt x="179999" y="360000"/>
                  </a:lnTo>
                  <a:lnTo>
                    <a:pt x="227850" y="353570"/>
                  </a:lnTo>
                  <a:lnTo>
                    <a:pt x="270848" y="335424"/>
                  </a:lnTo>
                  <a:lnTo>
                    <a:pt x="307279" y="307279"/>
                  </a:lnTo>
                  <a:lnTo>
                    <a:pt x="335424" y="270848"/>
                  </a:lnTo>
                  <a:lnTo>
                    <a:pt x="353570" y="227850"/>
                  </a:lnTo>
                  <a:lnTo>
                    <a:pt x="360000" y="179999"/>
                  </a:lnTo>
                  <a:lnTo>
                    <a:pt x="353570" y="132148"/>
                  </a:lnTo>
                  <a:lnTo>
                    <a:pt x="335424" y="89150"/>
                  </a:lnTo>
                  <a:lnTo>
                    <a:pt x="307279" y="52720"/>
                  </a:lnTo>
                  <a:lnTo>
                    <a:pt x="270848" y="24575"/>
                  </a:lnTo>
                  <a:lnTo>
                    <a:pt x="227850" y="6429"/>
                  </a:lnTo>
                  <a:lnTo>
                    <a:pt x="179999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7866000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90" h="504189">
                  <a:moveTo>
                    <a:pt x="251999" y="0"/>
                  </a:moveTo>
                  <a:lnTo>
                    <a:pt x="206702" y="4060"/>
                  </a:lnTo>
                  <a:lnTo>
                    <a:pt x="164068" y="15765"/>
                  </a:lnTo>
                  <a:lnTo>
                    <a:pt x="124810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0" y="469594"/>
                  </a:lnTo>
                  <a:lnTo>
                    <a:pt x="164068" y="488233"/>
                  </a:lnTo>
                  <a:lnTo>
                    <a:pt x="206702" y="499939"/>
                  </a:lnTo>
                  <a:lnTo>
                    <a:pt x="251999" y="503999"/>
                  </a:lnTo>
                  <a:lnTo>
                    <a:pt x="297296" y="499939"/>
                  </a:lnTo>
                  <a:lnTo>
                    <a:pt x="339930" y="488233"/>
                  </a:lnTo>
                  <a:lnTo>
                    <a:pt x="379188" y="469594"/>
                  </a:lnTo>
                  <a:lnTo>
                    <a:pt x="414359" y="444732"/>
                  </a:lnTo>
                  <a:lnTo>
                    <a:pt x="444732" y="414360"/>
                  </a:lnTo>
                  <a:lnTo>
                    <a:pt x="469594" y="379189"/>
                  </a:lnTo>
                  <a:lnTo>
                    <a:pt x="488233" y="339931"/>
                  </a:lnTo>
                  <a:lnTo>
                    <a:pt x="499939" y="297297"/>
                  </a:lnTo>
                  <a:lnTo>
                    <a:pt x="503999" y="251999"/>
                  </a:lnTo>
                  <a:lnTo>
                    <a:pt x="499939" y="206702"/>
                  </a:lnTo>
                  <a:lnTo>
                    <a:pt x="488233" y="164068"/>
                  </a:lnTo>
                  <a:lnTo>
                    <a:pt x="469594" y="124810"/>
                  </a:lnTo>
                  <a:lnTo>
                    <a:pt x="444732" y="89639"/>
                  </a:lnTo>
                  <a:lnTo>
                    <a:pt x="414359" y="59267"/>
                  </a:lnTo>
                  <a:lnTo>
                    <a:pt x="379188" y="34405"/>
                  </a:lnTo>
                  <a:lnTo>
                    <a:pt x="339930" y="15765"/>
                  </a:lnTo>
                  <a:lnTo>
                    <a:pt x="297296" y="4060"/>
                  </a:lnTo>
                  <a:lnTo>
                    <a:pt x="25199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7938000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999" y="0"/>
                  </a:moveTo>
                  <a:lnTo>
                    <a:pt x="132148" y="6429"/>
                  </a:lnTo>
                  <a:lnTo>
                    <a:pt x="89150" y="24575"/>
                  </a:lnTo>
                  <a:lnTo>
                    <a:pt x="52720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0" y="307279"/>
                  </a:lnTo>
                  <a:lnTo>
                    <a:pt x="89150" y="335424"/>
                  </a:lnTo>
                  <a:lnTo>
                    <a:pt x="132148" y="353570"/>
                  </a:lnTo>
                  <a:lnTo>
                    <a:pt x="179999" y="360000"/>
                  </a:lnTo>
                  <a:lnTo>
                    <a:pt x="227850" y="353570"/>
                  </a:lnTo>
                  <a:lnTo>
                    <a:pt x="270848" y="335424"/>
                  </a:lnTo>
                  <a:lnTo>
                    <a:pt x="307278" y="307279"/>
                  </a:lnTo>
                  <a:lnTo>
                    <a:pt x="335423" y="270848"/>
                  </a:lnTo>
                  <a:lnTo>
                    <a:pt x="353569" y="227850"/>
                  </a:lnTo>
                  <a:lnTo>
                    <a:pt x="359999" y="179999"/>
                  </a:lnTo>
                  <a:lnTo>
                    <a:pt x="353569" y="132148"/>
                  </a:lnTo>
                  <a:lnTo>
                    <a:pt x="335423" y="89150"/>
                  </a:lnTo>
                  <a:lnTo>
                    <a:pt x="307278" y="52720"/>
                  </a:lnTo>
                  <a:lnTo>
                    <a:pt x="270848" y="24575"/>
                  </a:lnTo>
                  <a:lnTo>
                    <a:pt x="227850" y="6429"/>
                  </a:lnTo>
                  <a:lnTo>
                    <a:pt x="179999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9251999" y="3667028"/>
              <a:ext cx="504190" cy="504190"/>
            </a:xfrm>
            <a:custGeom>
              <a:avLst/>
              <a:gdLst/>
              <a:ahLst/>
              <a:cxnLst/>
              <a:rect l="l" t="t" r="r" b="b"/>
              <a:pathLst>
                <a:path w="504190" h="504189">
                  <a:moveTo>
                    <a:pt x="252001" y="0"/>
                  </a:moveTo>
                  <a:lnTo>
                    <a:pt x="206703" y="4060"/>
                  </a:lnTo>
                  <a:lnTo>
                    <a:pt x="164069" y="15765"/>
                  </a:lnTo>
                  <a:lnTo>
                    <a:pt x="124811" y="34405"/>
                  </a:lnTo>
                  <a:lnTo>
                    <a:pt x="89639" y="59267"/>
                  </a:lnTo>
                  <a:lnTo>
                    <a:pt x="59267" y="89639"/>
                  </a:lnTo>
                  <a:lnTo>
                    <a:pt x="34405" y="124810"/>
                  </a:lnTo>
                  <a:lnTo>
                    <a:pt x="15765" y="164068"/>
                  </a:lnTo>
                  <a:lnTo>
                    <a:pt x="4060" y="206702"/>
                  </a:lnTo>
                  <a:lnTo>
                    <a:pt x="0" y="251999"/>
                  </a:lnTo>
                  <a:lnTo>
                    <a:pt x="4060" y="297297"/>
                  </a:lnTo>
                  <a:lnTo>
                    <a:pt x="15765" y="339931"/>
                  </a:lnTo>
                  <a:lnTo>
                    <a:pt x="34405" y="379189"/>
                  </a:lnTo>
                  <a:lnTo>
                    <a:pt x="59267" y="414360"/>
                  </a:lnTo>
                  <a:lnTo>
                    <a:pt x="89639" y="444732"/>
                  </a:lnTo>
                  <a:lnTo>
                    <a:pt x="124811" y="469594"/>
                  </a:lnTo>
                  <a:lnTo>
                    <a:pt x="164069" y="488233"/>
                  </a:lnTo>
                  <a:lnTo>
                    <a:pt x="206703" y="499939"/>
                  </a:lnTo>
                  <a:lnTo>
                    <a:pt x="252001" y="503999"/>
                  </a:lnTo>
                  <a:lnTo>
                    <a:pt x="297298" y="499939"/>
                  </a:lnTo>
                  <a:lnTo>
                    <a:pt x="339931" y="488233"/>
                  </a:lnTo>
                  <a:lnTo>
                    <a:pt x="379190" y="469594"/>
                  </a:lnTo>
                  <a:lnTo>
                    <a:pt x="414361" y="444732"/>
                  </a:lnTo>
                  <a:lnTo>
                    <a:pt x="444733" y="414360"/>
                  </a:lnTo>
                  <a:lnTo>
                    <a:pt x="469595" y="379189"/>
                  </a:lnTo>
                  <a:lnTo>
                    <a:pt x="488235" y="339931"/>
                  </a:lnTo>
                  <a:lnTo>
                    <a:pt x="499940" y="297297"/>
                  </a:lnTo>
                  <a:lnTo>
                    <a:pt x="504000" y="251999"/>
                  </a:lnTo>
                  <a:lnTo>
                    <a:pt x="499940" y="206702"/>
                  </a:lnTo>
                  <a:lnTo>
                    <a:pt x="488235" y="164068"/>
                  </a:lnTo>
                  <a:lnTo>
                    <a:pt x="469595" y="124810"/>
                  </a:lnTo>
                  <a:lnTo>
                    <a:pt x="444733" y="89639"/>
                  </a:lnTo>
                  <a:lnTo>
                    <a:pt x="414361" y="59267"/>
                  </a:lnTo>
                  <a:lnTo>
                    <a:pt x="379190" y="34405"/>
                  </a:lnTo>
                  <a:lnTo>
                    <a:pt x="339931" y="15765"/>
                  </a:lnTo>
                  <a:lnTo>
                    <a:pt x="297298" y="4060"/>
                  </a:lnTo>
                  <a:lnTo>
                    <a:pt x="25200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9323999" y="373902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80000" y="0"/>
                  </a:moveTo>
                  <a:lnTo>
                    <a:pt x="132149" y="6429"/>
                  </a:lnTo>
                  <a:lnTo>
                    <a:pt x="89151" y="24575"/>
                  </a:lnTo>
                  <a:lnTo>
                    <a:pt x="52721" y="52720"/>
                  </a:lnTo>
                  <a:lnTo>
                    <a:pt x="24575" y="89150"/>
                  </a:lnTo>
                  <a:lnTo>
                    <a:pt x="6429" y="132148"/>
                  </a:lnTo>
                  <a:lnTo>
                    <a:pt x="0" y="179999"/>
                  </a:lnTo>
                  <a:lnTo>
                    <a:pt x="6429" y="227850"/>
                  </a:lnTo>
                  <a:lnTo>
                    <a:pt x="24575" y="270848"/>
                  </a:lnTo>
                  <a:lnTo>
                    <a:pt x="52721" y="307279"/>
                  </a:lnTo>
                  <a:lnTo>
                    <a:pt x="89151" y="335424"/>
                  </a:lnTo>
                  <a:lnTo>
                    <a:pt x="132149" y="353570"/>
                  </a:lnTo>
                  <a:lnTo>
                    <a:pt x="180000" y="360000"/>
                  </a:lnTo>
                  <a:lnTo>
                    <a:pt x="227851" y="353570"/>
                  </a:lnTo>
                  <a:lnTo>
                    <a:pt x="270849" y="335424"/>
                  </a:lnTo>
                  <a:lnTo>
                    <a:pt x="307279" y="307279"/>
                  </a:lnTo>
                  <a:lnTo>
                    <a:pt x="335424" y="270848"/>
                  </a:lnTo>
                  <a:lnTo>
                    <a:pt x="353570" y="227850"/>
                  </a:lnTo>
                  <a:lnTo>
                    <a:pt x="360000" y="179999"/>
                  </a:lnTo>
                  <a:lnTo>
                    <a:pt x="353570" y="132148"/>
                  </a:lnTo>
                  <a:lnTo>
                    <a:pt x="335424" y="89150"/>
                  </a:lnTo>
                  <a:lnTo>
                    <a:pt x="307279" y="52720"/>
                  </a:lnTo>
                  <a:lnTo>
                    <a:pt x="270849" y="24575"/>
                  </a:lnTo>
                  <a:lnTo>
                    <a:pt x="227851" y="6429"/>
                  </a:lnTo>
                  <a:lnTo>
                    <a:pt x="180000" y="0"/>
                  </a:lnTo>
                  <a:close/>
                </a:path>
              </a:pathLst>
            </a:custGeom>
            <a:solidFill>
              <a:srgbClr val="B3DF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942548" y="3337693"/>
              <a:ext cx="326390" cy="599440"/>
            </a:xfrm>
            <a:custGeom>
              <a:avLst/>
              <a:gdLst/>
              <a:ahLst/>
              <a:cxnLst/>
              <a:rect l="l" t="t" r="r" b="b"/>
              <a:pathLst>
                <a:path w="326390" h="599439">
                  <a:moveTo>
                    <a:pt x="100001" y="0"/>
                  </a:moveTo>
                  <a:lnTo>
                    <a:pt x="100309" y="14898"/>
                  </a:lnTo>
                  <a:lnTo>
                    <a:pt x="100826" y="32414"/>
                  </a:lnTo>
                  <a:lnTo>
                    <a:pt x="100965" y="49584"/>
                  </a:lnTo>
                  <a:lnTo>
                    <a:pt x="100144" y="63446"/>
                  </a:lnTo>
                  <a:lnTo>
                    <a:pt x="98545" y="71817"/>
                  </a:lnTo>
                  <a:lnTo>
                    <a:pt x="96965" y="74612"/>
                  </a:lnTo>
                  <a:lnTo>
                    <a:pt x="95029" y="77408"/>
                  </a:lnTo>
                  <a:lnTo>
                    <a:pt x="92358" y="85784"/>
                  </a:lnTo>
                  <a:lnTo>
                    <a:pt x="87361" y="110303"/>
                  </a:lnTo>
                  <a:lnTo>
                    <a:pt x="86601" y="114755"/>
                  </a:lnTo>
                  <a:lnTo>
                    <a:pt x="81028" y="120784"/>
                  </a:lnTo>
                  <a:lnTo>
                    <a:pt x="39475" y="194361"/>
                  </a:lnTo>
                  <a:lnTo>
                    <a:pt x="22246" y="245086"/>
                  </a:lnTo>
                  <a:lnTo>
                    <a:pt x="9915" y="299283"/>
                  </a:lnTo>
                  <a:lnTo>
                    <a:pt x="2495" y="354028"/>
                  </a:lnTo>
                  <a:lnTo>
                    <a:pt x="0" y="406396"/>
                  </a:lnTo>
                  <a:lnTo>
                    <a:pt x="896" y="455455"/>
                  </a:lnTo>
                  <a:lnTo>
                    <a:pt x="4090" y="503257"/>
                  </a:lnTo>
                  <a:lnTo>
                    <a:pt x="10268" y="550598"/>
                  </a:lnTo>
                  <a:lnTo>
                    <a:pt x="20116" y="598272"/>
                  </a:lnTo>
                  <a:lnTo>
                    <a:pt x="54108" y="599269"/>
                  </a:lnTo>
                  <a:lnTo>
                    <a:pt x="92325" y="599334"/>
                  </a:lnTo>
                  <a:lnTo>
                    <a:pt x="91904" y="598269"/>
                  </a:lnTo>
                  <a:lnTo>
                    <a:pt x="307558" y="597167"/>
                  </a:lnTo>
                  <a:lnTo>
                    <a:pt x="317599" y="560635"/>
                  </a:lnTo>
                  <a:lnTo>
                    <a:pt x="323672" y="515014"/>
                  </a:lnTo>
                  <a:lnTo>
                    <a:pt x="326225" y="463801"/>
                  </a:lnTo>
                  <a:lnTo>
                    <a:pt x="325705" y="410493"/>
                  </a:lnTo>
                  <a:lnTo>
                    <a:pt x="322560" y="358588"/>
                  </a:lnTo>
                  <a:lnTo>
                    <a:pt x="317237" y="311584"/>
                  </a:lnTo>
                  <a:lnTo>
                    <a:pt x="310183" y="272977"/>
                  </a:lnTo>
                  <a:lnTo>
                    <a:pt x="298470" y="230463"/>
                  </a:lnTo>
                  <a:lnTo>
                    <a:pt x="283836" y="191967"/>
                  </a:lnTo>
                  <a:lnTo>
                    <a:pt x="265407" y="155714"/>
                  </a:lnTo>
                  <a:lnTo>
                    <a:pt x="242312" y="119929"/>
                  </a:lnTo>
                  <a:lnTo>
                    <a:pt x="235350" y="109551"/>
                  </a:lnTo>
                  <a:lnTo>
                    <a:pt x="233255" y="104200"/>
                  </a:lnTo>
                  <a:lnTo>
                    <a:pt x="232535" y="98040"/>
                  </a:lnTo>
                  <a:lnTo>
                    <a:pt x="229698" y="85233"/>
                  </a:lnTo>
                  <a:lnTo>
                    <a:pt x="224520" y="63916"/>
                  </a:lnTo>
                  <a:lnTo>
                    <a:pt x="224083" y="60552"/>
                  </a:lnTo>
                  <a:lnTo>
                    <a:pt x="116658" y="60552"/>
                  </a:lnTo>
                  <a:lnTo>
                    <a:pt x="115818" y="15540"/>
                  </a:lnTo>
                  <a:lnTo>
                    <a:pt x="221819" y="15540"/>
                  </a:lnTo>
                  <a:lnTo>
                    <a:pt x="221871" y="2170"/>
                  </a:lnTo>
                  <a:lnTo>
                    <a:pt x="100001" y="0"/>
                  </a:lnTo>
                  <a:close/>
                </a:path>
                <a:path w="326390" h="599439">
                  <a:moveTo>
                    <a:pt x="221819" y="15540"/>
                  </a:moveTo>
                  <a:lnTo>
                    <a:pt x="115818" y="15540"/>
                  </a:lnTo>
                  <a:lnTo>
                    <a:pt x="205786" y="17748"/>
                  </a:lnTo>
                  <a:lnTo>
                    <a:pt x="205934" y="59863"/>
                  </a:lnTo>
                  <a:lnTo>
                    <a:pt x="116658" y="60552"/>
                  </a:lnTo>
                  <a:lnTo>
                    <a:pt x="224083" y="60552"/>
                  </a:lnTo>
                  <a:lnTo>
                    <a:pt x="222266" y="46589"/>
                  </a:lnTo>
                  <a:lnTo>
                    <a:pt x="221893" y="32414"/>
                  </a:lnTo>
                  <a:lnTo>
                    <a:pt x="221819" y="1554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958610" y="3463301"/>
              <a:ext cx="294005" cy="458470"/>
            </a:xfrm>
            <a:custGeom>
              <a:avLst/>
              <a:gdLst/>
              <a:ahLst/>
              <a:cxnLst/>
              <a:rect l="l" t="t" r="r" b="b"/>
              <a:pathLst>
                <a:path w="294005" h="458470">
                  <a:moveTo>
                    <a:pt x="212555" y="0"/>
                  </a:moveTo>
                  <a:lnTo>
                    <a:pt x="78134" y="895"/>
                  </a:lnTo>
                  <a:lnTo>
                    <a:pt x="51169" y="50583"/>
                  </a:lnTo>
                  <a:lnTo>
                    <a:pt x="30762" y="95583"/>
                  </a:lnTo>
                  <a:lnTo>
                    <a:pt x="15859" y="144091"/>
                  </a:lnTo>
                  <a:lnTo>
                    <a:pt x="5404" y="204303"/>
                  </a:lnTo>
                  <a:lnTo>
                    <a:pt x="995" y="254440"/>
                  </a:lnTo>
                  <a:lnTo>
                    <a:pt x="0" y="305697"/>
                  </a:lnTo>
                  <a:lnTo>
                    <a:pt x="2325" y="357082"/>
                  </a:lnTo>
                  <a:lnTo>
                    <a:pt x="7882" y="407603"/>
                  </a:lnTo>
                  <a:lnTo>
                    <a:pt x="16579" y="456270"/>
                  </a:lnTo>
                  <a:lnTo>
                    <a:pt x="54115" y="457716"/>
                  </a:lnTo>
                  <a:lnTo>
                    <a:pt x="117828" y="458343"/>
                  </a:lnTo>
                  <a:lnTo>
                    <a:pt x="188833" y="457920"/>
                  </a:lnTo>
                  <a:lnTo>
                    <a:pt x="248244" y="456212"/>
                  </a:lnTo>
                  <a:lnTo>
                    <a:pt x="288137" y="419591"/>
                  </a:lnTo>
                  <a:lnTo>
                    <a:pt x="293246" y="364234"/>
                  </a:lnTo>
                  <a:lnTo>
                    <a:pt x="293946" y="300265"/>
                  </a:lnTo>
                  <a:lnTo>
                    <a:pt x="291681" y="241033"/>
                  </a:lnTo>
                  <a:lnTo>
                    <a:pt x="287896" y="199889"/>
                  </a:lnTo>
                  <a:lnTo>
                    <a:pt x="274145" y="130608"/>
                  </a:lnTo>
                  <a:lnTo>
                    <a:pt x="257648" y="84879"/>
                  </a:lnTo>
                  <a:lnTo>
                    <a:pt x="21255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87768" y="3575185"/>
              <a:ext cx="208915" cy="306705"/>
            </a:xfrm>
            <a:custGeom>
              <a:avLst/>
              <a:gdLst/>
              <a:ahLst/>
              <a:cxnLst/>
              <a:rect l="l" t="t" r="r" b="b"/>
              <a:pathLst>
                <a:path w="208915" h="306704">
                  <a:moveTo>
                    <a:pt x="98197" y="0"/>
                  </a:moveTo>
                  <a:lnTo>
                    <a:pt x="64313" y="21578"/>
                  </a:lnTo>
                  <a:lnTo>
                    <a:pt x="27764" y="72618"/>
                  </a:lnTo>
                  <a:lnTo>
                    <a:pt x="10217" y="120324"/>
                  </a:lnTo>
                  <a:lnTo>
                    <a:pt x="1529" y="171575"/>
                  </a:lnTo>
                  <a:lnTo>
                    <a:pt x="0" y="224167"/>
                  </a:lnTo>
                  <a:lnTo>
                    <a:pt x="3931" y="275899"/>
                  </a:lnTo>
                  <a:lnTo>
                    <a:pt x="8227" y="296208"/>
                  </a:lnTo>
                  <a:lnTo>
                    <a:pt x="16094" y="304968"/>
                  </a:lnTo>
                  <a:lnTo>
                    <a:pt x="29975" y="306635"/>
                  </a:lnTo>
                  <a:lnTo>
                    <a:pt x="52311" y="305661"/>
                  </a:lnTo>
                  <a:lnTo>
                    <a:pt x="128861" y="305288"/>
                  </a:lnTo>
                  <a:lnTo>
                    <a:pt x="171047" y="304084"/>
                  </a:lnTo>
                  <a:lnTo>
                    <a:pt x="208150" y="285290"/>
                  </a:lnTo>
                  <a:lnTo>
                    <a:pt x="208354" y="272944"/>
                  </a:lnTo>
                  <a:lnTo>
                    <a:pt x="208130" y="251711"/>
                  </a:lnTo>
                  <a:lnTo>
                    <a:pt x="208840" y="204625"/>
                  </a:lnTo>
                  <a:lnTo>
                    <a:pt x="208810" y="188898"/>
                  </a:lnTo>
                  <a:lnTo>
                    <a:pt x="180128" y="186504"/>
                  </a:lnTo>
                  <a:lnTo>
                    <a:pt x="158723" y="174043"/>
                  </a:lnTo>
                  <a:lnTo>
                    <a:pt x="126136" y="122637"/>
                  </a:lnTo>
                  <a:lnTo>
                    <a:pt x="106386" y="64352"/>
                  </a:lnTo>
                  <a:lnTo>
                    <a:pt x="100865" y="32806"/>
                  </a:lnTo>
                  <a:lnTo>
                    <a:pt x="98197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08443" y="3525519"/>
              <a:ext cx="114086" cy="216024"/>
            </a:xfrm>
            <a:prstGeom prst="rect">
              <a:avLst/>
            </a:prstGeom>
          </p:spPr>
        </p:pic>
        <p:sp>
          <p:nvSpPr>
            <p:cNvPr id="126" name="object 126" descr=""/>
            <p:cNvSpPr/>
            <p:nvPr/>
          </p:nvSpPr>
          <p:spPr>
            <a:xfrm>
              <a:off x="3781958" y="3532885"/>
              <a:ext cx="203835" cy="391795"/>
            </a:xfrm>
            <a:custGeom>
              <a:avLst/>
              <a:gdLst/>
              <a:ahLst/>
              <a:cxnLst/>
              <a:rect l="l" t="t" r="r" b="b"/>
              <a:pathLst>
                <a:path w="203835" h="391795">
                  <a:moveTo>
                    <a:pt x="169499" y="389925"/>
                  </a:moveTo>
                  <a:lnTo>
                    <a:pt x="96339" y="389925"/>
                  </a:lnTo>
                  <a:lnTo>
                    <a:pt x="137773" y="391484"/>
                  </a:lnTo>
                  <a:lnTo>
                    <a:pt x="169499" y="389925"/>
                  </a:lnTo>
                  <a:close/>
                </a:path>
                <a:path w="203835" h="391795">
                  <a:moveTo>
                    <a:pt x="84489" y="0"/>
                  </a:moveTo>
                  <a:lnTo>
                    <a:pt x="38279" y="12408"/>
                  </a:lnTo>
                  <a:lnTo>
                    <a:pt x="12512" y="41748"/>
                  </a:lnTo>
                  <a:lnTo>
                    <a:pt x="12452" y="69132"/>
                  </a:lnTo>
                  <a:lnTo>
                    <a:pt x="23132" y="96367"/>
                  </a:lnTo>
                  <a:lnTo>
                    <a:pt x="29580" y="125261"/>
                  </a:lnTo>
                  <a:lnTo>
                    <a:pt x="27614" y="143741"/>
                  </a:lnTo>
                  <a:lnTo>
                    <a:pt x="23424" y="158634"/>
                  </a:lnTo>
                  <a:lnTo>
                    <a:pt x="18198" y="172624"/>
                  </a:lnTo>
                  <a:lnTo>
                    <a:pt x="13121" y="188394"/>
                  </a:lnTo>
                  <a:lnTo>
                    <a:pt x="7552" y="219216"/>
                  </a:lnTo>
                  <a:lnTo>
                    <a:pt x="3802" y="257100"/>
                  </a:lnTo>
                  <a:lnTo>
                    <a:pt x="1432" y="295896"/>
                  </a:lnTo>
                  <a:lnTo>
                    <a:pt x="0" y="329457"/>
                  </a:lnTo>
                  <a:lnTo>
                    <a:pt x="4854" y="370359"/>
                  </a:lnTo>
                  <a:lnTo>
                    <a:pt x="23120" y="387650"/>
                  </a:lnTo>
                  <a:lnTo>
                    <a:pt x="53911" y="390961"/>
                  </a:lnTo>
                  <a:lnTo>
                    <a:pt x="96339" y="389925"/>
                  </a:lnTo>
                  <a:lnTo>
                    <a:pt x="169499" y="389925"/>
                  </a:lnTo>
                  <a:lnTo>
                    <a:pt x="171757" y="389814"/>
                  </a:lnTo>
                  <a:lnTo>
                    <a:pt x="194879" y="375403"/>
                  </a:lnTo>
                  <a:lnTo>
                    <a:pt x="203727" y="338738"/>
                  </a:lnTo>
                  <a:lnTo>
                    <a:pt x="199988" y="250353"/>
                  </a:lnTo>
                  <a:lnTo>
                    <a:pt x="197092" y="233625"/>
                  </a:lnTo>
                  <a:lnTo>
                    <a:pt x="97603" y="233625"/>
                  </a:lnTo>
                  <a:lnTo>
                    <a:pt x="90236" y="231606"/>
                  </a:lnTo>
                  <a:lnTo>
                    <a:pt x="86758" y="229774"/>
                  </a:lnTo>
                  <a:lnTo>
                    <a:pt x="84453" y="226497"/>
                  </a:lnTo>
                  <a:lnTo>
                    <a:pt x="80604" y="220143"/>
                  </a:lnTo>
                  <a:lnTo>
                    <a:pt x="69680" y="205611"/>
                  </a:lnTo>
                  <a:lnTo>
                    <a:pt x="59623" y="193541"/>
                  </a:lnTo>
                  <a:lnTo>
                    <a:pt x="52837" y="182857"/>
                  </a:lnTo>
                  <a:lnTo>
                    <a:pt x="51724" y="172482"/>
                  </a:lnTo>
                  <a:lnTo>
                    <a:pt x="80484" y="172482"/>
                  </a:lnTo>
                  <a:lnTo>
                    <a:pt x="80350" y="172296"/>
                  </a:lnTo>
                  <a:lnTo>
                    <a:pt x="72035" y="155138"/>
                  </a:lnTo>
                  <a:lnTo>
                    <a:pt x="113478" y="155138"/>
                  </a:lnTo>
                  <a:lnTo>
                    <a:pt x="107082" y="145642"/>
                  </a:lnTo>
                  <a:lnTo>
                    <a:pt x="103211" y="134880"/>
                  </a:lnTo>
                  <a:lnTo>
                    <a:pt x="175084" y="134880"/>
                  </a:lnTo>
                  <a:lnTo>
                    <a:pt x="173732" y="128385"/>
                  </a:lnTo>
                  <a:lnTo>
                    <a:pt x="175125" y="110408"/>
                  </a:lnTo>
                  <a:lnTo>
                    <a:pt x="180101" y="96148"/>
                  </a:lnTo>
                  <a:lnTo>
                    <a:pt x="186422" y="82753"/>
                  </a:lnTo>
                  <a:lnTo>
                    <a:pt x="191847" y="67369"/>
                  </a:lnTo>
                  <a:lnTo>
                    <a:pt x="179455" y="25238"/>
                  </a:lnTo>
                  <a:lnTo>
                    <a:pt x="141723" y="1367"/>
                  </a:lnTo>
                  <a:lnTo>
                    <a:pt x="127769" y="428"/>
                  </a:lnTo>
                  <a:lnTo>
                    <a:pt x="105483" y="428"/>
                  </a:lnTo>
                  <a:lnTo>
                    <a:pt x="84489" y="0"/>
                  </a:lnTo>
                  <a:close/>
                </a:path>
                <a:path w="203835" h="391795">
                  <a:moveTo>
                    <a:pt x="80484" y="172482"/>
                  </a:moveTo>
                  <a:lnTo>
                    <a:pt x="51724" y="172482"/>
                  </a:lnTo>
                  <a:lnTo>
                    <a:pt x="70490" y="178538"/>
                  </a:lnTo>
                  <a:lnTo>
                    <a:pt x="85270" y="191765"/>
                  </a:lnTo>
                  <a:lnTo>
                    <a:pt x="94747" y="210636"/>
                  </a:lnTo>
                  <a:lnTo>
                    <a:pt x="97603" y="233625"/>
                  </a:lnTo>
                  <a:lnTo>
                    <a:pt x="197092" y="233625"/>
                  </a:lnTo>
                  <a:lnTo>
                    <a:pt x="196118" y="227998"/>
                  </a:lnTo>
                  <a:lnTo>
                    <a:pt x="177432" y="227998"/>
                  </a:lnTo>
                  <a:lnTo>
                    <a:pt x="174388" y="227429"/>
                  </a:lnTo>
                  <a:lnTo>
                    <a:pt x="128408" y="227429"/>
                  </a:lnTo>
                  <a:lnTo>
                    <a:pt x="115880" y="217513"/>
                  </a:lnTo>
                  <a:lnTo>
                    <a:pt x="97413" y="196111"/>
                  </a:lnTo>
                  <a:lnTo>
                    <a:pt x="80484" y="172482"/>
                  </a:lnTo>
                  <a:close/>
                </a:path>
                <a:path w="203835" h="391795">
                  <a:moveTo>
                    <a:pt x="175084" y="134880"/>
                  </a:moveTo>
                  <a:lnTo>
                    <a:pt x="103211" y="134880"/>
                  </a:lnTo>
                  <a:lnTo>
                    <a:pt x="131583" y="139365"/>
                  </a:lnTo>
                  <a:lnTo>
                    <a:pt x="158496" y="162033"/>
                  </a:lnTo>
                  <a:lnTo>
                    <a:pt x="176322" y="194404"/>
                  </a:lnTo>
                  <a:lnTo>
                    <a:pt x="177432" y="227998"/>
                  </a:lnTo>
                  <a:lnTo>
                    <a:pt x="196118" y="227998"/>
                  </a:lnTo>
                  <a:lnTo>
                    <a:pt x="190053" y="192958"/>
                  </a:lnTo>
                  <a:lnTo>
                    <a:pt x="179455" y="155865"/>
                  </a:lnTo>
                  <a:lnTo>
                    <a:pt x="175084" y="134880"/>
                  </a:lnTo>
                  <a:close/>
                </a:path>
                <a:path w="203835" h="391795">
                  <a:moveTo>
                    <a:pt x="113478" y="155138"/>
                  </a:moveTo>
                  <a:lnTo>
                    <a:pt x="72035" y="155138"/>
                  </a:lnTo>
                  <a:lnTo>
                    <a:pt x="98175" y="161942"/>
                  </a:lnTo>
                  <a:lnTo>
                    <a:pt x="118115" y="180561"/>
                  </a:lnTo>
                  <a:lnTo>
                    <a:pt x="129108" y="204541"/>
                  </a:lnTo>
                  <a:lnTo>
                    <a:pt x="128408" y="227429"/>
                  </a:lnTo>
                  <a:lnTo>
                    <a:pt x="174388" y="227429"/>
                  </a:lnTo>
                  <a:lnTo>
                    <a:pt x="169905" y="226591"/>
                  </a:lnTo>
                  <a:lnTo>
                    <a:pt x="164682" y="222834"/>
                  </a:lnTo>
                  <a:lnTo>
                    <a:pt x="160220" y="217158"/>
                  </a:lnTo>
                  <a:lnTo>
                    <a:pt x="154979" y="209994"/>
                  </a:lnTo>
                  <a:lnTo>
                    <a:pt x="150129" y="203693"/>
                  </a:lnTo>
                  <a:lnTo>
                    <a:pt x="145729" y="197703"/>
                  </a:lnTo>
                  <a:lnTo>
                    <a:pt x="136824" y="185341"/>
                  </a:lnTo>
                  <a:lnTo>
                    <a:pt x="126561" y="172192"/>
                  </a:lnTo>
                  <a:lnTo>
                    <a:pt x="115756" y="158519"/>
                  </a:lnTo>
                  <a:lnTo>
                    <a:pt x="113478" y="155138"/>
                  </a:lnTo>
                  <a:close/>
                </a:path>
                <a:path w="203835" h="391795">
                  <a:moveTo>
                    <a:pt x="125904" y="302"/>
                  </a:moveTo>
                  <a:lnTo>
                    <a:pt x="105483" y="428"/>
                  </a:lnTo>
                  <a:lnTo>
                    <a:pt x="127769" y="428"/>
                  </a:lnTo>
                  <a:lnTo>
                    <a:pt x="125904" y="30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3619842" y="3474244"/>
              <a:ext cx="377825" cy="462915"/>
            </a:xfrm>
            <a:custGeom>
              <a:avLst/>
              <a:gdLst/>
              <a:ahLst/>
              <a:cxnLst/>
              <a:rect l="l" t="t" r="r" b="b"/>
              <a:pathLst>
                <a:path w="377825" h="462914">
                  <a:moveTo>
                    <a:pt x="267116" y="0"/>
                  </a:moveTo>
                  <a:lnTo>
                    <a:pt x="243629" y="989"/>
                  </a:lnTo>
                  <a:lnTo>
                    <a:pt x="228672" y="2260"/>
                  </a:lnTo>
                  <a:lnTo>
                    <a:pt x="228367" y="14825"/>
                  </a:lnTo>
                  <a:lnTo>
                    <a:pt x="229821" y="27287"/>
                  </a:lnTo>
                  <a:lnTo>
                    <a:pt x="226816" y="39245"/>
                  </a:lnTo>
                  <a:lnTo>
                    <a:pt x="213131" y="50299"/>
                  </a:lnTo>
                  <a:lnTo>
                    <a:pt x="200514" y="56743"/>
                  </a:lnTo>
                  <a:lnTo>
                    <a:pt x="189963" y="63168"/>
                  </a:lnTo>
                  <a:lnTo>
                    <a:pt x="181203" y="70668"/>
                  </a:lnTo>
                  <a:lnTo>
                    <a:pt x="173959" y="80333"/>
                  </a:lnTo>
                  <a:lnTo>
                    <a:pt x="128458" y="83107"/>
                  </a:lnTo>
                  <a:lnTo>
                    <a:pt x="87811" y="96420"/>
                  </a:lnTo>
                  <a:lnTo>
                    <a:pt x="53329" y="118866"/>
                  </a:lnTo>
                  <a:lnTo>
                    <a:pt x="26310" y="149069"/>
                  </a:lnTo>
                  <a:lnTo>
                    <a:pt x="8112" y="185525"/>
                  </a:lnTo>
                  <a:lnTo>
                    <a:pt x="0" y="226922"/>
                  </a:lnTo>
                  <a:lnTo>
                    <a:pt x="3384" y="270725"/>
                  </a:lnTo>
                  <a:lnTo>
                    <a:pt x="17774" y="310994"/>
                  </a:lnTo>
                  <a:lnTo>
                    <a:pt x="41375" y="345685"/>
                  </a:lnTo>
                  <a:lnTo>
                    <a:pt x="72395" y="372755"/>
                  </a:lnTo>
                  <a:lnTo>
                    <a:pt x="109041" y="390162"/>
                  </a:lnTo>
                  <a:lnTo>
                    <a:pt x="149519" y="395862"/>
                  </a:lnTo>
                  <a:lnTo>
                    <a:pt x="156424" y="435323"/>
                  </a:lnTo>
                  <a:lnTo>
                    <a:pt x="175367" y="455450"/>
                  </a:lnTo>
                  <a:lnTo>
                    <a:pt x="206017" y="462352"/>
                  </a:lnTo>
                  <a:lnTo>
                    <a:pt x="248046" y="462142"/>
                  </a:lnTo>
                  <a:lnTo>
                    <a:pt x="301125" y="460932"/>
                  </a:lnTo>
                  <a:lnTo>
                    <a:pt x="342959" y="457502"/>
                  </a:lnTo>
                  <a:lnTo>
                    <a:pt x="356603" y="450125"/>
                  </a:lnTo>
                  <a:lnTo>
                    <a:pt x="299888" y="450125"/>
                  </a:lnTo>
                  <a:lnTo>
                    <a:pt x="285977" y="449601"/>
                  </a:lnTo>
                  <a:lnTo>
                    <a:pt x="216026" y="449601"/>
                  </a:lnTo>
                  <a:lnTo>
                    <a:pt x="185236" y="446290"/>
                  </a:lnTo>
                  <a:lnTo>
                    <a:pt x="166969" y="429000"/>
                  </a:lnTo>
                  <a:lnTo>
                    <a:pt x="162115" y="388097"/>
                  </a:lnTo>
                  <a:lnTo>
                    <a:pt x="163547" y="354537"/>
                  </a:lnTo>
                  <a:lnTo>
                    <a:pt x="164590" y="337466"/>
                  </a:lnTo>
                  <a:lnTo>
                    <a:pt x="153285" y="337466"/>
                  </a:lnTo>
                  <a:lnTo>
                    <a:pt x="113528" y="326778"/>
                  </a:lnTo>
                  <a:lnTo>
                    <a:pt x="84966" y="306762"/>
                  </a:lnTo>
                  <a:lnTo>
                    <a:pt x="67188" y="280244"/>
                  </a:lnTo>
                  <a:lnTo>
                    <a:pt x="59783" y="250051"/>
                  </a:lnTo>
                  <a:lnTo>
                    <a:pt x="62339" y="219011"/>
                  </a:lnTo>
                  <a:lnTo>
                    <a:pt x="74450" y="189946"/>
                  </a:lnTo>
                  <a:lnTo>
                    <a:pt x="95694" y="165693"/>
                  </a:lnTo>
                  <a:lnTo>
                    <a:pt x="125671" y="149069"/>
                  </a:lnTo>
                  <a:lnTo>
                    <a:pt x="163965" y="142905"/>
                  </a:lnTo>
                  <a:lnTo>
                    <a:pt x="180502" y="142905"/>
                  </a:lnTo>
                  <a:lnTo>
                    <a:pt x="174568" y="127772"/>
                  </a:lnTo>
                  <a:lnTo>
                    <a:pt x="200394" y="71048"/>
                  </a:lnTo>
                  <a:lnTo>
                    <a:pt x="246604" y="58640"/>
                  </a:lnTo>
                  <a:lnTo>
                    <a:pt x="329377" y="58640"/>
                  </a:lnTo>
                  <a:lnTo>
                    <a:pt x="320941" y="52859"/>
                  </a:lnTo>
                  <a:lnTo>
                    <a:pt x="306198" y="45025"/>
                  </a:lnTo>
                  <a:lnTo>
                    <a:pt x="299876" y="36582"/>
                  </a:lnTo>
                  <a:lnTo>
                    <a:pt x="297681" y="28345"/>
                  </a:lnTo>
                  <a:lnTo>
                    <a:pt x="297888" y="20761"/>
                  </a:lnTo>
                  <a:lnTo>
                    <a:pt x="298771" y="14277"/>
                  </a:lnTo>
                  <a:lnTo>
                    <a:pt x="298869" y="13431"/>
                  </a:lnTo>
                  <a:lnTo>
                    <a:pt x="299098" y="12607"/>
                  </a:lnTo>
                  <a:lnTo>
                    <a:pt x="299159" y="11810"/>
                  </a:lnTo>
                  <a:lnTo>
                    <a:pt x="298897" y="5410"/>
                  </a:lnTo>
                  <a:lnTo>
                    <a:pt x="288938" y="928"/>
                  </a:lnTo>
                  <a:lnTo>
                    <a:pt x="267116" y="0"/>
                  </a:lnTo>
                  <a:close/>
                </a:path>
                <a:path w="377825" h="462914">
                  <a:moveTo>
                    <a:pt x="329819" y="58943"/>
                  </a:moveTo>
                  <a:lnTo>
                    <a:pt x="288020" y="58943"/>
                  </a:lnTo>
                  <a:lnTo>
                    <a:pt x="303838" y="60008"/>
                  </a:lnTo>
                  <a:lnTo>
                    <a:pt x="317500" y="64441"/>
                  </a:lnTo>
                  <a:lnTo>
                    <a:pt x="331452" y="74419"/>
                  </a:lnTo>
                  <a:lnTo>
                    <a:pt x="341571" y="83878"/>
                  </a:lnTo>
                  <a:lnTo>
                    <a:pt x="350200" y="94808"/>
                  </a:lnTo>
                  <a:lnTo>
                    <a:pt x="355083" y="108440"/>
                  </a:lnTo>
                  <a:lnTo>
                    <a:pt x="353962" y="126010"/>
                  </a:lnTo>
                  <a:lnTo>
                    <a:pt x="348537" y="141394"/>
                  </a:lnTo>
                  <a:lnTo>
                    <a:pt x="342217" y="154789"/>
                  </a:lnTo>
                  <a:lnTo>
                    <a:pt x="337240" y="169048"/>
                  </a:lnTo>
                  <a:lnTo>
                    <a:pt x="335847" y="187026"/>
                  </a:lnTo>
                  <a:lnTo>
                    <a:pt x="341571" y="214506"/>
                  </a:lnTo>
                  <a:lnTo>
                    <a:pt x="352168" y="251599"/>
                  </a:lnTo>
                  <a:lnTo>
                    <a:pt x="362104" y="308993"/>
                  </a:lnTo>
                  <a:lnTo>
                    <a:pt x="365842" y="397379"/>
                  </a:lnTo>
                  <a:lnTo>
                    <a:pt x="356995" y="434044"/>
                  </a:lnTo>
                  <a:lnTo>
                    <a:pt x="333872" y="448455"/>
                  </a:lnTo>
                  <a:lnTo>
                    <a:pt x="299888" y="450125"/>
                  </a:lnTo>
                  <a:lnTo>
                    <a:pt x="356603" y="450125"/>
                  </a:lnTo>
                  <a:lnTo>
                    <a:pt x="366649" y="444693"/>
                  </a:lnTo>
                  <a:lnTo>
                    <a:pt x="376668" y="419604"/>
                  </a:lnTo>
                  <a:lnTo>
                    <a:pt x="377484" y="379334"/>
                  </a:lnTo>
                  <a:lnTo>
                    <a:pt x="373569" y="320979"/>
                  </a:lnTo>
                  <a:lnTo>
                    <a:pt x="366934" y="263131"/>
                  </a:lnTo>
                  <a:lnTo>
                    <a:pt x="358850" y="228465"/>
                  </a:lnTo>
                  <a:lnTo>
                    <a:pt x="351824" y="207962"/>
                  </a:lnTo>
                  <a:lnTo>
                    <a:pt x="348358" y="192602"/>
                  </a:lnTo>
                  <a:lnTo>
                    <a:pt x="350958" y="173365"/>
                  </a:lnTo>
                  <a:lnTo>
                    <a:pt x="362127" y="141231"/>
                  </a:lnTo>
                  <a:lnTo>
                    <a:pt x="365188" y="98785"/>
                  </a:lnTo>
                  <a:lnTo>
                    <a:pt x="346032" y="70053"/>
                  </a:lnTo>
                  <a:lnTo>
                    <a:pt x="329819" y="58943"/>
                  </a:lnTo>
                  <a:close/>
                </a:path>
                <a:path w="377825" h="462914">
                  <a:moveTo>
                    <a:pt x="258455" y="448566"/>
                  </a:moveTo>
                  <a:lnTo>
                    <a:pt x="216026" y="449601"/>
                  </a:lnTo>
                  <a:lnTo>
                    <a:pt x="285977" y="449601"/>
                  </a:lnTo>
                  <a:lnTo>
                    <a:pt x="258455" y="448566"/>
                  </a:lnTo>
                  <a:close/>
                </a:path>
                <a:path w="377825" h="462914">
                  <a:moveTo>
                    <a:pt x="180502" y="142905"/>
                  </a:moveTo>
                  <a:lnTo>
                    <a:pt x="163965" y="142905"/>
                  </a:lnTo>
                  <a:lnTo>
                    <a:pt x="171275" y="152935"/>
                  </a:lnTo>
                  <a:lnTo>
                    <a:pt x="176367" y="164099"/>
                  </a:lnTo>
                  <a:lnTo>
                    <a:pt x="179040" y="176427"/>
                  </a:lnTo>
                  <a:lnTo>
                    <a:pt x="179096" y="189949"/>
                  </a:lnTo>
                  <a:lnTo>
                    <a:pt x="177167" y="201999"/>
                  </a:lnTo>
                  <a:lnTo>
                    <a:pt x="174086" y="213109"/>
                  </a:lnTo>
                  <a:lnTo>
                    <a:pt x="170337" y="223933"/>
                  </a:lnTo>
                  <a:lnTo>
                    <a:pt x="166406" y="235130"/>
                  </a:lnTo>
                  <a:lnTo>
                    <a:pt x="160305" y="258957"/>
                  </a:lnTo>
                  <a:lnTo>
                    <a:pt x="156377" y="285152"/>
                  </a:lnTo>
                  <a:lnTo>
                    <a:pt x="154183" y="311920"/>
                  </a:lnTo>
                  <a:lnTo>
                    <a:pt x="153285" y="337466"/>
                  </a:lnTo>
                  <a:lnTo>
                    <a:pt x="164590" y="337466"/>
                  </a:lnTo>
                  <a:lnTo>
                    <a:pt x="165918" y="315741"/>
                  </a:lnTo>
                  <a:lnTo>
                    <a:pt x="169668" y="277857"/>
                  </a:lnTo>
                  <a:lnTo>
                    <a:pt x="175237" y="247035"/>
                  </a:lnTo>
                  <a:lnTo>
                    <a:pt x="180313" y="231264"/>
                  </a:lnTo>
                  <a:lnTo>
                    <a:pt x="185540" y="217275"/>
                  </a:lnTo>
                  <a:lnTo>
                    <a:pt x="189730" y="202382"/>
                  </a:lnTo>
                  <a:lnTo>
                    <a:pt x="191696" y="183902"/>
                  </a:lnTo>
                  <a:lnTo>
                    <a:pt x="185247" y="155007"/>
                  </a:lnTo>
                  <a:lnTo>
                    <a:pt x="180502" y="142905"/>
                  </a:lnTo>
                  <a:close/>
                </a:path>
                <a:path w="377825" h="462914">
                  <a:moveTo>
                    <a:pt x="329377" y="58640"/>
                  </a:moveTo>
                  <a:lnTo>
                    <a:pt x="246604" y="58640"/>
                  </a:lnTo>
                  <a:lnTo>
                    <a:pt x="267599" y="59068"/>
                  </a:lnTo>
                  <a:lnTo>
                    <a:pt x="329819" y="58943"/>
                  </a:lnTo>
                  <a:lnTo>
                    <a:pt x="329377" y="5864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" name="object 128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679626" y="3617150"/>
              <a:ext cx="119313" cy="194561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33682" y="3667766"/>
              <a:ext cx="125708" cy="98745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042578" y="3512428"/>
              <a:ext cx="555421" cy="658599"/>
            </a:xfrm>
            <a:prstGeom prst="rect">
              <a:avLst/>
            </a:prstGeom>
          </p:spPr>
        </p:pic>
        <p:sp>
          <p:nvSpPr>
            <p:cNvPr id="131" name="object 131" descr=""/>
            <p:cNvSpPr/>
            <p:nvPr/>
          </p:nvSpPr>
          <p:spPr>
            <a:xfrm>
              <a:off x="2433704" y="3436660"/>
              <a:ext cx="234950" cy="500380"/>
            </a:xfrm>
            <a:custGeom>
              <a:avLst/>
              <a:gdLst/>
              <a:ahLst/>
              <a:cxnLst/>
              <a:rect l="l" t="t" r="r" b="b"/>
              <a:pathLst>
                <a:path w="234950" h="500379">
                  <a:moveTo>
                    <a:pt x="94535" y="0"/>
                  </a:moveTo>
                  <a:lnTo>
                    <a:pt x="65366" y="519"/>
                  </a:lnTo>
                  <a:lnTo>
                    <a:pt x="56066" y="2168"/>
                  </a:lnTo>
                  <a:lnTo>
                    <a:pt x="53847" y="4654"/>
                  </a:lnTo>
                  <a:lnTo>
                    <a:pt x="45918" y="7686"/>
                  </a:lnTo>
                  <a:lnTo>
                    <a:pt x="31227" y="9338"/>
                  </a:lnTo>
                  <a:lnTo>
                    <a:pt x="18387" y="10304"/>
                  </a:lnTo>
                  <a:lnTo>
                    <a:pt x="8324" y="14389"/>
                  </a:lnTo>
                  <a:lnTo>
                    <a:pt x="1969" y="25398"/>
                  </a:lnTo>
                  <a:lnTo>
                    <a:pt x="0" y="39759"/>
                  </a:lnTo>
                  <a:lnTo>
                    <a:pt x="2059" y="52267"/>
                  </a:lnTo>
                  <a:lnTo>
                    <a:pt x="8182" y="61764"/>
                  </a:lnTo>
                  <a:lnTo>
                    <a:pt x="18403" y="67094"/>
                  </a:lnTo>
                  <a:lnTo>
                    <a:pt x="31889" y="68408"/>
                  </a:lnTo>
                  <a:lnTo>
                    <a:pt x="43242" y="68142"/>
                  </a:lnTo>
                  <a:lnTo>
                    <a:pt x="53879" y="70486"/>
                  </a:lnTo>
                  <a:lnTo>
                    <a:pt x="40542" y="111103"/>
                  </a:lnTo>
                  <a:lnTo>
                    <a:pt x="33753" y="118494"/>
                  </a:lnTo>
                  <a:lnTo>
                    <a:pt x="27696" y="127682"/>
                  </a:lnTo>
                  <a:lnTo>
                    <a:pt x="25975" y="138551"/>
                  </a:lnTo>
                  <a:lnTo>
                    <a:pt x="32199" y="150983"/>
                  </a:lnTo>
                  <a:lnTo>
                    <a:pt x="52360" y="160106"/>
                  </a:lnTo>
                  <a:lnTo>
                    <a:pt x="72517" y="150544"/>
                  </a:lnTo>
                  <a:lnTo>
                    <a:pt x="89789" y="133533"/>
                  </a:lnTo>
                  <a:lnTo>
                    <a:pt x="101293" y="120312"/>
                  </a:lnTo>
                  <a:lnTo>
                    <a:pt x="91559" y="151593"/>
                  </a:lnTo>
                  <a:lnTo>
                    <a:pt x="72197" y="170566"/>
                  </a:lnTo>
                  <a:lnTo>
                    <a:pt x="53310" y="193110"/>
                  </a:lnTo>
                  <a:lnTo>
                    <a:pt x="45000" y="235102"/>
                  </a:lnTo>
                  <a:lnTo>
                    <a:pt x="45039" y="410335"/>
                  </a:lnTo>
                  <a:lnTo>
                    <a:pt x="45264" y="462782"/>
                  </a:lnTo>
                  <a:lnTo>
                    <a:pt x="77411" y="498557"/>
                  </a:lnTo>
                  <a:lnTo>
                    <a:pt x="148267" y="500033"/>
                  </a:lnTo>
                  <a:lnTo>
                    <a:pt x="173253" y="500364"/>
                  </a:lnTo>
                  <a:lnTo>
                    <a:pt x="197342" y="499831"/>
                  </a:lnTo>
                  <a:lnTo>
                    <a:pt x="213350" y="497552"/>
                  </a:lnTo>
                  <a:lnTo>
                    <a:pt x="227070" y="488495"/>
                  </a:lnTo>
                  <a:lnTo>
                    <a:pt x="232165" y="476129"/>
                  </a:lnTo>
                  <a:lnTo>
                    <a:pt x="233589" y="446244"/>
                  </a:lnTo>
                  <a:lnTo>
                    <a:pt x="233589" y="349840"/>
                  </a:lnTo>
                  <a:lnTo>
                    <a:pt x="232916" y="334387"/>
                  </a:lnTo>
                  <a:lnTo>
                    <a:pt x="232812" y="317004"/>
                  </a:lnTo>
                  <a:lnTo>
                    <a:pt x="234475" y="243888"/>
                  </a:lnTo>
                  <a:lnTo>
                    <a:pt x="234538" y="228829"/>
                  </a:lnTo>
                  <a:lnTo>
                    <a:pt x="234155" y="216051"/>
                  </a:lnTo>
                  <a:lnTo>
                    <a:pt x="227944" y="193539"/>
                  </a:lnTo>
                  <a:lnTo>
                    <a:pt x="215575" y="174063"/>
                  </a:lnTo>
                  <a:lnTo>
                    <a:pt x="202286" y="157351"/>
                  </a:lnTo>
                  <a:lnTo>
                    <a:pt x="193312" y="143132"/>
                  </a:lnTo>
                  <a:lnTo>
                    <a:pt x="191043" y="133970"/>
                  </a:lnTo>
                  <a:lnTo>
                    <a:pt x="190605" y="126625"/>
                  </a:lnTo>
                  <a:lnTo>
                    <a:pt x="189219" y="119550"/>
                  </a:lnTo>
                  <a:lnTo>
                    <a:pt x="184111" y="111197"/>
                  </a:lnTo>
                  <a:lnTo>
                    <a:pt x="192355" y="106117"/>
                  </a:lnTo>
                  <a:lnTo>
                    <a:pt x="197561" y="101953"/>
                  </a:lnTo>
                  <a:lnTo>
                    <a:pt x="200165" y="92010"/>
                  </a:lnTo>
                  <a:lnTo>
                    <a:pt x="200603" y="69595"/>
                  </a:lnTo>
                  <a:lnTo>
                    <a:pt x="191111" y="27612"/>
                  </a:lnTo>
                  <a:lnTo>
                    <a:pt x="167359" y="7191"/>
                  </a:lnTo>
                  <a:lnTo>
                    <a:pt x="133712" y="573"/>
                  </a:lnTo>
                  <a:lnTo>
                    <a:pt x="94535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447405" y="3457667"/>
              <a:ext cx="30480" cy="34925"/>
            </a:xfrm>
            <a:custGeom>
              <a:avLst/>
              <a:gdLst/>
              <a:ahLst/>
              <a:cxnLst/>
              <a:rect l="l" t="t" r="r" b="b"/>
              <a:pathLst>
                <a:path w="30480" h="34925">
                  <a:moveTo>
                    <a:pt x="17203" y="0"/>
                  </a:moveTo>
                  <a:lnTo>
                    <a:pt x="7944" y="645"/>
                  </a:lnTo>
                  <a:lnTo>
                    <a:pt x="2141" y="5337"/>
                  </a:lnTo>
                  <a:lnTo>
                    <a:pt x="0" y="16767"/>
                  </a:lnTo>
                  <a:lnTo>
                    <a:pt x="1735" y="28985"/>
                  </a:lnTo>
                  <a:lnTo>
                    <a:pt x="7380" y="33968"/>
                  </a:lnTo>
                  <a:lnTo>
                    <a:pt x="16809" y="34611"/>
                  </a:lnTo>
                  <a:lnTo>
                    <a:pt x="29902" y="33807"/>
                  </a:lnTo>
                  <a:lnTo>
                    <a:pt x="29715" y="712"/>
                  </a:lnTo>
                  <a:lnTo>
                    <a:pt x="17203" y="0"/>
                  </a:lnTo>
                  <a:close/>
                </a:path>
              </a:pathLst>
            </a:custGeom>
            <a:solidFill>
              <a:srgbClr val="0B6B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72347" y="3512048"/>
              <a:ext cx="138933" cy="70267"/>
            </a:xfrm>
            <a:prstGeom prst="rect">
              <a:avLst/>
            </a:prstGeom>
          </p:spPr>
        </p:pic>
        <p:sp>
          <p:nvSpPr>
            <p:cNvPr id="134" name="object 134" descr=""/>
            <p:cNvSpPr/>
            <p:nvPr/>
          </p:nvSpPr>
          <p:spPr>
            <a:xfrm>
              <a:off x="2490627" y="3585353"/>
              <a:ext cx="164465" cy="339725"/>
            </a:xfrm>
            <a:custGeom>
              <a:avLst/>
              <a:gdLst/>
              <a:ahLst/>
              <a:cxnLst/>
              <a:rect l="l" t="t" r="r" b="b"/>
              <a:pathLst>
                <a:path w="164464" h="339725">
                  <a:moveTo>
                    <a:pt x="100637" y="4"/>
                  </a:moveTo>
                  <a:lnTo>
                    <a:pt x="62054" y="1075"/>
                  </a:lnTo>
                  <a:lnTo>
                    <a:pt x="27059" y="29334"/>
                  </a:lnTo>
                  <a:lnTo>
                    <a:pt x="20177" y="37338"/>
                  </a:lnTo>
                  <a:lnTo>
                    <a:pt x="1039" y="79958"/>
                  </a:lnTo>
                  <a:lnTo>
                    <a:pt x="0" y="177751"/>
                  </a:lnTo>
                  <a:lnTo>
                    <a:pt x="232" y="246123"/>
                  </a:lnTo>
                  <a:lnTo>
                    <a:pt x="2067" y="303271"/>
                  </a:lnTo>
                  <a:lnTo>
                    <a:pt x="6328" y="331039"/>
                  </a:lnTo>
                  <a:lnTo>
                    <a:pt x="26809" y="337779"/>
                  </a:lnTo>
                  <a:lnTo>
                    <a:pt x="63073" y="339603"/>
                  </a:lnTo>
                  <a:lnTo>
                    <a:pt x="101908" y="338935"/>
                  </a:lnTo>
                  <a:lnTo>
                    <a:pt x="145459" y="337416"/>
                  </a:lnTo>
                  <a:lnTo>
                    <a:pt x="164462" y="309670"/>
                  </a:lnTo>
                  <a:lnTo>
                    <a:pt x="160667" y="299966"/>
                  </a:lnTo>
                  <a:lnTo>
                    <a:pt x="154816" y="292262"/>
                  </a:lnTo>
                  <a:lnTo>
                    <a:pt x="150171" y="280397"/>
                  </a:lnTo>
                  <a:lnTo>
                    <a:pt x="149994" y="258211"/>
                  </a:lnTo>
                  <a:lnTo>
                    <a:pt x="153685" y="242437"/>
                  </a:lnTo>
                  <a:lnTo>
                    <a:pt x="158592" y="234840"/>
                  </a:lnTo>
                  <a:lnTo>
                    <a:pt x="162812" y="226297"/>
                  </a:lnTo>
                  <a:lnTo>
                    <a:pt x="164444" y="207685"/>
                  </a:lnTo>
                  <a:lnTo>
                    <a:pt x="164451" y="76789"/>
                  </a:lnTo>
                  <a:lnTo>
                    <a:pt x="162981" y="61963"/>
                  </a:lnTo>
                  <a:lnTo>
                    <a:pt x="159159" y="51104"/>
                  </a:lnTo>
                  <a:lnTo>
                    <a:pt x="153418" y="41896"/>
                  </a:lnTo>
                  <a:lnTo>
                    <a:pt x="146195" y="32027"/>
                  </a:lnTo>
                  <a:lnTo>
                    <a:pt x="139947" y="22234"/>
                  </a:lnTo>
                  <a:lnTo>
                    <a:pt x="133318" y="12334"/>
                  </a:lnTo>
                  <a:lnTo>
                    <a:pt x="125141" y="4422"/>
                  </a:lnTo>
                  <a:lnTo>
                    <a:pt x="114246" y="595"/>
                  </a:lnTo>
                  <a:lnTo>
                    <a:pt x="100637" y="4"/>
                  </a:lnTo>
                  <a:close/>
                </a:path>
              </a:pathLst>
            </a:custGeom>
            <a:solidFill>
              <a:srgbClr val="0B6B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2490627" y="3585353"/>
              <a:ext cx="164465" cy="339725"/>
            </a:xfrm>
            <a:custGeom>
              <a:avLst/>
              <a:gdLst/>
              <a:ahLst/>
              <a:cxnLst/>
              <a:rect l="l" t="t" r="r" b="b"/>
              <a:pathLst>
                <a:path w="164464" h="339725">
                  <a:moveTo>
                    <a:pt x="100637" y="4"/>
                  </a:moveTo>
                  <a:lnTo>
                    <a:pt x="62054" y="1075"/>
                  </a:lnTo>
                  <a:lnTo>
                    <a:pt x="27059" y="29334"/>
                  </a:lnTo>
                  <a:lnTo>
                    <a:pt x="20177" y="37338"/>
                  </a:lnTo>
                  <a:lnTo>
                    <a:pt x="1039" y="79958"/>
                  </a:lnTo>
                  <a:lnTo>
                    <a:pt x="0" y="177751"/>
                  </a:lnTo>
                  <a:lnTo>
                    <a:pt x="232" y="246123"/>
                  </a:lnTo>
                  <a:lnTo>
                    <a:pt x="2067" y="303271"/>
                  </a:lnTo>
                  <a:lnTo>
                    <a:pt x="6328" y="331039"/>
                  </a:lnTo>
                  <a:lnTo>
                    <a:pt x="26809" y="337779"/>
                  </a:lnTo>
                  <a:lnTo>
                    <a:pt x="63073" y="339603"/>
                  </a:lnTo>
                  <a:lnTo>
                    <a:pt x="101908" y="338935"/>
                  </a:lnTo>
                  <a:lnTo>
                    <a:pt x="145459" y="337416"/>
                  </a:lnTo>
                  <a:lnTo>
                    <a:pt x="164462" y="309670"/>
                  </a:lnTo>
                  <a:lnTo>
                    <a:pt x="160667" y="299966"/>
                  </a:lnTo>
                  <a:lnTo>
                    <a:pt x="154816" y="292262"/>
                  </a:lnTo>
                  <a:lnTo>
                    <a:pt x="150171" y="280397"/>
                  </a:lnTo>
                  <a:lnTo>
                    <a:pt x="149994" y="258211"/>
                  </a:lnTo>
                  <a:lnTo>
                    <a:pt x="153685" y="242437"/>
                  </a:lnTo>
                  <a:lnTo>
                    <a:pt x="158592" y="234840"/>
                  </a:lnTo>
                  <a:lnTo>
                    <a:pt x="162812" y="226297"/>
                  </a:lnTo>
                  <a:lnTo>
                    <a:pt x="164444" y="207685"/>
                  </a:lnTo>
                  <a:lnTo>
                    <a:pt x="164451" y="76789"/>
                  </a:lnTo>
                  <a:lnTo>
                    <a:pt x="162981" y="61963"/>
                  </a:lnTo>
                  <a:lnTo>
                    <a:pt x="159159" y="51104"/>
                  </a:lnTo>
                  <a:lnTo>
                    <a:pt x="153418" y="41896"/>
                  </a:lnTo>
                  <a:lnTo>
                    <a:pt x="146195" y="32027"/>
                  </a:lnTo>
                  <a:lnTo>
                    <a:pt x="139947" y="22234"/>
                  </a:lnTo>
                  <a:lnTo>
                    <a:pt x="133318" y="12334"/>
                  </a:lnTo>
                  <a:lnTo>
                    <a:pt x="125141" y="4422"/>
                  </a:lnTo>
                  <a:lnTo>
                    <a:pt x="114246" y="595"/>
                  </a:lnTo>
                  <a:lnTo>
                    <a:pt x="100637" y="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72347" y="3512048"/>
              <a:ext cx="138933" cy="70267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2447405" y="3457667"/>
              <a:ext cx="30480" cy="34925"/>
            </a:xfrm>
            <a:custGeom>
              <a:avLst/>
              <a:gdLst/>
              <a:ahLst/>
              <a:cxnLst/>
              <a:rect l="l" t="t" r="r" b="b"/>
              <a:pathLst>
                <a:path w="30480" h="34925">
                  <a:moveTo>
                    <a:pt x="17203" y="0"/>
                  </a:moveTo>
                  <a:lnTo>
                    <a:pt x="7944" y="645"/>
                  </a:lnTo>
                  <a:lnTo>
                    <a:pt x="2141" y="5337"/>
                  </a:lnTo>
                  <a:lnTo>
                    <a:pt x="0" y="16767"/>
                  </a:lnTo>
                  <a:lnTo>
                    <a:pt x="1735" y="28985"/>
                  </a:lnTo>
                  <a:lnTo>
                    <a:pt x="7380" y="33968"/>
                  </a:lnTo>
                  <a:lnTo>
                    <a:pt x="16809" y="34611"/>
                  </a:lnTo>
                  <a:lnTo>
                    <a:pt x="29902" y="33807"/>
                  </a:lnTo>
                  <a:lnTo>
                    <a:pt x="29715" y="712"/>
                  </a:lnTo>
                  <a:lnTo>
                    <a:pt x="1720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6529360" y="3572159"/>
              <a:ext cx="202565" cy="365125"/>
            </a:xfrm>
            <a:custGeom>
              <a:avLst/>
              <a:gdLst/>
              <a:ahLst/>
              <a:cxnLst/>
              <a:rect l="l" t="t" r="r" b="b"/>
              <a:pathLst>
                <a:path w="202565" h="365125">
                  <a:moveTo>
                    <a:pt x="84551" y="0"/>
                  </a:moveTo>
                  <a:lnTo>
                    <a:pt x="40768" y="9898"/>
                  </a:lnTo>
                  <a:lnTo>
                    <a:pt x="11869" y="42647"/>
                  </a:lnTo>
                  <a:lnTo>
                    <a:pt x="261" y="93190"/>
                  </a:lnTo>
                  <a:lnTo>
                    <a:pt x="126" y="296350"/>
                  </a:lnTo>
                  <a:lnTo>
                    <a:pt x="0" y="314882"/>
                  </a:lnTo>
                  <a:lnTo>
                    <a:pt x="17948" y="352654"/>
                  </a:lnTo>
                  <a:lnTo>
                    <a:pt x="59868" y="362668"/>
                  </a:lnTo>
                  <a:lnTo>
                    <a:pt x="99905" y="364865"/>
                  </a:lnTo>
                  <a:lnTo>
                    <a:pt x="116470" y="364647"/>
                  </a:lnTo>
                  <a:lnTo>
                    <a:pt x="165397" y="359293"/>
                  </a:lnTo>
                  <a:lnTo>
                    <a:pt x="186078" y="351383"/>
                  </a:lnTo>
                  <a:lnTo>
                    <a:pt x="101202" y="351383"/>
                  </a:lnTo>
                  <a:lnTo>
                    <a:pt x="83843" y="351024"/>
                  </a:lnTo>
                  <a:lnTo>
                    <a:pt x="32579" y="339949"/>
                  </a:lnTo>
                  <a:lnTo>
                    <a:pt x="14229" y="311103"/>
                  </a:lnTo>
                  <a:lnTo>
                    <a:pt x="14229" y="176780"/>
                  </a:lnTo>
                  <a:lnTo>
                    <a:pt x="53377" y="166684"/>
                  </a:lnTo>
                  <a:lnTo>
                    <a:pt x="202109" y="166684"/>
                  </a:lnTo>
                  <a:lnTo>
                    <a:pt x="202107" y="165375"/>
                  </a:lnTo>
                  <a:lnTo>
                    <a:pt x="137076" y="165375"/>
                  </a:lnTo>
                  <a:lnTo>
                    <a:pt x="127686" y="164663"/>
                  </a:lnTo>
                  <a:lnTo>
                    <a:pt x="119935" y="160326"/>
                  </a:lnTo>
                  <a:lnTo>
                    <a:pt x="114491" y="153451"/>
                  </a:lnTo>
                  <a:lnTo>
                    <a:pt x="112024" y="145125"/>
                  </a:lnTo>
                  <a:lnTo>
                    <a:pt x="112659" y="138885"/>
                  </a:lnTo>
                  <a:lnTo>
                    <a:pt x="69489" y="138885"/>
                  </a:lnTo>
                  <a:lnTo>
                    <a:pt x="56915" y="136533"/>
                  </a:lnTo>
                  <a:lnTo>
                    <a:pt x="50337" y="126483"/>
                  </a:lnTo>
                  <a:lnTo>
                    <a:pt x="51639" y="114636"/>
                  </a:lnTo>
                  <a:lnTo>
                    <a:pt x="62703" y="106889"/>
                  </a:lnTo>
                  <a:lnTo>
                    <a:pt x="201964" y="106889"/>
                  </a:lnTo>
                  <a:lnTo>
                    <a:pt x="201900" y="95831"/>
                  </a:lnTo>
                  <a:lnTo>
                    <a:pt x="201440" y="88305"/>
                  </a:lnTo>
                  <a:lnTo>
                    <a:pt x="104463" y="88305"/>
                  </a:lnTo>
                  <a:lnTo>
                    <a:pt x="91428" y="84726"/>
                  </a:lnTo>
                  <a:lnTo>
                    <a:pt x="85994" y="74096"/>
                  </a:lnTo>
                  <a:lnTo>
                    <a:pt x="88628" y="62449"/>
                  </a:lnTo>
                  <a:lnTo>
                    <a:pt x="99797" y="55820"/>
                  </a:lnTo>
                  <a:lnTo>
                    <a:pt x="109867" y="54458"/>
                  </a:lnTo>
                  <a:lnTo>
                    <a:pt x="193924" y="54458"/>
                  </a:lnTo>
                  <a:lnTo>
                    <a:pt x="192778" y="51377"/>
                  </a:lnTo>
                  <a:lnTo>
                    <a:pt x="161184" y="12068"/>
                  </a:lnTo>
                  <a:lnTo>
                    <a:pt x="123923" y="218"/>
                  </a:lnTo>
                  <a:lnTo>
                    <a:pt x="102066" y="218"/>
                  </a:lnTo>
                  <a:lnTo>
                    <a:pt x="84551" y="0"/>
                  </a:lnTo>
                  <a:close/>
                </a:path>
                <a:path w="202565" h="365125">
                  <a:moveTo>
                    <a:pt x="202171" y="204217"/>
                  </a:moveTo>
                  <a:lnTo>
                    <a:pt x="181253" y="204217"/>
                  </a:lnTo>
                  <a:lnTo>
                    <a:pt x="187152" y="208737"/>
                  </a:lnTo>
                  <a:lnTo>
                    <a:pt x="188081" y="218352"/>
                  </a:lnTo>
                  <a:lnTo>
                    <a:pt x="188454" y="237333"/>
                  </a:lnTo>
                  <a:lnTo>
                    <a:pt x="188430" y="283934"/>
                  </a:lnTo>
                  <a:lnTo>
                    <a:pt x="188358" y="296350"/>
                  </a:lnTo>
                  <a:lnTo>
                    <a:pt x="171630" y="340885"/>
                  </a:lnTo>
                  <a:lnTo>
                    <a:pt x="121119" y="350942"/>
                  </a:lnTo>
                  <a:lnTo>
                    <a:pt x="101202" y="351383"/>
                  </a:lnTo>
                  <a:lnTo>
                    <a:pt x="186078" y="351383"/>
                  </a:lnTo>
                  <a:lnTo>
                    <a:pt x="202071" y="296350"/>
                  </a:lnTo>
                  <a:lnTo>
                    <a:pt x="202186" y="237333"/>
                  </a:lnTo>
                  <a:lnTo>
                    <a:pt x="202171" y="204217"/>
                  </a:lnTo>
                  <a:close/>
                </a:path>
                <a:path w="202565" h="365125">
                  <a:moveTo>
                    <a:pt x="202109" y="166684"/>
                  </a:moveTo>
                  <a:lnTo>
                    <a:pt x="53377" y="166684"/>
                  </a:lnTo>
                  <a:lnTo>
                    <a:pt x="61772" y="166778"/>
                  </a:lnTo>
                  <a:lnTo>
                    <a:pt x="70195" y="167855"/>
                  </a:lnTo>
                  <a:lnTo>
                    <a:pt x="84635" y="172373"/>
                  </a:lnTo>
                  <a:lnTo>
                    <a:pt x="96900" y="179128"/>
                  </a:lnTo>
                  <a:lnTo>
                    <a:pt x="107576" y="186974"/>
                  </a:lnTo>
                  <a:lnTo>
                    <a:pt x="117247" y="194768"/>
                  </a:lnTo>
                  <a:lnTo>
                    <a:pt x="122350" y="198486"/>
                  </a:lnTo>
                  <a:lnTo>
                    <a:pt x="128141" y="201916"/>
                  </a:lnTo>
                  <a:lnTo>
                    <a:pt x="134674" y="204781"/>
                  </a:lnTo>
                  <a:lnTo>
                    <a:pt x="142001" y="206804"/>
                  </a:lnTo>
                  <a:lnTo>
                    <a:pt x="159136" y="207591"/>
                  </a:lnTo>
                  <a:lnTo>
                    <a:pt x="172067" y="205282"/>
                  </a:lnTo>
                  <a:lnTo>
                    <a:pt x="181253" y="204217"/>
                  </a:lnTo>
                  <a:lnTo>
                    <a:pt x="202171" y="204217"/>
                  </a:lnTo>
                  <a:lnTo>
                    <a:pt x="202109" y="166684"/>
                  </a:lnTo>
                  <a:close/>
                </a:path>
                <a:path w="202565" h="365125">
                  <a:moveTo>
                    <a:pt x="202015" y="120285"/>
                  </a:moveTo>
                  <a:lnTo>
                    <a:pt x="132730" y="120285"/>
                  </a:lnTo>
                  <a:lnTo>
                    <a:pt x="141749" y="120985"/>
                  </a:lnTo>
                  <a:lnTo>
                    <a:pt x="149274" y="125474"/>
                  </a:lnTo>
                  <a:lnTo>
                    <a:pt x="154624" y="132440"/>
                  </a:lnTo>
                  <a:lnTo>
                    <a:pt x="157120" y="140575"/>
                  </a:lnTo>
                  <a:lnTo>
                    <a:pt x="156242" y="149994"/>
                  </a:lnTo>
                  <a:lnTo>
                    <a:pt x="152060" y="157469"/>
                  </a:lnTo>
                  <a:lnTo>
                    <a:pt x="145398" y="162697"/>
                  </a:lnTo>
                  <a:lnTo>
                    <a:pt x="137076" y="165375"/>
                  </a:lnTo>
                  <a:lnTo>
                    <a:pt x="202107" y="165375"/>
                  </a:lnTo>
                  <a:lnTo>
                    <a:pt x="202015" y="120285"/>
                  </a:lnTo>
                  <a:close/>
                </a:path>
                <a:path w="202565" h="365125">
                  <a:moveTo>
                    <a:pt x="201964" y="106889"/>
                  </a:moveTo>
                  <a:lnTo>
                    <a:pt x="62703" y="106889"/>
                  </a:lnTo>
                  <a:lnTo>
                    <a:pt x="75545" y="109216"/>
                  </a:lnTo>
                  <a:lnTo>
                    <a:pt x="81830" y="119293"/>
                  </a:lnTo>
                  <a:lnTo>
                    <a:pt x="80248" y="131167"/>
                  </a:lnTo>
                  <a:lnTo>
                    <a:pt x="69489" y="138885"/>
                  </a:lnTo>
                  <a:lnTo>
                    <a:pt x="112659" y="138885"/>
                  </a:lnTo>
                  <a:lnTo>
                    <a:pt x="112967" y="135864"/>
                  </a:lnTo>
                  <a:lnTo>
                    <a:pt x="117148" y="128468"/>
                  </a:lnTo>
                  <a:lnTo>
                    <a:pt x="123944" y="123191"/>
                  </a:lnTo>
                  <a:lnTo>
                    <a:pt x="132730" y="120285"/>
                  </a:lnTo>
                  <a:lnTo>
                    <a:pt x="202015" y="120285"/>
                  </a:lnTo>
                  <a:lnTo>
                    <a:pt x="201964" y="106889"/>
                  </a:lnTo>
                  <a:close/>
                </a:path>
                <a:path w="202565" h="365125">
                  <a:moveTo>
                    <a:pt x="193924" y="54458"/>
                  </a:moveTo>
                  <a:lnTo>
                    <a:pt x="109867" y="54458"/>
                  </a:lnTo>
                  <a:lnTo>
                    <a:pt x="117275" y="60755"/>
                  </a:lnTo>
                  <a:lnTo>
                    <a:pt x="119655" y="79579"/>
                  </a:lnTo>
                  <a:lnTo>
                    <a:pt x="113146" y="87287"/>
                  </a:lnTo>
                  <a:lnTo>
                    <a:pt x="104463" y="88305"/>
                  </a:lnTo>
                  <a:lnTo>
                    <a:pt x="201440" y="88305"/>
                  </a:lnTo>
                  <a:lnTo>
                    <a:pt x="200968" y="80591"/>
                  </a:lnTo>
                  <a:lnTo>
                    <a:pt x="198247" y="66073"/>
                  </a:lnTo>
                  <a:lnTo>
                    <a:pt x="193924" y="54458"/>
                  </a:lnTo>
                  <a:close/>
                </a:path>
                <a:path w="202565" h="365125">
                  <a:moveTo>
                    <a:pt x="120355" y="44"/>
                  </a:moveTo>
                  <a:lnTo>
                    <a:pt x="102066" y="218"/>
                  </a:lnTo>
                  <a:lnTo>
                    <a:pt x="123923" y="218"/>
                  </a:lnTo>
                  <a:lnTo>
                    <a:pt x="120355" y="44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6543589" y="3738843"/>
              <a:ext cx="174625" cy="184785"/>
            </a:xfrm>
            <a:custGeom>
              <a:avLst/>
              <a:gdLst/>
              <a:ahLst/>
              <a:cxnLst/>
              <a:rect l="l" t="t" r="r" b="b"/>
              <a:pathLst>
                <a:path w="174625" h="184785">
                  <a:moveTo>
                    <a:pt x="47543" y="94"/>
                  </a:moveTo>
                  <a:lnTo>
                    <a:pt x="3147" y="8245"/>
                  </a:lnTo>
                  <a:lnTo>
                    <a:pt x="0" y="10096"/>
                  </a:lnTo>
                  <a:lnTo>
                    <a:pt x="0" y="144419"/>
                  </a:lnTo>
                  <a:lnTo>
                    <a:pt x="33996" y="179374"/>
                  </a:lnTo>
                  <a:lnTo>
                    <a:pt x="86973" y="184699"/>
                  </a:lnTo>
                  <a:lnTo>
                    <a:pt x="106890" y="184258"/>
                  </a:lnTo>
                  <a:lnTo>
                    <a:pt x="157401" y="174201"/>
                  </a:lnTo>
                  <a:lnTo>
                    <a:pt x="174144" y="128534"/>
                  </a:lnTo>
                  <a:lnTo>
                    <a:pt x="174225" y="70649"/>
                  </a:lnTo>
                  <a:lnTo>
                    <a:pt x="173851" y="51668"/>
                  </a:lnTo>
                  <a:lnTo>
                    <a:pt x="172923" y="42053"/>
                  </a:lnTo>
                  <a:lnTo>
                    <a:pt x="167024" y="37533"/>
                  </a:lnTo>
                  <a:lnTo>
                    <a:pt x="157838" y="38598"/>
                  </a:lnTo>
                  <a:lnTo>
                    <a:pt x="144907" y="40907"/>
                  </a:lnTo>
                  <a:lnTo>
                    <a:pt x="127772" y="40120"/>
                  </a:lnTo>
                  <a:lnTo>
                    <a:pt x="93347" y="20290"/>
                  </a:lnTo>
                  <a:lnTo>
                    <a:pt x="82671" y="12444"/>
                  </a:lnTo>
                  <a:lnTo>
                    <a:pt x="70406" y="5689"/>
                  </a:lnTo>
                  <a:lnTo>
                    <a:pt x="55966" y="1171"/>
                  </a:lnTo>
                  <a:lnTo>
                    <a:pt x="47543" y="9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90789" y="3468319"/>
              <a:ext cx="185606" cy="125181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6579692" y="3626619"/>
              <a:ext cx="107314" cy="111125"/>
            </a:xfrm>
            <a:custGeom>
              <a:avLst/>
              <a:gdLst/>
              <a:ahLst/>
              <a:cxnLst/>
              <a:rect l="l" t="t" r="r" b="b"/>
              <a:pathLst>
                <a:path w="107315" h="111125">
                  <a:moveTo>
                    <a:pt x="31496" y="64846"/>
                  </a:moveTo>
                  <a:lnTo>
                    <a:pt x="25209" y="54762"/>
                  </a:lnTo>
                  <a:lnTo>
                    <a:pt x="12369" y="52438"/>
                  </a:lnTo>
                  <a:lnTo>
                    <a:pt x="1308" y="60185"/>
                  </a:lnTo>
                  <a:lnTo>
                    <a:pt x="0" y="72034"/>
                  </a:lnTo>
                  <a:lnTo>
                    <a:pt x="6578" y="82080"/>
                  </a:lnTo>
                  <a:lnTo>
                    <a:pt x="19151" y="84429"/>
                  </a:lnTo>
                  <a:lnTo>
                    <a:pt x="29908" y="76708"/>
                  </a:lnTo>
                  <a:lnTo>
                    <a:pt x="31496" y="64846"/>
                  </a:lnTo>
                  <a:close/>
                </a:path>
                <a:path w="107315" h="111125">
                  <a:moveTo>
                    <a:pt x="69316" y="25120"/>
                  </a:moveTo>
                  <a:lnTo>
                    <a:pt x="66941" y="6299"/>
                  </a:lnTo>
                  <a:lnTo>
                    <a:pt x="59524" y="0"/>
                  </a:lnTo>
                  <a:lnTo>
                    <a:pt x="49466" y="1371"/>
                  </a:lnTo>
                  <a:lnTo>
                    <a:pt x="38290" y="8001"/>
                  </a:lnTo>
                  <a:lnTo>
                    <a:pt x="35661" y="19646"/>
                  </a:lnTo>
                  <a:lnTo>
                    <a:pt x="41084" y="30276"/>
                  </a:lnTo>
                  <a:lnTo>
                    <a:pt x="54127" y="33845"/>
                  </a:lnTo>
                  <a:lnTo>
                    <a:pt x="62814" y="32829"/>
                  </a:lnTo>
                  <a:lnTo>
                    <a:pt x="69316" y="25120"/>
                  </a:lnTo>
                  <a:close/>
                </a:path>
                <a:path w="107315" h="111125">
                  <a:moveTo>
                    <a:pt x="106781" y="86118"/>
                  </a:moveTo>
                  <a:lnTo>
                    <a:pt x="104292" y="77990"/>
                  </a:lnTo>
                  <a:lnTo>
                    <a:pt x="98933" y="71018"/>
                  </a:lnTo>
                  <a:lnTo>
                    <a:pt x="91414" y="66535"/>
                  </a:lnTo>
                  <a:lnTo>
                    <a:pt x="82397" y="65836"/>
                  </a:lnTo>
                  <a:lnTo>
                    <a:pt x="73609" y="68732"/>
                  </a:lnTo>
                  <a:lnTo>
                    <a:pt x="66814" y="74015"/>
                  </a:lnTo>
                  <a:lnTo>
                    <a:pt x="62636" y="81407"/>
                  </a:lnTo>
                  <a:lnTo>
                    <a:pt x="61683" y="90665"/>
                  </a:lnTo>
                  <a:lnTo>
                    <a:pt x="64147" y="98996"/>
                  </a:lnTo>
                  <a:lnTo>
                    <a:pt x="69596" y="105867"/>
                  </a:lnTo>
                  <a:lnTo>
                    <a:pt x="77343" y="110210"/>
                  </a:lnTo>
                  <a:lnTo>
                    <a:pt x="86741" y="110921"/>
                  </a:lnTo>
                  <a:lnTo>
                    <a:pt x="95059" y="108242"/>
                  </a:lnTo>
                  <a:lnTo>
                    <a:pt x="101727" y="103009"/>
                  </a:lnTo>
                  <a:lnTo>
                    <a:pt x="105905" y="95542"/>
                  </a:lnTo>
                  <a:lnTo>
                    <a:pt x="106781" y="8611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9173951" y="3620372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4" h="376554">
                  <a:moveTo>
                    <a:pt x="188038" y="0"/>
                  </a:moveTo>
                  <a:lnTo>
                    <a:pt x="138049" y="6716"/>
                  </a:lnTo>
                  <a:lnTo>
                    <a:pt x="93131" y="25672"/>
                  </a:lnTo>
                  <a:lnTo>
                    <a:pt x="55074" y="55074"/>
                  </a:lnTo>
                  <a:lnTo>
                    <a:pt x="25672" y="93131"/>
                  </a:lnTo>
                  <a:lnTo>
                    <a:pt x="6716" y="138049"/>
                  </a:lnTo>
                  <a:lnTo>
                    <a:pt x="0" y="188038"/>
                  </a:lnTo>
                  <a:lnTo>
                    <a:pt x="6716" y="238027"/>
                  </a:lnTo>
                  <a:lnTo>
                    <a:pt x="25672" y="282946"/>
                  </a:lnTo>
                  <a:lnTo>
                    <a:pt x="55074" y="321002"/>
                  </a:lnTo>
                  <a:lnTo>
                    <a:pt x="93131" y="350405"/>
                  </a:lnTo>
                  <a:lnTo>
                    <a:pt x="138049" y="369360"/>
                  </a:lnTo>
                  <a:lnTo>
                    <a:pt x="188038" y="376077"/>
                  </a:lnTo>
                  <a:lnTo>
                    <a:pt x="238027" y="369360"/>
                  </a:lnTo>
                  <a:lnTo>
                    <a:pt x="282946" y="350405"/>
                  </a:lnTo>
                  <a:lnTo>
                    <a:pt x="321002" y="321002"/>
                  </a:lnTo>
                  <a:lnTo>
                    <a:pt x="350405" y="282946"/>
                  </a:lnTo>
                  <a:lnTo>
                    <a:pt x="369360" y="238027"/>
                  </a:lnTo>
                  <a:lnTo>
                    <a:pt x="376077" y="188038"/>
                  </a:lnTo>
                  <a:lnTo>
                    <a:pt x="369360" y="138049"/>
                  </a:lnTo>
                  <a:lnTo>
                    <a:pt x="350405" y="93131"/>
                  </a:lnTo>
                  <a:lnTo>
                    <a:pt x="321002" y="55074"/>
                  </a:lnTo>
                  <a:lnTo>
                    <a:pt x="282946" y="25672"/>
                  </a:lnTo>
                  <a:lnTo>
                    <a:pt x="238027" y="6716"/>
                  </a:lnTo>
                  <a:lnTo>
                    <a:pt x="188038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9195649" y="3642068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40" h="332739">
                  <a:moveTo>
                    <a:pt x="166340" y="0"/>
                  </a:moveTo>
                  <a:lnTo>
                    <a:pt x="122120" y="5941"/>
                  </a:lnTo>
                  <a:lnTo>
                    <a:pt x="82385" y="22710"/>
                  </a:lnTo>
                  <a:lnTo>
                    <a:pt x="48719" y="48720"/>
                  </a:lnTo>
                  <a:lnTo>
                    <a:pt x="22710" y="82386"/>
                  </a:lnTo>
                  <a:lnTo>
                    <a:pt x="5941" y="122121"/>
                  </a:lnTo>
                  <a:lnTo>
                    <a:pt x="0" y="166342"/>
                  </a:lnTo>
                  <a:lnTo>
                    <a:pt x="5941" y="210562"/>
                  </a:lnTo>
                  <a:lnTo>
                    <a:pt x="22710" y="250297"/>
                  </a:lnTo>
                  <a:lnTo>
                    <a:pt x="48719" y="283963"/>
                  </a:lnTo>
                  <a:lnTo>
                    <a:pt x="82385" y="309973"/>
                  </a:lnTo>
                  <a:lnTo>
                    <a:pt x="122120" y="326742"/>
                  </a:lnTo>
                  <a:lnTo>
                    <a:pt x="166340" y="332684"/>
                  </a:lnTo>
                  <a:lnTo>
                    <a:pt x="210561" y="326742"/>
                  </a:lnTo>
                  <a:lnTo>
                    <a:pt x="250297" y="309973"/>
                  </a:lnTo>
                  <a:lnTo>
                    <a:pt x="283962" y="283963"/>
                  </a:lnTo>
                  <a:lnTo>
                    <a:pt x="309972" y="250297"/>
                  </a:lnTo>
                  <a:lnTo>
                    <a:pt x="326741" y="210562"/>
                  </a:lnTo>
                  <a:lnTo>
                    <a:pt x="332682" y="166342"/>
                  </a:lnTo>
                  <a:lnTo>
                    <a:pt x="326741" y="122121"/>
                  </a:lnTo>
                  <a:lnTo>
                    <a:pt x="309972" y="82386"/>
                  </a:lnTo>
                  <a:lnTo>
                    <a:pt x="283962" y="48720"/>
                  </a:lnTo>
                  <a:lnTo>
                    <a:pt x="250297" y="22710"/>
                  </a:lnTo>
                  <a:lnTo>
                    <a:pt x="210561" y="5941"/>
                  </a:lnTo>
                  <a:lnTo>
                    <a:pt x="16634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7716736" y="3685725"/>
              <a:ext cx="1764664" cy="461009"/>
            </a:xfrm>
            <a:custGeom>
              <a:avLst/>
              <a:gdLst/>
              <a:ahLst/>
              <a:cxnLst/>
              <a:rect l="l" t="t" r="r" b="b"/>
              <a:pathLst>
                <a:path w="1764665" h="461010">
                  <a:moveTo>
                    <a:pt x="69494" y="44284"/>
                  </a:moveTo>
                  <a:lnTo>
                    <a:pt x="66840" y="22555"/>
                  </a:lnTo>
                  <a:lnTo>
                    <a:pt x="65798" y="19431"/>
                  </a:lnTo>
                  <a:lnTo>
                    <a:pt x="60960" y="10528"/>
                  </a:lnTo>
                  <a:lnTo>
                    <a:pt x="57531" y="6896"/>
                  </a:lnTo>
                  <a:lnTo>
                    <a:pt x="48628" y="1320"/>
                  </a:lnTo>
                  <a:lnTo>
                    <a:pt x="42710" y="0"/>
                  </a:lnTo>
                  <a:lnTo>
                    <a:pt x="29578" y="304"/>
                  </a:lnTo>
                  <a:lnTo>
                    <a:pt x="3949" y="29997"/>
                  </a:lnTo>
                  <a:lnTo>
                    <a:pt x="3429" y="34251"/>
                  </a:lnTo>
                  <a:lnTo>
                    <a:pt x="3492" y="44284"/>
                  </a:lnTo>
                  <a:lnTo>
                    <a:pt x="20142" y="82473"/>
                  </a:lnTo>
                  <a:lnTo>
                    <a:pt x="25793" y="90919"/>
                  </a:lnTo>
                  <a:lnTo>
                    <a:pt x="28067" y="94399"/>
                  </a:lnTo>
                  <a:lnTo>
                    <a:pt x="30365" y="97828"/>
                  </a:lnTo>
                  <a:lnTo>
                    <a:pt x="35039" y="104622"/>
                  </a:lnTo>
                  <a:lnTo>
                    <a:pt x="37160" y="107937"/>
                  </a:lnTo>
                  <a:lnTo>
                    <a:pt x="45491" y="134696"/>
                  </a:lnTo>
                  <a:lnTo>
                    <a:pt x="44742" y="139065"/>
                  </a:lnTo>
                  <a:lnTo>
                    <a:pt x="41719" y="146011"/>
                  </a:lnTo>
                  <a:lnTo>
                    <a:pt x="39154" y="147739"/>
                  </a:lnTo>
                  <a:lnTo>
                    <a:pt x="32969" y="147739"/>
                  </a:lnTo>
                  <a:lnTo>
                    <a:pt x="23990" y="119443"/>
                  </a:lnTo>
                  <a:lnTo>
                    <a:pt x="0" y="121704"/>
                  </a:lnTo>
                  <a:lnTo>
                    <a:pt x="0" y="127901"/>
                  </a:lnTo>
                  <a:lnTo>
                    <a:pt x="368" y="133858"/>
                  </a:lnTo>
                  <a:lnTo>
                    <a:pt x="21424" y="168795"/>
                  </a:lnTo>
                  <a:lnTo>
                    <a:pt x="27686" y="170154"/>
                  </a:lnTo>
                  <a:lnTo>
                    <a:pt x="42176" y="170154"/>
                  </a:lnTo>
                  <a:lnTo>
                    <a:pt x="67170" y="147739"/>
                  </a:lnTo>
                  <a:lnTo>
                    <a:pt x="68973" y="139065"/>
                  </a:lnTo>
                  <a:lnTo>
                    <a:pt x="69405" y="134696"/>
                  </a:lnTo>
                  <a:lnTo>
                    <a:pt x="69494" y="123748"/>
                  </a:lnTo>
                  <a:lnTo>
                    <a:pt x="68808" y="119329"/>
                  </a:lnTo>
                  <a:lnTo>
                    <a:pt x="49491" y="81114"/>
                  </a:lnTo>
                  <a:lnTo>
                    <a:pt x="41871" y="70015"/>
                  </a:lnTo>
                  <a:lnTo>
                    <a:pt x="37350" y="63385"/>
                  </a:lnTo>
                  <a:lnTo>
                    <a:pt x="27393" y="41948"/>
                  </a:lnTo>
                  <a:lnTo>
                    <a:pt x="27393" y="34251"/>
                  </a:lnTo>
                  <a:lnTo>
                    <a:pt x="27990" y="30327"/>
                  </a:lnTo>
                  <a:lnTo>
                    <a:pt x="30403" y="24295"/>
                  </a:lnTo>
                  <a:lnTo>
                    <a:pt x="32588" y="22707"/>
                  </a:lnTo>
                  <a:lnTo>
                    <a:pt x="35763" y="22555"/>
                  </a:lnTo>
                  <a:lnTo>
                    <a:pt x="37719" y="22555"/>
                  </a:lnTo>
                  <a:lnTo>
                    <a:pt x="45491" y="46545"/>
                  </a:lnTo>
                  <a:lnTo>
                    <a:pt x="69494" y="44284"/>
                  </a:lnTo>
                  <a:close/>
                </a:path>
                <a:path w="1764665" h="461010">
                  <a:moveTo>
                    <a:pt x="150088" y="42252"/>
                  </a:moveTo>
                  <a:lnTo>
                    <a:pt x="127825" y="5918"/>
                  </a:lnTo>
                  <a:lnTo>
                    <a:pt x="125412" y="5181"/>
                  </a:lnTo>
                  <a:lnTo>
                    <a:pt x="125412" y="47993"/>
                  </a:lnTo>
                  <a:lnTo>
                    <a:pt x="125412" y="57340"/>
                  </a:lnTo>
                  <a:lnTo>
                    <a:pt x="110845" y="76885"/>
                  </a:lnTo>
                  <a:lnTo>
                    <a:pt x="107073" y="76885"/>
                  </a:lnTo>
                  <a:lnTo>
                    <a:pt x="107073" y="26860"/>
                  </a:lnTo>
                  <a:lnTo>
                    <a:pt x="110845" y="26860"/>
                  </a:lnTo>
                  <a:lnTo>
                    <a:pt x="125412" y="47993"/>
                  </a:lnTo>
                  <a:lnTo>
                    <a:pt x="125412" y="5181"/>
                  </a:lnTo>
                  <a:lnTo>
                    <a:pt x="117563" y="2755"/>
                  </a:lnTo>
                  <a:lnTo>
                    <a:pt x="112356" y="1955"/>
                  </a:lnTo>
                  <a:lnTo>
                    <a:pt x="82626" y="1955"/>
                  </a:lnTo>
                  <a:lnTo>
                    <a:pt x="82626" y="168338"/>
                  </a:lnTo>
                  <a:lnTo>
                    <a:pt x="107073" y="168338"/>
                  </a:lnTo>
                  <a:lnTo>
                    <a:pt x="107073" y="101790"/>
                  </a:lnTo>
                  <a:lnTo>
                    <a:pt x="112356" y="101790"/>
                  </a:lnTo>
                  <a:lnTo>
                    <a:pt x="145859" y="76885"/>
                  </a:lnTo>
                  <a:lnTo>
                    <a:pt x="150088" y="61264"/>
                  </a:lnTo>
                  <a:lnTo>
                    <a:pt x="150088" y="42252"/>
                  </a:lnTo>
                  <a:close/>
                </a:path>
                <a:path w="1764665" h="461010">
                  <a:moveTo>
                    <a:pt x="227850" y="136575"/>
                  </a:moveTo>
                  <a:lnTo>
                    <a:pt x="227761" y="31838"/>
                  </a:lnTo>
                  <a:lnTo>
                    <a:pt x="203504" y="838"/>
                  </a:lnTo>
                  <a:lnTo>
                    <a:pt x="203504" y="33870"/>
                  </a:lnTo>
                  <a:lnTo>
                    <a:pt x="203504" y="136575"/>
                  </a:lnTo>
                  <a:lnTo>
                    <a:pt x="203200" y="138607"/>
                  </a:lnTo>
                  <a:lnTo>
                    <a:pt x="202603" y="140271"/>
                  </a:lnTo>
                  <a:lnTo>
                    <a:pt x="202145" y="141935"/>
                  </a:lnTo>
                  <a:lnTo>
                    <a:pt x="201358" y="143370"/>
                  </a:lnTo>
                  <a:lnTo>
                    <a:pt x="199097" y="145783"/>
                  </a:lnTo>
                  <a:lnTo>
                    <a:pt x="197472" y="146380"/>
                  </a:lnTo>
                  <a:lnTo>
                    <a:pt x="193243" y="146380"/>
                  </a:lnTo>
                  <a:lnTo>
                    <a:pt x="191617" y="145783"/>
                  </a:lnTo>
                  <a:lnTo>
                    <a:pt x="189357" y="143370"/>
                  </a:lnTo>
                  <a:lnTo>
                    <a:pt x="188569" y="141935"/>
                  </a:lnTo>
                  <a:lnTo>
                    <a:pt x="188112" y="140271"/>
                  </a:lnTo>
                  <a:lnTo>
                    <a:pt x="187502" y="138607"/>
                  </a:lnTo>
                  <a:lnTo>
                    <a:pt x="187210" y="136575"/>
                  </a:lnTo>
                  <a:lnTo>
                    <a:pt x="187210" y="33870"/>
                  </a:lnTo>
                  <a:lnTo>
                    <a:pt x="187502" y="31838"/>
                  </a:lnTo>
                  <a:lnTo>
                    <a:pt x="188112" y="30022"/>
                  </a:lnTo>
                  <a:lnTo>
                    <a:pt x="188569" y="28524"/>
                  </a:lnTo>
                  <a:lnTo>
                    <a:pt x="189357" y="27127"/>
                  </a:lnTo>
                  <a:lnTo>
                    <a:pt x="191617" y="24561"/>
                  </a:lnTo>
                  <a:lnTo>
                    <a:pt x="193243" y="23914"/>
                  </a:lnTo>
                  <a:lnTo>
                    <a:pt x="197472" y="23914"/>
                  </a:lnTo>
                  <a:lnTo>
                    <a:pt x="199097" y="24561"/>
                  </a:lnTo>
                  <a:lnTo>
                    <a:pt x="201358" y="27127"/>
                  </a:lnTo>
                  <a:lnTo>
                    <a:pt x="202145" y="28524"/>
                  </a:lnTo>
                  <a:lnTo>
                    <a:pt x="202603" y="30022"/>
                  </a:lnTo>
                  <a:lnTo>
                    <a:pt x="203200" y="31838"/>
                  </a:lnTo>
                  <a:lnTo>
                    <a:pt x="203504" y="33870"/>
                  </a:lnTo>
                  <a:lnTo>
                    <a:pt x="203504" y="838"/>
                  </a:lnTo>
                  <a:lnTo>
                    <a:pt x="203022" y="673"/>
                  </a:lnTo>
                  <a:lnTo>
                    <a:pt x="199428" y="152"/>
                  </a:lnTo>
                  <a:lnTo>
                    <a:pt x="191287" y="152"/>
                  </a:lnTo>
                  <a:lnTo>
                    <a:pt x="163055" y="29502"/>
                  </a:lnTo>
                  <a:lnTo>
                    <a:pt x="162864" y="136575"/>
                  </a:lnTo>
                  <a:lnTo>
                    <a:pt x="163055" y="140944"/>
                  </a:lnTo>
                  <a:lnTo>
                    <a:pt x="191287" y="170154"/>
                  </a:lnTo>
                  <a:lnTo>
                    <a:pt x="199428" y="170154"/>
                  </a:lnTo>
                  <a:lnTo>
                    <a:pt x="227647" y="140944"/>
                  </a:lnTo>
                  <a:lnTo>
                    <a:pt x="227850" y="136575"/>
                  </a:lnTo>
                  <a:close/>
                </a:path>
                <a:path w="1764665" h="461010">
                  <a:moveTo>
                    <a:pt x="312623" y="168338"/>
                  </a:moveTo>
                  <a:lnTo>
                    <a:pt x="299021" y="98171"/>
                  </a:lnTo>
                  <a:lnTo>
                    <a:pt x="297002" y="87757"/>
                  </a:lnTo>
                  <a:lnTo>
                    <a:pt x="301675" y="84582"/>
                  </a:lnTo>
                  <a:lnTo>
                    <a:pt x="305104" y="79565"/>
                  </a:lnTo>
                  <a:lnTo>
                    <a:pt x="306400" y="75526"/>
                  </a:lnTo>
                  <a:lnTo>
                    <a:pt x="309486" y="65836"/>
                  </a:lnTo>
                  <a:lnTo>
                    <a:pt x="310578" y="58242"/>
                  </a:lnTo>
                  <a:lnTo>
                    <a:pt x="310578" y="49949"/>
                  </a:lnTo>
                  <a:lnTo>
                    <a:pt x="295046" y="8839"/>
                  </a:lnTo>
                  <a:lnTo>
                    <a:pt x="287032" y="4800"/>
                  </a:lnTo>
                  <a:lnTo>
                    <a:pt x="287032" y="44970"/>
                  </a:lnTo>
                  <a:lnTo>
                    <a:pt x="287032" y="56743"/>
                  </a:lnTo>
                  <a:lnTo>
                    <a:pt x="270586" y="75526"/>
                  </a:lnTo>
                  <a:lnTo>
                    <a:pt x="268935" y="75526"/>
                  </a:lnTo>
                  <a:lnTo>
                    <a:pt x="268935" y="26174"/>
                  </a:lnTo>
                  <a:lnTo>
                    <a:pt x="270586" y="26174"/>
                  </a:lnTo>
                  <a:lnTo>
                    <a:pt x="287032" y="44970"/>
                  </a:lnTo>
                  <a:lnTo>
                    <a:pt x="287032" y="4800"/>
                  </a:lnTo>
                  <a:lnTo>
                    <a:pt x="279146" y="2717"/>
                  </a:lnTo>
                  <a:lnTo>
                    <a:pt x="268935" y="1955"/>
                  </a:lnTo>
                  <a:lnTo>
                    <a:pt x="244475" y="1955"/>
                  </a:lnTo>
                  <a:lnTo>
                    <a:pt x="244475" y="168338"/>
                  </a:lnTo>
                  <a:lnTo>
                    <a:pt x="268935" y="168338"/>
                  </a:lnTo>
                  <a:lnTo>
                    <a:pt x="268935" y="98171"/>
                  </a:lnTo>
                  <a:lnTo>
                    <a:pt x="275488" y="98171"/>
                  </a:lnTo>
                  <a:lnTo>
                    <a:pt x="288175" y="168338"/>
                  </a:lnTo>
                  <a:lnTo>
                    <a:pt x="312623" y="168338"/>
                  </a:lnTo>
                  <a:close/>
                </a:path>
                <a:path w="1764665" h="461010">
                  <a:moveTo>
                    <a:pt x="390715" y="1955"/>
                  </a:moveTo>
                  <a:lnTo>
                    <a:pt x="320090" y="1955"/>
                  </a:lnTo>
                  <a:lnTo>
                    <a:pt x="320090" y="27089"/>
                  </a:lnTo>
                  <a:lnTo>
                    <a:pt x="343179" y="27089"/>
                  </a:lnTo>
                  <a:lnTo>
                    <a:pt x="343179" y="168338"/>
                  </a:lnTo>
                  <a:lnTo>
                    <a:pt x="367626" y="168338"/>
                  </a:lnTo>
                  <a:lnTo>
                    <a:pt x="367626" y="27089"/>
                  </a:lnTo>
                  <a:lnTo>
                    <a:pt x="390715" y="27089"/>
                  </a:lnTo>
                  <a:lnTo>
                    <a:pt x="390715" y="1955"/>
                  </a:lnTo>
                  <a:close/>
                </a:path>
                <a:path w="1764665" h="461010">
                  <a:moveTo>
                    <a:pt x="491058" y="460565"/>
                  </a:moveTo>
                  <a:lnTo>
                    <a:pt x="485940" y="426605"/>
                  </a:lnTo>
                  <a:lnTo>
                    <a:pt x="482041" y="400799"/>
                  </a:lnTo>
                  <a:lnTo>
                    <a:pt x="472770" y="339445"/>
                  </a:lnTo>
                  <a:lnTo>
                    <a:pt x="465937" y="294182"/>
                  </a:lnTo>
                  <a:lnTo>
                    <a:pt x="459371" y="294182"/>
                  </a:lnTo>
                  <a:lnTo>
                    <a:pt x="459371" y="400799"/>
                  </a:lnTo>
                  <a:lnTo>
                    <a:pt x="442620" y="400799"/>
                  </a:lnTo>
                  <a:lnTo>
                    <a:pt x="449643" y="348284"/>
                  </a:lnTo>
                  <a:lnTo>
                    <a:pt x="450316" y="339445"/>
                  </a:lnTo>
                  <a:lnTo>
                    <a:pt x="451675" y="339445"/>
                  </a:lnTo>
                  <a:lnTo>
                    <a:pt x="452348" y="348284"/>
                  </a:lnTo>
                  <a:lnTo>
                    <a:pt x="459371" y="400799"/>
                  </a:lnTo>
                  <a:lnTo>
                    <a:pt x="459371" y="294182"/>
                  </a:lnTo>
                  <a:lnTo>
                    <a:pt x="436054" y="294182"/>
                  </a:lnTo>
                  <a:lnTo>
                    <a:pt x="410933" y="460565"/>
                  </a:lnTo>
                  <a:lnTo>
                    <a:pt x="434695" y="460565"/>
                  </a:lnTo>
                  <a:lnTo>
                    <a:pt x="439229" y="426605"/>
                  </a:lnTo>
                  <a:lnTo>
                    <a:pt x="462762" y="426605"/>
                  </a:lnTo>
                  <a:lnTo>
                    <a:pt x="467296" y="460565"/>
                  </a:lnTo>
                  <a:lnTo>
                    <a:pt x="491058" y="460565"/>
                  </a:lnTo>
                  <a:close/>
                </a:path>
                <a:path w="1764665" h="461010">
                  <a:moveTo>
                    <a:pt x="575271" y="294182"/>
                  </a:moveTo>
                  <a:lnTo>
                    <a:pt x="552869" y="294182"/>
                  </a:lnTo>
                  <a:lnTo>
                    <a:pt x="552869" y="388581"/>
                  </a:lnTo>
                  <a:lnTo>
                    <a:pt x="551510" y="388581"/>
                  </a:lnTo>
                  <a:lnTo>
                    <a:pt x="549465" y="380885"/>
                  </a:lnTo>
                  <a:lnTo>
                    <a:pt x="545439" y="366166"/>
                  </a:lnTo>
                  <a:lnTo>
                    <a:pt x="525703" y="294182"/>
                  </a:lnTo>
                  <a:lnTo>
                    <a:pt x="503961" y="294182"/>
                  </a:lnTo>
                  <a:lnTo>
                    <a:pt x="503961" y="460565"/>
                  </a:lnTo>
                  <a:lnTo>
                    <a:pt x="526376" y="460565"/>
                  </a:lnTo>
                  <a:lnTo>
                    <a:pt x="526376" y="366166"/>
                  </a:lnTo>
                  <a:lnTo>
                    <a:pt x="527735" y="366166"/>
                  </a:lnTo>
                  <a:lnTo>
                    <a:pt x="529780" y="373862"/>
                  </a:lnTo>
                  <a:lnTo>
                    <a:pt x="553542" y="460565"/>
                  </a:lnTo>
                  <a:lnTo>
                    <a:pt x="575271" y="460565"/>
                  </a:lnTo>
                  <a:lnTo>
                    <a:pt x="575271" y="388581"/>
                  </a:lnTo>
                  <a:lnTo>
                    <a:pt x="575271" y="294182"/>
                  </a:lnTo>
                  <a:close/>
                </a:path>
                <a:path w="1764665" h="461010">
                  <a:moveTo>
                    <a:pt x="616927" y="294182"/>
                  </a:moveTo>
                  <a:lnTo>
                    <a:pt x="592480" y="294182"/>
                  </a:lnTo>
                  <a:lnTo>
                    <a:pt x="592480" y="460565"/>
                  </a:lnTo>
                  <a:lnTo>
                    <a:pt x="616927" y="460565"/>
                  </a:lnTo>
                  <a:lnTo>
                    <a:pt x="616927" y="294182"/>
                  </a:lnTo>
                  <a:close/>
                </a:path>
                <a:path w="1764665" h="461010">
                  <a:moveTo>
                    <a:pt x="726490" y="294182"/>
                  </a:moveTo>
                  <a:lnTo>
                    <a:pt x="696607" y="294182"/>
                  </a:lnTo>
                  <a:lnTo>
                    <a:pt x="682129" y="370243"/>
                  </a:lnTo>
                  <a:lnTo>
                    <a:pt x="680986" y="379069"/>
                  </a:lnTo>
                  <a:lnTo>
                    <a:pt x="680542" y="379069"/>
                  </a:lnTo>
                  <a:lnTo>
                    <a:pt x="679411" y="370243"/>
                  </a:lnTo>
                  <a:lnTo>
                    <a:pt x="675360" y="348957"/>
                  </a:lnTo>
                  <a:lnTo>
                    <a:pt x="664921" y="294182"/>
                  </a:lnTo>
                  <a:lnTo>
                    <a:pt x="635038" y="294182"/>
                  </a:lnTo>
                  <a:lnTo>
                    <a:pt x="635038" y="460565"/>
                  </a:lnTo>
                  <a:lnTo>
                    <a:pt x="657669" y="460565"/>
                  </a:lnTo>
                  <a:lnTo>
                    <a:pt x="657669" y="348957"/>
                  </a:lnTo>
                  <a:lnTo>
                    <a:pt x="659041" y="348957"/>
                  </a:lnTo>
                  <a:lnTo>
                    <a:pt x="659942" y="355981"/>
                  </a:lnTo>
                  <a:lnTo>
                    <a:pt x="675563" y="460565"/>
                  </a:lnTo>
                  <a:lnTo>
                    <a:pt x="685977" y="460565"/>
                  </a:lnTo>
                  <a:lnTo>
                    <a:pt x="698144" y="379069"/>
                  </a:lnTo>
                  <a:lnTo>
                    <a:pt x="701598" y="355981"/>
                  </a:lnTo>
                  <a:lnTo>
                    <a:pt x="702500" y="348957"/>
                  </a:lnTo>
                  <a:lnTo>
                    <a:pt x="703859" y="348957"/>
                  </a:lnTo>
                  <a:lnTo>
                    <a:pt x="703859" y="460565"/>
                  </a:lnTo>
                  <a:lnTo>
                    <a:pt x="726490" y="460565"/>
                  </a:lnTo>
                  <a:lnTo>
                    <a:pt x="726490" y="348957"/>
                  </a:lnTo>
                  <a:lnTo>
                    <a:pt x="726490" y="294182"/>
                  </a:lnTo>
                  <a:close/>
                </a:path>
                <a:path w="1764665" h="461010">
                  <a:moveTo>
                    <a:pt x="819531" y="460565"/>
                  </a:moveTo>
                  <a:lnTo>
                    <a:pt x="814412" y="426605"/>
                  </a:lnTo>
                  <a:lnTo>
                    <a:pt x="810514" y="400799"/>
                  </a:lnTo>
                  <a:lnTo>
                    <a:pt x="801243" y="339445"/>
                  </a:lnTo>
                  <a:lnTo>
                    <a:pt x="794410" y="294182"/>
                  </a:lnTo>
                  <a:lnTo>
                    <a:pt x="787844" y="294182"/>
                  </a:lnTo>
                  <a:lnTo>
                    <a:pt x="787844" y="400799"/>
                  </a:lnTo>
                  <a:lnTo>
                    <a:pt x="771093" y="400799"/>
                  </a:lnTo>
                  <a:lnTo>
                    <a:pt x="778116" y="348284"/>
                  </a:lnTo>
                  <a:lnTo>
                    <a:pt x="778789" y="339445"/>
                  </a:lnTo>
                  <a:lnTo>
                    <a:pt x="780148" y="339445"/>
                  </a:lnTo>
                  <a:lnTo>
                    <a:pt x="780821" y="348284"/>
                  </a:lnTo>
                  <a:lnTo>
                    <a:pt x="787844" y="400799"/>
                  </a:lnTo>
                  <a:lnTo>
                    <a:pt x="787844" y="294182"/>
                  </a:lnTo>
                  <a:lnTo>
                    <a:pt x="764527" y="294182"/>
                  </a:lnTo>
                  <a:lnTo>
                    <a:pt x="739394" y="460565"/>
                  </a:lnTo>
                  <a:lnTo>
                    <a:pt x="763168" y="460565"/>
                  </a:lnTo>
                  <a:lnTo>
                    <a:pt x="767689" y="426605"/>
                  </a:lnTo>
                  <a:lnTo>
                    <a:pt x="791235" y="426605"/>
                  </a:lnTo>
                  <a:lnTo>
                    <a:pt x="795769" y="460565"/>
                  </a:lnTo>
                  <a:lnTo>
                    <a:pt x="819531" y="460565"/>
                  </a:lnTo>
                  <a:close/>
                </a:path>
                <a:path w="1764665" h="461010">
                  <a:moveTo>
                    <a:pt x="889254" y="437921"/>
                  </a:moveTo>
                  <a:lnTo>
                    <a:pt x="856894" y="437921"/>
                  </a:lnTo>
                  <a:lnTo>
                    <a:pt x="856894" y="294182"/>
                  </a:lnTo>
                  <a:lnTo>
                    <a:pt x="832434" y="294182"/>
                  </a:lnTo>
                  <a:lnTo>
                    <a:pt x="832434" y="460565"/>
                  </a:lnTo>
                  <a:lnTo>
                    <a:pt x="889254" y="460565"/>
                  </a:lnTo>
                  <a:lnTo>
                    <a:pt x="889254" y="437921"/>
                  </a:lnTo>
                  <a:close/>
                </a:path>
                <a:path w="1764665" h="461010">
                  <a:moveTo>
                    <a:pt x="1764487" y="102374"/>
                  </a:moveTo>
                  <a:lnTo>
                    <a:pt x="1666176" y="102374"/>
                  </a:lnTo>
                  <a:lnTo>
                    <a:pt x="1666176" y="3314"/>
                  </a:lnTo>
                  <a:lnTo>
                    <a:pt x="1624330" y="3314"/>
                  </a:lnTo>
                  <a:lnTo>
                    <a:pt x="1624330" y="102374"/>
                  </a:lnTo>
                  <a:lnTo>
                    <a:pt x="1526019" y="102374"/>
                  </a:lnTo>
                  <a:lnTo>
                    <a:pt x="1526019" y="143014"/>
                  </a:lnTo>
                  <a:lnTo>
                    <a:pt x="1624330" y="143014"/>
                  </a:lnTo>
                  <a:lnTo>
                    <a:pt x="1624330" y="242074"/>
                  </a:lnTo>
                  <a:lnTo>
                    <a:pt x="1666176" y="242074"/>
                  </a:lnTo>
                  <a:lnTo>
                    <a:pt x="1666176" y="143014"/>
                  </a:lnTo>
                  <a:lnTo>
                    <a:pt x="1764487" y="143014"/>
                  </a:lnTo>
                  <a:lnTo>
                    <a:pt x="1764487" y="102374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5" name="object 145" descr=""/>
          <p:cNvSpPr/>
          <p:nvPr/>
        </p:nvSpPr>
        <p:spPr>
          <a:xfrm>
            <a:off x="8983205" y="2152682"/>
            <a:ext cx="488950" cy="203835"/>
          </a:xfrm>
          <a:custGeom>
            <a:avLst/>
            <a:gdLst/>
            <a:ahLst/>
            <a:cxnLst/>
            <a:rect l="l" t="t" r="r" b="b"/>
            <a:pathLst>
              <a:path w="488950" h="203835">
                <a:moveTo>
                  <a:pt x="127215" y="7226"/>
                </a:moveTo>
                <a:lnTo>
                  <a:pt x="103517" y="7226"/>
                </a:lnTo>
                <a:lnTo>
                  <a:pt x="103517" y="110998"/>
                </a:lnTo>
                <a:lnTo>
                  <a:pt x="65354" y="110998"/>
                </a:lnTo>
                <a:lnTo>
                  <a:pt x="48145" y="108445"/>
                </a:lnTo>
                <a:lnTo>
                  <a:pt x="35102" y="100838"/>
                </a:lnTo>
                <a:lnTo>
                  <a:pt x="26835" y="88265"/>
                </a:lnTo>
                <a:lnTo>
                  <a:pt x="23939" y="70840"/>
                </a:lnTo>
                <a:lnTo>
                  <a:pt x="23698" y="70840"/>
                </a:lnTo>
                <a:lnTo>
                  <a:pt x="23698" y="7226"/>
                </a:lnTo>
                <a:lnTo>
                  <a:pt x="0" y="7226"/>
                </a:lnTo>
                <a:lnTo>
                  <a:pt x="0" y="70840"/>
                </a:lnTo>
                <a:lnTo>
                  <a:pt x="4737" y="97447"/>
                </a:lnTo>
                <a:lnTo>
                  <a:pt x="18084" y="117551"/>
                </a:lnTo>
                <a:lnTo>
                  <a:pt x="38722" y="130263"/>
                </a:lnTo>
                <a:lnTo>
                  <a:pt x="65354" y="134696"/>
                </a:lnTo>
                <a:lnTo>
                  <a:pt x="103517" y="134696"/>
                </a:lnTo>
                <a:lnTo>
                  <a:pt x="103517" y="196811"/>
                </a:lnTo>
                <a:lnTo>
                  <a:pt x="127215" y="196811"/>
                </a:lnTo>
                <a:lnTo>
                  <a:pt x="127215" y="7226"/>
                </a:lnTo>
                <a:close/>
              </a:path>
              <a:path w="488950" h="203835">
                <a:moveTo>
                  <a:pt x="301536" y="0"/>
                </a:moveTo>
                <a:lnTo>
                  <a:pt x="182295" y="139433"/>
                </a:lnTo>
                <a:lnTo>
                  <a:pt x="182295" y="6985"/>
                </a:lnTo>
                <a:lnTo>
                  <a:pt x="158597" y="6985"/>
                </a:lnTo>
                <a:lnTo>
                  <a:pt x="158597" y="203542"/>
                </a:lnTo>
                <a:lnTo>
                  <a:pt x="277837" y="64109"/>
                </a:lnTo>
                <a:lnTo>
                  <a:pt x="277837" y="196811"/>
                </a:lnTo>
                <a:lnTo>
                  <a:pt x="301536" y="196811"/>
                </a:lnTo>
                <a:lnTo>
                  <a:pt x="301536" y="0"/>
                </a:lnTo>
                <a:close/>
              </a:path>
              <a:path w="488950" h="203835">
                <a:moveTo>
                  <a:pt x="488823" y="33413"/>
                </a:moveTo>
                <a:lnTo>
                  <a:pt x="473849" y="20650"/>
                </a:lnTo>
                <a:lnTo>
                  <a:pt x="457415" y="11531"/>
                </a:lnTo>
                <a:lnTo>
                  <a:pt x="439534" y="6057"/>
                </a:lnTo>
                <a:lnTo>
                  <a:pt x="420217" y="4241"/>
                </a:lnTo>
                <a:lnTo>
                  <a:pt x="382333" y="11976"/>
                </a:lnTo>
                <a:lnTo>
                  <a:pt x="351777" y="33020"/>
                </a:lnTo>
                <a:lnTo>
                  <a:pt x="331368" y="64122"/>
                </a:lnTo>
                <a:lnTo>
                  <a:pt x="323938" y="102019"/>
                </a:lnTo>
                <a:lnTo>
                  <a:pt x="331368" y="139928"/>
                </a:lnTo>
                <a:lnTo>
                  <a:pt x="351777" y="171018"/>
                </a:lnTo>
                <a:lnTo>
                  <a:pt x="382333" y="192062"/>
                </a:lnTo>
                <a:lnTo>
                  <a:pt x="420217" y="199796"/>
                </a:lnTo>
                <a:lnTo>
                  <a:pt x="439534" y="197980"/>
                </a:lnTo>
                <a:lnTo>
                  <a:pt x="457415" y="192506"/>
                </a:lnTo>
                <a:lnTo>
                  <a:pt x="473849" y="183388"/>
                </a:lnTo>
                <a:lnTo>
                  <a:pt x="488823" y="170624"/>
                </a:lnTo>
                <a:lnTo>
                  <a:pt x="472109" y="153898"/>
                </a:lnTo>
                <a:lnTo>
                  <a:pt x="460883" y="163728"/>
                </a:lnTo>
                <a:lnTo>
                  <a:pt x="448500" y="170738"/>
                </a:lnTo>
                <a:lnTo>
                  <a:pt x="434962" y="174955"/>
                </a:lnTo>
                <a:lnTo>
                  <a:pt x="420217" y="176352"/>
                </a:lnTo>
                <a:lnTo>
                  <a:pt x="391553" y="170421"/>
                </a:lnTo>
                <a:lnTo>
                  <a:pt x="368617" y="154343"/>
                </a:lnTo>
                <a:lnTo>
                  <a:pt x="353390" y="130683"/>
                </a:lnTo>
                <a:lnTo>
                  <a:pt x="347878" y="102019"/>
                </a:lnTo>
                <a:lnTo>
                  <a:pt x="353390" y="73355"/>
                </a:lnTo>
                <a:lnTo>
                  <a:pt x="368617" y="49695"/>
                </a:lnTo>
                <a:lnTo>
                  <a:pt x="391553" y="33616"/>
                </a:lnTo>
                <a:lnTo>
                  <a:pt x="420217" y="27686"/>
                </a:lnTo>
                <a:lnTo>
                  <a:pt x="434809" y="29095"/>
                </a:lnTo>
                <a:lnTo>
                  <a:pt x="448310" y="33299"/>
                </a:lnTo>
                <a:lnTo>
                  <a:pt x="460730" y="40309"/>
                </a:lnTo>
                <a:lnTo>
                  <a:pt x="472109" y="50139"/>
                </a:lnTo>
                <a:lnTo>
                  <a:pt x="488823" y="33413"/>
                </a:lnTo>
                <a:close/>
              </a:path>
            </a:pathLst>
          </a:custGeom>
          <a:solidFill>
            <a:srgbClr val="0381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9477464" y="2108524"/>
            <a:ext cx="462280" cy="248285"/>
          </a:xfrm>
          <a:custGeom>
            <a:avLst/>
            <a:gdLst/>
            <a:ahLst/>
            <a:cxnLst/>
            <a:rect l="l" t="t" r="r" b="b"/>
            <a:pathLst>
              <a:path w="462279" h="248285">
                <a:moveTo>
                  <a:pt x="117487" y="51435"/>
                </a:moveTo>
                <a:lnTo>
                  <a:pt x="0" y="51435"/>
                </a:lnTo>
                <a:lnTo>
                  <a:pt x="0" y="73025"/>
                </a:lnTo>
                <a:lnTo>
                  <a:pt x="46888" y="73025"/>
                </a:lnTo>
                <a:lnTo>
                  <a:pt x="46888" y="240665"/>
                </a:lnTo>
                <a:lnTo>
                  <a:pt x="70599" y="240665"/>
                </a:lnTo>
                <a:lnTo>
                  <a:pt x="70599" y="73025"/>
                </a:lnTo>
                <a:lnTo>
                  <a:pt x="117487" y="73025"/>
                </a:lnTo>
                <a:lnTo>
                  <a:pt x="117487" y="51435"/>
                </a:lnTo>
                <a:close/>
              </a:path>
              <a:path w="462279" h="248285">
                <a:moveTo>
                  <a:pt x="253390" y="181851"/>
                </a:moveTo>
                <a:lnTo>
                  <a:pt x="252895" y="176110"/>
                </a:lnTo>
                <a:lnTo>
                  <a:pt x="252641" y="175107"/>
                </a:lnTo>
                <a:lnTo>
                  <a:pt x="252641" y="174866"/>
                </a:lnTo>
                <a:lnTo>
                  <a:pt x="252133" y="171869"/>
                </a:lnTo>
                <a:lnTo>
                  <a:pt x="251650" y="170624"/>
                </a:lnTo>
                <a:lnTo>
                  <a:pt x="251650" y="170383"/>
                </a:lnTo>
                <a:lnTo>
                  <a:pt x="251218" y="168910"/>
                </a:lnTo>
                <a:lnTo>
                  <a:pt x="251142" y="168376"/>
                </a:lnTo>
                <a:lnTo>
                  <a:pt x="250888" y="167881"/>
                </a:lnTo>
                <a:lnTo>
                  <a:pt x="250888" y="167132"/>
                </a:lnTo>
                <a:lnTo>
                  <a:pt x="250151" y="165633"/>
                </a:lnTo>
                <a:lnTo>
                  <a:pt x="250151" y="165379"/>
                </a:lnTo>
                <a:lnTo>
                  <a:pt x="249643" y="164134"/>
                </a:lnTo>
                <a:lnTo>
                  <a:pt x="242849" y="152412"/>
                </a:lnTo>
                <a:lnTo>
                  <a:pt x="241185" y="149555"/>
                </a:lnTo>
                <a:lnTo>
                  <a:pt x="229692" y="138938"/>
                </a:lnTo>
                <a:lnTo>
                  <a:pt x="229692" y="185585"/>
                </a:lnTo>
                <a:lnTo>
                  <a:pt x="227076" y="197904"/>
                </a:lnTo>
                <a:lnTo>
                  <a:pt x="220052" y="207975"/>
                </a:lnTo>
                <a:lnTo>
                  <a:pt x="209804" y="214782"/>
                </a:lnTo>
                <a:lnTo>
                  <a:pt x="197510" y="217271"/>
                </a:lnTo>
                <a:lnTo>
                  <a:pt x="156603" y="217271"/>
                </a:lnTo>
                <a:lnTo>
                  <a:pt x="156603" y="152412"/>
                </a:lnTo>
                <a:lnTo>
                  <a:pt x="203250" y="152412"/>
                </a:lnTo>
                <a:lnTo>
                  <a:pt x="208737" y="153911"/>
                </a:lnTo>
                <a:lnTo>
                  <a:pt x="213474" y="156654"/>
                </a:lnTo>
                <a:lnTo>
                  <a:pt x="213969" y="156908"/>
                </a:lnTo>
                <a:lnTo>
                  <a:pt x="220433" y="161988"/>
                </a:lnTo>
                <a:lnTo>
                  <a:pt x="225386" y="168910"/>
                </a:lnTo>
                <a:lnTo>
                  <a:pt x="228561" y="176999"/>
                </a:lnTo>
                <a:lnTo>
                  <a:pt x="229692" y="185585"/>
                </a:lnTo>
                <a:lnTo>
                  <a:pt x="229692" y="138938"/>
                </a:lnTo>
                <a:lnTo>
                  <a:pt x="229095" y="138379"/>
                </a:lnTo>
                <a:lnTo>
                  <a:pt x="214249" y="131229"/>
                </a:lnTo>
                <a:lnTo>
                  <a:pt x="197510" y="128714"/>
                </a:lnTo>
                <a:lnTo>
                  <a:pt x="156603" y="128714"/>
                </a:lnTo>
                <a:lnTo>
                  <a:pt x="156603" y="51384"/>
                </a:lnTo>
                <a:lnTo>
                  <a:pt x="132905" y="51384"/>
                </a:lnTo>
                <a:lnTo>
                  <a:pt x="132905" y="240969"/>
                </a:lnTo>
                <a:lnTo>
                  <a:pt x="197510" y="240969"/>
                </a:lnTo>
                <a:lnTo>
                  <a:pt x="219392" y="236626"/>
                </a:lnTo>
                <a:lnTo>
                  <a:pt x="237147" y="224726"/>
                </a:lnTo>
                <a:lnTo>
                  <a:pt x="242138" y="217271"/>
                </a:lnTo>
                <a:lnTo>
                  <a:pt x="249047" y="206984"/>
                </a:lnTo>
                <a:lnTo>
                  <a:pt x="253288" y="185585"/>
                </a:lnTo>
                <a:lnTo>
                  <a:pt x="253390" y="181851"/>
                </a:lnTo>
                <a:close/>
              </a:path>
              <a:path w="462279" h="248285">
                <a:moveTo>
                  <a:pt x="304279" y="51384"/>
                </a:moveTo>
                <a:lnTo>
                  <a:pt x="280581" y="51384"/>
                </a:lnTo>
                <a:lnTo>
                  <a:pt x="280581" y="240969"/>
                </a:lnTo>
                <a:lnTo>
                  <a:pt x="304279" y="240969"/>
                </a:lnTo>
                <a:lnTo>
                  <a:pt x="304279" y="51384"/>
                </a:lnTo>
                <a:close/>
              </a:path>
              <a:path w="462279" h="248285">
                <a:moveTo>
                  <a:pt x="426212" y="0"/>
                </a:moveTo>
                <a:lnTo>
                  <a:pt x="405752" y="0"/>
                </a:lnTo>
                <a:lnTo>
                  <a:pt x="405752" y="10972"/>
                </a:lnTo>
                <a:lnTo>
                  <a:pt x="401510" y="16459"/>
                </a:lnTo>
                <a:lnTo>
                  <a:pt x="380060" y="16459"/>
                </a:lnTo>
                <a:lnTo>
                  <a:pt x="375818" y="10972"/>
                </a:lnTo>
                <a:lnTo>
                  <a:pt x="375818" y="0"/>
                </a:lnTo>
                <a:lnTo>
                  <a:pt x="355371" y="0"/>
                </a:lnTo>
                <a:lnTo>
                  <a:pt x="355371" y="8724"/>
                </a:lnTo>
                <a:lnTo>
                  <a:pt x="357860" y="16217"/>
                </a:lnTo>
                <a:lnTo>
                  <a:pt x="388289" y="32435"/>
                </a:lnTo>
                <a:lnTo>
                  <a:pt x="393280" y="32435"/>
                </a:lnTo>
                <a:lnTo>
                  <a:pt x="407047" y="30238"/>
                </a:lnTo>
                <a:lnTo>
                  <a:pt x="417410" y="23888"/>
                </a:lnTo>
                <a:lnTo>
                  <a:pt x="422173" y="16459"/>
                </a:lnTo>
                <a:lnTo>
                  <a:pt x="423938" y="13703"/>
                </a:lnTo>
                <a:lnTo>
                  <a:pt x="426212" y="0"/>
                </a:lnTo>
                <a:close/>
              </a:path>
              <a:path w="462279" h="248285">
                <a:moveTo>
                  <a:pt x="462127" y="44157"/>
                </a:moveTo>
                <a:lnTo>
                  <a:pt x="342887" y="183591"/>
                </a:lnTo>
                <a:lnTo>
                  <a:pt x="342887" y="51142"/>
                </a:lnTo>
                <a:lnTo>
                  <a:pt x="319189" y="51142"/>
                </a:lnTo>
                <a:lnTo>
                  <a:pt x="319189" y="247700"/>
                </a:lnTo>
                <a:lnTo>
                  <a:pt x="374015" y="183591"/>
                </a:lnTo>
                <a:lnTo>
                  <a:pt x="438429" y="108267"/>
                </a:lnTo>
                <a:lnTo>
                  <a:pt x="438429" y="240969"/>
                </a:lnTo>
                <a:lnTo>
                  <a:pt x="462127" y="240969"/>
                </a:lnTo>
                <a:lnTo>
                  <a:pt x="462127" y="108267"/>
                </a:lnTo>
                <a:lnTo>
                  <a:pt x="462127" y="44157"/>
                </a:lnTo>
                <a:close/>
              </a:path>
            </a:pathLst>
          </a:custGeom>
          <a:solidFill>
            <a:srgbClr val="0381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8983209" y="2152673"/>
            <a:ext cx="798830" cy="203835"/>
          </a:xfrm>
          <a:custGeom>
            <a:avLst/>
            <a:gdLst/>
            <a:ahLst/>
            <a:cxnLst/>
            <a:rect l="l" t="t" r="r" b="b"/>
            <a:pathLst>
              <a:path w="798829" h="203835">
                <a:moveTo>
                  <a:pt x="103521" y="7232"/>
                </a:moveTo>
                <a:lnTo>
                  <a:pt x="103521" y="111005"/>
                </a:lnTo>
                <a:lnTo>
                  <a:pt x="65355" y="111005"/>
                </a:lnTo>
                <a:lnTo>
                  <a:pt x="48150" y="108448"/>
                </a:lnTo>
                <a:lnTo>
                  <a:pt x="35109" y="100839"/>
                </a:lnTo>
                <a:lnTo>
                  <a:pt x="26838" y="88273"/>
                </a:lnTo>
                <a:lnTo>
                  <a:pt x="23947" y="70844"/>
                </a:lnTo>
                <a:lnTo>
                  <a:pt x="23695" y="70844"/>
                </a:lnTo>
                <a:lnTo>
                  <a:pt x="23695" y="7232"/>
                </a:lnTo>
                <a:lnTo>
                  <a:pt x="0" y="7232"/>
                </a:lnTo>
                <a:lnTo>
                  <a:pt x="0" y="70844"/>
                </a:lnTo>
                <a:lnTo>
                  <a:pt x="4739" y="97447"/>
                </a:lnTo>
                <a:lnTo>
                  <a:pt x="18084" y="117551"/>
                </a:lnTo>
                <a:lnTo>
                  <a:pt x="38725" y="130265"/>
                </a:lnTo>
                <a:lnTo>
                  <a:pt x="65355" y="134701"/>
                </a:lnTo>
                <a:lnTo>
                  <a:pt x="103521" y="134701"/>
                </a:lnTo>
                <a:lnTo>
                  <a:pt x="103521" y="196811"/>
                </a:lnTo>
                <a:lnTo>
                  <a:pt x="127217" y="196811"/>
                </a:lnTo>
                <a:lnTo>
                  <a:pt x="127217" y="7232"/>
                </a:lnTo>
                <a:lnTo>
                  <a:pt x="103521" y="7232"/>
                </a:lnTo>
                <a:close/>
              </a:path>
              <a:path w="798829" h="203835">
                <a:moveTo>
                  <a:pt x="301536" y="0"/>
                </a:moveTo>
                <a:lnTo>
                  <a:pt x="182297" y="139442"/>
                </a:lnTo>
                <a:lnTo>
                  <a:pt x="182297" y="6987"/>
                </a:lnTo>
                <a:lnTo>
                  <a:pt x="158602" y="6987"/>
                </a:lnTo>
                <a:lnTo>
                  <a:pt x="158602" y="203547"/>
                </a:lnTo>
                <a:lnTo>
                  <a:pt x="277834" y="64108"/>
                </a:lnTo>
                <a:lnTo>
                  <a:pt x="277834" y="196811"/>
                </a:lnTo>
                <a:lnTo>
                  <a:pt x="301536" y="196811"/>
                </a:lnTo>
                <a:lnTo>
                  <a:pt x="301536" y="0"/>
                </a:lnTo>
                <a:close/>
              </a:path>
              <a:path w="798829" h="203835">
                <a:moveTo>
                  <a:pt x="323938" y="102020"/>
                </a:moveTo>
                <a:lnTo>
                  <a:pt x="331371" y="139926"/>
                </a:lnTo>
                <a:lnTo>
                  <a:pt x="351781" y="171025"/>
                </a:lnTo>
                <a:lnTo>
                  <a:pt x="382341" y="192067"/>
                </a:lnTo>
                <a:lnTo>
                  <a:pt x="420221" y="199804"/>
                </a:lnTo>
                <a:lnTo>
                  <a:pt x="439534" y="197980"/>
                </a:lnTo>
                <a:lnTo>
                  <a:pt x="457421" y="192509"/>
                </a:lnTo>
                <a:lnTo>
                  <a:pt x="473858" y="183390"/>
                </a:lnTo>
                <a:lnTo>
                  <a:pt x="488819" y="170621"/>
                </a:lnTo>
                <a:lnTo>
                  <a:pt x="472108" y="153907"/>
                </a:lnTo>
                <a:lnTo>
                  <a:pt x="460880" y="163730"/>
                </a:lnTo>
                <a:lnTo>
                  <a:pt x="448504" y="170746"/>
                </a:lnTo>
                <a:lnTo>
                  <a:pt x="434958" y="174956"/>
                </a:lnTo>
                <a:lnTo>
                  <a:pt x="420221" y="176359"/>
                </a:lnTo>
                <a:lnTo>
                  <a:pt x="391556" y="170427"/>
                </a:lnTo>
                <a:lnTo>
                  <a:pt x="368619" y="154345"/>
                </a:lnTo>
                <a:lnTo>
                  <a:pt x="353398" y="130685"/>
                </a:lnTo>
                <a:lnTo>
                  <a:pt x="347883" y="102020"/>
                </a:lnTo>
                <a:lnTo>
                  <a:pt x="353398" y="73358"/>
                </a:lnTo>
                <a:lnTo>
                  <a:pt x="368619" y="49701"/>
                </a:lnTo>
                <a:lnTo>
                  <a:pt x="391556" y="33622"/>
                </a:lnTo>
                <a:lnTo>
                  <a:pt x="420221" y="27691"/>
                </a:lnTo>
                <a:lnTo>
                  <a:pt x="434817" y="29093"/>
                </a:lnTo>
                <a:lnTo>
                  <a:pt x="448315" y="33300"/>
                </a:lnTo>
                <a:lnTo>
                  <a:pt x="460738" y="40315"/>
                </a:lnTo>
                <a:lnTo>
                  <a:pt x="472108" y="50137"/>
                </a:lnTo>
                <a:lnTo>
                  <a:pt x="488819" y="33422"/>
                </a:lnTo>
                <a:lnTo>
                  <a:pt x="473858" y="20656"/>
                </a:lnTo>
                <a:lnTo>
                  <a:pt x="457421" y="11537"/>
                </a:lnTo>
                <a:lnTo>
                  <a:pt x="439534" y="6064"/>
                </a:lnTo>
                <a:lnTo>
                  <a:pt x="420221" y="4240"/>
                </a:lnTo>
                <a:lnTo>
                  <a:pt x="382341" y="11977"/>
                </a:lnTo>
                <a:lnTo>
                  <a:pt x="351781" y="33020"/>
                </a:lnTo>
                <a:lnTo>
                  <a:pt x="331371" y="64118"/>
                </a:lnTo>
                <a:lnTo>
                  <a:pt x="323938" y="102020"/>
                </a:lnTo>
                <a:close/>
              </a:path>
              <a:path w="798829" h="203835">
                <a:moveTo>
                  <a:pt x="541152" y="29182"/>
                </a:moveTo>
                <a:lnTo>
                  <a:pt x="541152" y="196811"/>
                </a:lnTo>
                <a:lnTo>
                  <a:pt x="564855" y="196811"/>
                </a:lnTo>
                <a:lnTo>
                  <a:pt x="564855" y="29182"/>
                </a:lnTo>
                <a:lnTo>
                  <a:pt x="611748" y="29182"/>
                </a:lnTo>
                <a:lnTo>
                  <a:pt x="611748" y="7232"/>
                </a:lnTo>
                <a:lnTo>
                  <a:pt x="494258" y="7232"/>
                </a:lnTo>
                <a:lnTo>
                  <a:pt x="494258" y="29182"/>
                </a:lnTo>
                <a:lnTo>
                  <a:pt x="541152" y="29182"/>
                </a:lnTo>
                <a:close/>
              </a:path>
              <a:path w="798829" h="203835">
                <a:moveTo>
                  <a:pt x="650862" y="173116"/>
                </a:moveTo>
                <a:lnTo>
                  <a:pt x="650862" y="108262"/>
                </a:lnTo>
                <a:lnTo>
                  <a:pt x="691769" y="108262"/>
                </a:lnTo>
                <a:lnTo>
                  <a:pt x="697510" y="108262"/>
                </a:lnTo>
                <a:lnTo>
                  <a:pt x="702997" y="109753"/>
                </a:lnTo>
                <a:lnTo>
                  <a:pt x="707739" y="112500"/>
                </a:lnTo>
                <a:lnTo>
                  <a:pt x="708235" y="112751"/>
                </a:lnTo>
                <a:lnTo>
                  <a:pt x="714691" y="117828"/>
                </a:lnTo>
                <a:lnTo>
                  <a:pt x="719648" y="124753"/>
                </a:lnTo>
                <a:lnTo>
                  <a:pt x="722827" y="132847"/>
                </a:lnTo>
                <a:lnTo>
                  <a:pt x="723949" y="141433"/>
                </a:lnTo>
                <a:lnTo>
                  <a:pt x="721342" y="153752"/>
                </a:lnTo>
                <a:lnTo>
                  <a:pt x="714315" y="163824"/>
                </a:lnTo>
                <a:lnTo>
                  <a:pt x="704060" y="170622"/>
                </a:lnTo>
                <a:lnTo>
                  <a:pt x="691769" y="173116"/>
                </a:lnTo>
                <a:lnTo>
                  <a:pt x="650862" y="173116"/>
                </a:lnTo>
                <a:close/>
              </a:path>
              <a:path w="798829" h="203835">
                <a:moveTo>
                  <a:pt x="746899" y="130957"/>
                </a:moveTo>
                <a:lnTo>
                  <a:pt x="746899" y="130712"/>
                </a:lnTo>
                <a:lnTo>
                  <a:pt x="746399" y="127713"/>
                </a:lnTo>
                <a:lnTo>
                  <a:pt x="745906" y="126467"/>
                </a:lnTo>
                <a:lnTo>
                  <a:pt x="745906" y="126222"/>
                </a:lnTo>
                <a:lnTo>
                  <a:pt x="745406" y="124473"/>
                </a:lnTo>
                <a:lnTo>
                  <a:pt x="745406" y="124225"/>
                </a:lnTo>
                <a:lnTo>
                  <a:pt x="745153" y="123724"/>
                </a:lnTo>
                <a:lnTo>
                  <a:pt x="745153" y="122979"/>
                </a:lnTo>
                <a:lnTo>
                  <a:pt x="744407" y="121481"/>
                </a:lnTo>
                <a:lnTo>
                  <a:pt x="744407" y="121230"/>
                </a:lnTo>
                <a:lnTo>
                  <a:pt x="708511" y="87078"/>
                </a:lnTo>
                <a:lnTo>
                  <a:pt x="691769" y="84560"/>
                </a:lnTo>
                <a:lnTo>
                  <a:pt x="650862" y="84560"/>
                </a:lnTo>
                <a:lnTo>
                  <a:pt x="650862" y="7232"/>
                </a:lnTo>
                <a:lnTo>
                  <a:pt x="627167" y="7232"/>
                </a:lnTo>
                <a:lnTo>
                  <a:pt x="627167" y="196811"/>
                </a:lnTo>
                <a:lnTo>
                  <a:pt x="691769" y="196811"/>
                </a:lnTo>
                <a:lnTo>
                  <a:pt x="713656" y="192466"/>
                </a:lnTo>
                <a:lnTo>
                  <a:pt x="731404" y="180568"/>
                </a:lnTo>
                <a:lnTo>
                  <a:pt x="743305" y="162823"/>
                </a:lnTo>
                <a:lnTo>
                  <a:pt x="747651" y="140939"/>
                </a:lnTo>
                <a:lnTo>
                  <a:pt x="747651" y="137695"/>
                </a:lnTo>
                <a:lnTo>
                  <a:pt x="747396" y="134701"/>
                </a:lnTo>
                <a:lnTo>
                  <a:pt x="747151" y="131954"/>
                </a:lnTo>
                <a:lnTo>
                  <a:pt x="746899" y="130957"/>
                </a:lnTo>
                <a:close/>
              </a:path>
              <a:path w="798829" h="203835">
                <a:moveTo>
                  <a:pt x="774839" y="196811"/>
                </a:moveTo>
                <a:lnTo>
                  <a:pt x="798534" y="196811"/>
                </a:lnTo>
                <a:lnTo>
                  <a:pt x="798534" y="7232"/>
                </a:lnTo>
                <a:lnTo>
                  <a:pt x="774839" y="7232"/>
                </a:lnTo>
                <a:lnTo>
                  <a:pt x="774839" y="196811"/>
                </a:lnTo>
                <a:close/>
              </a:path>
            </a:pathLst>
          </a:custGeom>
          <a:ln w="3175">
            <a:solidFill>
              <a:srgbClr val="03814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9796661" y="2108519"/>
            <a:ext cx="143510" cy="248285"/>
          </a:xfrm>
          <a:custGeom>
            <a:avLst/>
            <a:gdLst/>
            <a:ahLst/>
            <a:cxnLst/>
            <a:rect l="l" t="t" r="r" b="b"/>
            <a:pathLst>
              <a:path w="143509" h="248285">
                <a:moveTo>
                  <a:pt x="74084" y="32431"/>
                </a:moveTo>
                <a:lnTo>
                  <a:pt x="87861" y="30241"/>
                </a:lnTo>
                <a:lnTo>
                  <a:pt x="98223" y="23887"/>
                </a:lnTo>
                <a:lnTo>
                  <a:pt x="104749" y="13698"/>
                </a:lnTo>
                <a:lnTo>
                  <a:pt x="107017" y="0"/>
                </a:lnTo>
                <a:lnTo>
                  <a:pt x="86558" y="0"/>
                </a:lnTo>
                <a:lnTo>
                  <a:pt x="86558" y="10976"/>
                </a:lnTo>
                <a:lnTo>
                  <a:pt x="82317" y="16463"/>
                </a:lnTo>
                <a:lnTo>
                  <a:pt x="74084" y="16463"/>
                </a:lnTo>
                <a:lnTo>
                  <a:pt x="69098" y="16463"/>
                </a:lnTo>
                <a:lnTo>
                  <a:pt x="60868" y="16463"/>
                </a:lnTo>
                <a:lnTo>
                  <a:pt x="56624" y="10976"/>
                </a:lnTo>
                <a:lnTo>
                  <a:pt x="56624" y="0"/>
                </a:lnTo>
                <a:lnTo>
                  <a:pt x="36173" y="0"/>
                </a:lnTo>
                <a:lnTo>
                  <a:pt x="36173" y="8729"/>
                </a:lnTo>
                <a:lnTo>
                  <a:pt x="38663" y="16217"/>
                </a:lnTo>
                <a:lnTo>
                  <a:pt x="69098" y="32431"/>
                </a:lnTo>
                <a:lnTo>
                  <a:pt x="74084" y="32431"/>
                </a:lnTo>
                <a:close/>
              </a:path>
              <a:path w="143509" h="248285">
                <a:moveTo>
                  <a:pt x="23699" y="183596"/>
                </a:moveTo>
                <a:lnTo>
                  <a:pt x="23699" y="51141"/>
                </a:lnTo>
                <a:lnTo>
                  <a:pt x="0" y="51141"/>
                </a:lnTo>
                <a:lnTo>
                  <a:pt x="0" y="247702"/>
                </a:lnTo>
                <a:lnTo>
                  <a:pt x="119235" y="108262"/>
                </a:lnTo>
                <a:lnTo>
                  <a:pt x="119235" y="240965"/>
                </a:lnTo>
                <a:lnTo>
                  <a:pt x="142938" y="240965"/>
                </a:lnTo>
                <a:lnTo>
                  <a:pt x="142938" y="44154"/>
                </a:lnTo>
                <a:lnTo>
                  <a:pt x="23699" y="183596"/>
                </a:lnTo>
                <a:close/>
              </a:path>
            </a:pathLst>
          </a:custGeom>
          <a:ln w="3175">
            <a:solidFill>
              <a:srgbClr val="03814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9" name="object 149" descr=""/>
          <p:cNvGrpSpPr/>
          <p:nvPr/>
        </p:nvGrpSpPr>
        <p:grpSpPr>
          <a:xfrm>
            <a:off x="8979990" y="2369394"/>
            <a:ext cx="957580" cy="426720"/>
            <a:chOff x="8979990" y="2369394"/>
            <a:chExt cx="957580" cy="426720"/>
          </a:xfrm>
        </p:grpSpPr>
        <p:sp>
          <p:nvSpPr>
            <p:cNvPr id="150" name="object 150" descr=""/>
            <p:cNvSpPr/>
            <p:nvPr/>
          </p:nvSpPr>
          <p:spPr>
            <a:xfrm>
              <a:off x="8981351" y="2370766"/>
              <a:ext cx="954405" cy="423545"/>
            </a:xfrm>
            <a:custGeom>
              <a:avLst/>
              <a:gdLst/>
              <a:ahLst/>
              <a:cxnLst/>
              <a:rect l="l" t="t" r="r" b="b"/>
              <a:pathLst>
                <a:path w="954404" h="423544">
                  <a:moveTo>
                    <a:pt x="308622" y="321424"/>
                  </a:moveTo>
                  <a:lnTo>
                    <a:pt x="268389" y="321424"/>
                  </a:lnTo>
                  <a:lnTo>
                    <a:pt x="268389" y="54419"/>
                  </a:lnTo>
                  <a:lnTo>
                    <a:pt x="268389" y="14173"/>
                  </a:lnTo>
                  <a:lnTo>
                    <a:pt x="224955" y="14173"/>
                  </a:lnTo>
                  <a:lnTo>
                    <a:pt x="224955" y="54419"/>
                  </a:lnTo>
                  <a:lnTo>
                    <a:pt x="224955" y="321424"/>
                  </a:lnTo>
                  <a:lnTo>
                    <a:pt x="74523" y="321424"/>
                  </a:lnTo>
                  <a:lnTo>
                    <a:pt x="85331" y="304711"/>
                  </a:lnTo>
                  <a:lnTo>
                    <a:pt x="93040" y="286791"/>
                  </a:lnTo>
                  <a:lnTo>
                    <a:pt x="97675" y="267677"/>
                  </a:lnTo>
                  <a:lnTo>
                    <a:pt x="99212" y="247357"/>
                  </a:lnTo>
                  <a:lnTo>
                    <a:pt x="99212" y="54419"/>
                  </a:lnTo>
                  <a:lnTo>
                    <a:pt x="224955" y="54419"/>
                  </a:lnTo>
                  <a:lnTo>
                    <a:pt x="224955" y="14173"/>
                  </a:lnTo>
                  <a:lnTo>
                    <a:pt x="55778" y="14173"/>
                  </a:lnTo>
                  <a:lnTo>
                    <a:pt x="55778" y="247357"/>
                  </a:lnTo>
                  <a:lnTo>
                    <a:pt x="52400" y="272630"/>
                  </a:lnTo>
                  <a:lnTo>
                    <a:pt x="42125" y="296570"/>
                  </a:lnTo>
                  <a:lnTo>
                    <a:pt x="24726" y="314413"/>
                  </a:lnTo>
                  <a:lnTo>
                    <a:pt x="0" y="321424"/>
                  </a:lnTo>
                  <a:lnTo>
                    <a:pt x="0" y="423379"/>
                  </a:lnTo>
                  <a:lnTo>
                    <a:pt x="43434" y="423379"/>
                  </a:lnTo>
                  <a:lnTo>
                    <a:pt x="43434" y="361657"/>
                  </a:lnTo>
                  <a:lnTo>
                    <a:pt x="265188" y="361657"/>
                  </a:lnTo>
                  <a:lnTo>
                    <a:pt x="265188" y="423379"/>
                  </a:lnTo>
                  <a:lnTo>
                    <a:pt x="308622" y="423379"/>
                  </a:lnTo>
                  <a:lnTo>
                    <a:pt x="308622" y="361657"/>
                  </a:lnTo>
                  <a:lnTo>
                    <a:pt x="308622" y="321424"/>
                  </a:lnTo>
                  <a:close/>
                </a:path>
                <a:path w="954404" h="423544">
                  <a:moveTo>
                    <a:pt x="657796" y="188379"/>
                  </a:moveTo>
                  <a:lnTo>
                    <a:pt x="652119" y="140817"/>
                  </a:lnTo>
                  <a:lnTo>
                    <a:pt x="635711" y="98018"/>
                  </a:lnTo>
                  <a:lnTo>
                    <a:pt x="614349" y="68453"/>
                  </a:lnTo>
                  <a:lnTo>
                    <a:pt x="614349" y="188379"/>
                  </a:lnTo>
                  <a:lnTo>
                    <a:pt x="608279" y="231584"/>
                  </a:lnTo>
                  <a:lnTo>
                    <a:pt x="590829" y="269532"/>
                  </a:lnTo>
                  <a:lnTo>
                    <a:pt x="563092" y="299745"/>
                  </a:lnTo>
                  <a:lnTo>
                    <a:pt x="526224" y="319709"/>
                  </a:lnTo>
                  <a:lnTo>
                    <a:pt x="481304" y="326910"/>
                  </a:lnTo>
                  <a:lnTo>
                    <a:pt x="436613" y="319709"/>
                  </a:lnTo>
                  <a:lnTo>
                    <a:pt x="399872" y="299745"/>
                  </a:lnTo>
                  <a:lnTo>
                    <a:pt x="372211" y="269532"/>
                  </a:lnTo>
                  <a:lnTo>
                    <a:pt x="354774" y="231584"/>
                  </a:lnTo>
                  <a:lnTo>
                    <a:pt x="348716" y="188379"/>
                  </a:lnTo>
                  <a:lnTo>
                    <a:pt x="354774" y="144957"/>
                  </a:lnTo>
                  <a:lnTo>
                    <a:pt x="372211" y="106870"/>
                  </a:lnTo>
                  <a:lnTo>
                    <a:pt x="399872" y="76581"/>
                  </a:lnTo>
                  <a:lnTo>
                    <a:pt x="436613" y="56603"/>
                  </a:lnTo>
                  <a:lnTo>
                    <a:pt x="481304" y="49390"/>
                  </a:lnTo>
                  <a:lnTo>
                    <a:pt x="526224" y="56603"/>
                  </a:lnTo>
                  <a:lnTo>
                    <a:pt x="563092" y="76581"/>
                  </a:lnTo>
                  <a:lnTo>
                    <a:pt x="590829" y="106870"/>
                  </a:lnTo>
                  <a:lnTo>
                    <a:pt x="608279" y="144957"/>
                  </a:lnTo>
                  <a:lnTo>
                    <a:pt x="614349" y="188379"/>
                  </a:lnTo>
                  <a:lnTo>
                    <a:pt x="614349" y="68453"/>
                  </a:lnTo>
                  <a:lnTo>
                    <a:pt x="574408" y="33667"/>
                  </a:lnTo>
                  <a:lnTo>
                    <a:pt x="531368" y="15570"/>
                  </a:lnTo>
                  <a:lnTo>
                    <a:pt x="481304" y="9144"/>
                  </a:lnTo>
                  <a:lnTo>
                    <a:pt x="431431" y="15570"/>
                  </a:lnTo>
                  <a:lnTo>
                    <a:pt x="388531" y="33667"/>
                  </a:lnTo>
                  <a:lnTo>
                    <a:pt x="353517" y="61734"/>
                  </a:lnTo>
                  <a:lnTo>
                    <a:pt x="327342" y="98018"/>
                  </a:lnTo>
                  <a:lnTo>
                    <a:pt x="310959" y="140817"/>
                  </a:lnTo>
                  <a:lnTo>
                    <a:pt x="305282" y="188379"/>
                  </a:lnTo>
                  <a:lnTo>
                    <a:pt x="310959" y="235915"/>
                  </a:lnTo>
                  <a:lnTo>
                    <a:pt x="327342" y="278612"/>
                  </a:lnTo>
                  <a:lnTo>
                    <a:pt x="353517" y="314794"/>
                  </a:lnTo>
                  <a:lnTo>
                    <a:pt x="388531" y="342747"/>
                  </a:lnTo>
                  <a:lnTo>
                    <a:pt x="431431" y="360768"/>
                  </a:lnTo>
                  <a:lnTo>
                    <a:pt x="481304" y="367144"/>
                  </a:lnTo>
                  <a:lnTo>
                    <a:pt x="531368" y="360768"/>
                  </a:lnTo>
                  <a:lnTo>
                    <a:pt x="574408" y="342747"/>
                  </a:lnTo>
                  <a:lnTo>
                    <a:pt x="594283" y="326910"/>
                  </a:lnTo>
                  <a:lnTo>
                    <a:pt x="609498" y="314794"/>
                  </a:lnTo>
                  <a:lnTo>
                    <a:pt x="635711" y="278612"/>
                  </a:lnTo>
                  <a:lnTo>
                    <a:pt x="652119" y="235915"/>
                  </a:lnTo>
                  <a:lnTo>
                    <a:pt x="657796" y="188379"/>
                  </a:lnTo>
                  <a:close/>
                </a:path>
                <a:path w="954404" h="423544">
                  <a:moveTo>
                    <a:pt x="954379" y="0"/>
                  </a:moveTo>
                  <a:lnTo>
                    <a:pt x="819505" y="158203"/>
                  </a:lnTo>
                  <a:lnTo>
                    <a:pt x="684631" y="0"/>
                  </a:lnTo>
                  <a:lnTo>
                    <a:pt x="684631" y="361657"/>
                  </a:lnTo>
                  <a:lnTo>
                    <a:pt x="728065" y="361657"/>
                  </a:lnTo>
                  <a:lnTo>
                    <a:pt x="728065" y="117970"/>
                  </a:lnTo>
                  <a:lnTo>
                    <a:pt x="819505" y="224955"/>
                  </a:lnTo>
                  <a:lnTo>
                    <a:pt x="910945" y="117970"/>
                  </a:lnTo>
                  <a:lnTo>
                    <a:pt x="910945" y="361657"/>
                  </a:lnTo>
                  <a:lnTo>
                    <a:pt x="954379" y="361657"/>
                  </a:lnTo>
                  <a:lnTo>
                    <a:pt x="954379" y="0"/>
                  </a:lnTo>
                  <a:close/>
                </a:path>
              </a:pathLst>
            </a:custGeom>
            <a:solidFill>
              <a:srgbClr val="FE9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8981362" y="2370765"/>
              <a:ext cx="954405" cy="423545"/>
            </a:xfrm>
            <a:custGeom>
              <a:avLst/>
              <a:gdLst/>
              <a:ahLst/>
              <a:cxnLst/>
              <a:rect l="l" t="t" r="r" b="b"/>
              <a:pathLst>
                <a:path w="954404" h="423544">
                  <a:moveTo>
                    <a:pt x="224946" y="54413"/>
                  </a:moveTo>
                  <a:lnTo>
                    <a:pt x="224946" y="321421"/>
                  </a:lnTo>
                  <a:lnTo>
                    <a:pt x="74523" y="321421"/>
                  </a:lnTo>
                  <a:lnTo>
                    <a:pt x="85324" y="304705"/>
                  </a:lnTo>
                  <a:lnTo>
                    <a:pt x="93040" y="286788"/>
                  </a:lnTo>
                  <a:lnTo>
                    <a:pt x="97669" y="267670"/>
                  </a:lnTo>
                  <a:lnTo>
                    <a:pt x="99212" y="247351"/>
                  </a:lnTo>
                  <a:lnTo>
                    <a:pt x="99212" y="54413"/>
                  </a:lnTo>
                  <a:lnTo>
                    <a:pt x="224946" y="54413"/>
                  </a:lnTo>
                  <a:close/>
                </a:path>
                <a:path w="954404" h="423544">
                  <a:moveTo>
                    <a:pt x="268380" y="321421"/>
                  </a:moveTo>
                  <a:lnTo>
                    <a:pt x="268380" y="14173"/>
                  </a:lnTo>
                  <a:lnTo>
                    <a:pt x="55778" y="14173"/>
                  </a:lnTo>
                  <a:lnTo>
                    <a:pt x="55778" y="247351"/>
                  </a:lnTo>
                  <a:lnTo>
                    <a:pt x="52399" y="272621"/>
                  </a:lnTo>
                  <a:lnTo>
                    <a:pt x="42119" y="296561"/>
                  </a:lnTo>
                  <a:lnTo>
                    <a:pt x="24724" y="314413"/>
                  </a:lnTo>
                  <a:lnTo>
                    <a:pt x="0" y="321421"/>
                  </a:lnTo>
                  <a:lnTo>
                    <a:pt x="0" y="423377"/>
                  </a:lnTo>
                  <a:lnTo>
                    <a:pt x="43433" y="423377"/>
                  </a:lnTo>
                  <a:lnTo>
                    <a:pt x="43433" y="361655"/>
                  </a:lnTo>
                  <a:lnTo>
                    <a:pt x="265179" y="361655"/>
                  </a:lnTo>
                  <a:lnTo>
                    <a:pt x="265179" y="423377"/>
                  </a:lnTo>
                  <a:lnTo>
                    <a:pt x="308613" y="423377"/>
                  </a:lnTo>
                  <a:lnTo>
                    <a:pt x="308613" y="321421"/>
                  </a:lnTo>
                  <a:lnTo>
                    <a:pt x="268380" y="321421"/>
                  </a:lnTo>
                  <a:close/>
                </a:path>
                <a:path w="954404" h="423544">
                  <a:moveTo>
                    <a:pt x="481302" y="9143"/>
                  </a:moveTo>
                  <a:lnTo>
                    <a:pt x="431431" y="15562"/>
                  </a:lnTo>
                  <a:lnTo>
                    <a:pt x="388521" y="33665"/>
                  </a:lnTo>
                  <a:lnTo>
                    <a:pt x="353511" y="61725"/>
                  </a:lnTo>
                  <a:lnTo>
                    <a:pt x="327340" y="98014"/>
                  </a:lnTo>
                  <a:lnTo>
                    <a:pt x="310948" y="140806"/>
                  </a:lnTo>
                  <a:lnTo>
                    <a:pt x="305276" y="188372"/>
                  </a:lnTo>
                  <a:lnTo>
                    <a:pt x="310948" y="235906"/>
                  </a:lnTo>
                  <a:lnTo>
                    <a:pt x="327340" y="278613"/>
                  </a:lnTo>
                  <a:lnTo>
                    <a:pt x="353511" y="314791"/>
                  </a:lnTo>
                  <a:lnTo>
                    <a:pt x="388521" y="342740"/>
                  </a:lnTo>
                  <a:lnTo>
                    <a:pt x="431431" y="360757"/>
                  </a:lnTo>
                  <a:lnTo>
                    <a:pt x="481302" y="367141"/>
                  </a:lnTo>
                  <a:lnTo>
                    <a:pt x="531363" y="360757"/>
                  </a:lnTo>
                  <a:lnTo>
                    <a:pt x="574402" y="342740"/>
                  </a:lnTo>
                  <a:lnTo>
                    <a:pt x="609491" y="314791"/>
                  </a:lnTo>
                  <a:lnTo>
                    <a:pt x="635703" y="278613"/>
                  </a:lnTo>
                  <a:lnTo>
                    <a:pt x="652110" y="235906"/>
                  </a:lnTo>
                  <a:lnTo>
                    <a:pt x="657785" y="188372"/>
                  </a:lnTo>
                  <a:lnTo>
                    <a:pt x="652110" y="140806"/>
                  </a:lnTo>
                  <a:lnTo>
                    <a:pt x="635703" y="98014"/>
                  </a:lnTo>
                  <a:lnTo>
                    <a:pt x="609491" y="61725"/>
                  </a:lnTo>
                  <a:lnTo>
                    <a:pt x="574402" y="33665"/>
                  </a:lnTo>
                  <a:lnTo>
                    <a:pt x="531363" y="15562"/>
                  </a:lnTo>
                  <a:lnTo>
                    <a:pt x="481302" y="9143"/>
                  </a:lnTo>
                  <a:close/>
                </a:path>
                <a:path w="954404" h="423544">
                  <a:moveTo>
                    <a:pt x="481302" y="326908"/>
                  </a:moveTo>
                  <a:lnTo>
                    <a:pt x="436613" y="319698"/>
                  </a:lnTo>
                  <a:lnTo>
                    <a:pt x="399867" y="299739"/>
                  </a:lnTo>
                  <a:lnTo>
                    <a:pt x="372208" y="269530"/>
                  </a:lnTo>
                  <a:lnTo>
                    <a:pt x="354774" y="231574"/>
                  </a:lnTo>
                  <a:lnTo>
                    <a:pt x="348710" y="188372"/>
                  </a:lnTo>
                  <a:lnTo>
                    <a:pt x="354774" y="144949"/>
                  </a:lnTo>
                  <a:lnTo>
                    <a:pt x="372208" y="106859"/>
                  </a:lnTo>
                  <a:lnTo>
                    <a:pt x="399867" y="76581"/>
                  </a:lnTo>
                  <a:lnTo>
                    <a:pt x="436613" y="56596"/>
                  </a:lnTo>
                  <a:lnTo>
                    <a:pt x="481302" y="49383"/>
                  </a:lnTo>
                  <a:lnTo>
                    <a:pt x="526213" y="56596"/>
                  </a:lnTo>
                  <a:lnTo>
                    <a:pt x="563093" y="76581"/>
                  </a:lnTo>
                  <a:lnTo>
                    <a:pt x="590821" y="106859"/>
                  </a:lnTo>
                  <a:lnTo>
                    <a:pt x="608279" y="144949"/>
                  </a:lnTo>
                  <a:lnTo>
                    <a:pt x="614347" y="188372"/>
                  </a:lnTo>
                  <a:lnTo>
                    <a:pt x="608279" y="231574"/>
                  </a:lnTo>
                  <a:lnTo>
                    <a:pt x="590821" y="269530"/>
                  </a:lnTo>
                  <a:lnTo>
                    <a:pt x="563093" y="299739"/>
                  </a:lnTo>
                  <a:lnTo>
                    <a:pt x="526213" y="319698"/>
                  </a:lnTo>
                  <a:lnTo>
                    <a:pt x="481302" y="326908"/>
                  </a:lnTo>
                  <a:close/>
                </a:path>
                <a:path w="954404" h="423544">
                  <a:moveTo>
                    <a:pt x="728056" y="117963"/>
                  </a:moveTo>
                  <a:lnTo>
                    <a:pt x="819500" y="224948"/>
                  </a:lnTo>
                  <a:lnTo>
                    <a:pt x="910940" y="117963"/>
                  </a:lnTo>
                  <a:lnTo>
                    <a:pt x="910940" y="361655"/>
                  </a:lnTo>
                  <a:lnTo>
                    <a:pt x="954374" y="361655"/>
                  </a:lnTo>
                  <a:lnTo>
                    <a:pt x="954374" y="0"/>
                  </a:lnTo>
                  <a:lnTo>
                    <a:pt x="819500" y="158197"/>
                  </a:lnTo>
                  <a:lnTo>
                    <a:pt x="684622" y="0"/>
                  </a:lnTo>
                  <a:lnTo>
                    <a:pt x="684622" y="361655"/>
                  </a:lnTo>
                  <a:lnTo>
                    <a:pt x="728056" y="361655"/>
                  </a:lnTo>
                  <a:lnTo>
                    <a:pt x="728056" y="117963"/>
                  </a:lnTo>
                  <a:close/>
                </a:path>
              </a:pathLst>
            </a:custGeom>
            <a:ln w="3175">
              <a:solidFill>
                <a:srgbClr val="FE9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 descr=""/>
          <p:cNvGrpSpPr/>
          <p:nvPr/>
        </p:nvGrpSpPr>
        <p:grpSpPr>
          <a:xfrm>
            <a:off x="4114112" y="2097935"/>
            <a:ext cx="1116330" cy="707390"/>
            <a:chOff x="4114112" y="2097935"/>
            <a:chExt cx="1116330" cy="707390"/>
          </a:xfrm>
        </p:grpSpPr>
        <p:sp>
          <p:nvSpPr>
            <p:cNvPr id="153" name="object 153" descr=""/>
            <p:cNvSpPr/>
            <p:nvPr/>
          </p:nvSpPr>
          <p:spPr>
            <a:xfrm>
              <a:off x="4114112" y="2097935"/>
              <a:ext cx="1116330" cy="707390"/>
            </a:xfrm>
            <a:custGeom>
              <a:avLst/>
              <a:gdLst/>
              <a:ahLst/>
              <a:cxnLst/>
              <a:rect l="l" t="t" r="r" b="b"/>
              <a:pathLst>
                <a:path w="1116329" h="707389">
                  <a:moveTo>
                    <a:pt x="1115999" y="0"/>
                  </a:moveTo>
                  <a:lnTo>
                    <a:pt x="0" y="0"/>
                  </a:lnTo>
                  <a:lnTo>
                    <a:pt x="0" y="706795"/>
                  </a:lnTo>
                  <a:lnTo>
                    <a:pt x="1115999" y="706795"/>
                  </a:lnTo>
                  <a:lnTo>
                    <a:pt x="1115999" y="0"/>
                  </a:lnTo>
                  <a:close/>
                </a:path>
              </a:pathLst>
            </a:custGeom>
            <a:solidFill>
              <a:srgbClr val="0058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4236847" y="2203253"/>
              <a:ext cx="870585" cy="504190"/>
            </a:xfrm>
            <a:custGeom>
              <a:avLst/>
              <a:gdLst/>
              <a:ahLst/>
              <a:cxnLst/>
              <a:rect l="l" t="t" r="r" b="b"/>
              <a:pathLst>
                <a:path w="870585" h="504189">
                  <a:moveTo>
                    <a:pt x="170688" y="453783"/>
                  </a:moveTo>
                  <a:lnTo>
                    <a:pt x="158978" y="427151"/>
                  </a:lnTo>
                  <a:lnTo>
                    <a:pt x="133223" y="415048"/>
                  </a:lnTo>
                  <a:lnTo>
                    <a:pt x="107454" y="404837"/>
                  </a:lnTo>
                  <a:lnTo>
                    <a:pt x="95745" y="383921"/>
                  </a:lnTo>
                  <a:lnTo>
                    <a:pt x="98031" y="372567"/>
                  </a:lnTo>
                  <a:lnTo>
                    <a:pt x="104241" y="364312"/>
                  </a:lnTo>
                  <a:lnTo>
                    <a:pt x="113423" y="359270"/>
                  </a:lnTo>
                  <a:lnTo>
                    <a:pt x="124637" y="357555"/>
                  </a:lnTo>
                  <a:lnTo>
                    <a:pt x="133235" y="359359"/>
                  </a:lnTo>
                  <a:lnTo>
                    <a:pt x="140995" y="364109"/>
                  </a:lnTo>
                  <a:lnTo>
                    <a:pt x="147332" y="370827"/>
                  </a:lnTo>
                  <a:lnTo>
                    <a:pt x="151638" y="378523"/>
                  </a:lnTo>
                  <a:lnTo>
                    <a:pt x="154495" y="378523"/>
                  </a:lnTo>
                  <a:lnTo>
                    <a:pt x="156425" y="370827"/>
                  </a:lnTo>
                  <a:lnTo>
                    <a:pt x="158940" y="363283"/>
                  </a:lnTo>
                  <a:lnTo>
                    <a:pt x="161429" y="357555"/>
                  </a:lnTo>
                  <a:lnTo>
                    <a:pt x="162115" y="355968"/>
                  </a:lnTo>
                  <a:lnTo>
                    <a:pt x="156425" y="353212"/>
                  </a:lnTo>
                  <a:lnTo>
                    <a:pt x="148221" y="350532"/>
                  </a:lnTo>
                  <a:lnTo>
                    <a:pt x="137998" y="348513"/>
                  </a:lnTo>
                  <a:lnTo>
                    <a:pt x="126225" y="347713"/>
                  </a:lnTo>
                  <a:lnTo>
                    <a:pt x="106083" y="350774"/>
                  </a:lnTo>
                  <a:lnTo>
                    <a:pt x="89623" y="359791"/>
                  </a:lnTo>
                  <a:lnTo>
                    <a:pt x="78536" y="374510"/>
                  </a:lnTo>
                  <a:lnTo>
                    <a:pt x="74460" y="394716"/>
                  </a:lnTo>
                  <a:lnTo>
                    <a:pt x="86169" y="423151"/>
                  </a:lnTo>
                  <a:lnTo>
                    <a:pt x="111937" y="434733"/>
                  </a:lnTo>
                  <a:lnTo>
                    <a:pt x="137693" y="443941"/>
                  </a:lnTo>
                  <a:lnTo>
                    <a:pt x="149402" y="465226"/>
                  </a:lnTo>
                  <a:lnTo>
                    <a:pt x="146735" y="476846"/>
                  </a:lnTo>
                  <a:lnTo>
                    <a:pt x="139687" y="485990"/>
                  </a:lnTo>
                  <a:lnTo>
                    <a:pt x="129717" y="491972"/>
                  </a:lnTo>
                  <a:lnTo>
                    <a:pt x="118287" y="494131"/>
                  </a:lnTo>
                  <a:lnTo>
                    <a:pt x="107365" y="492201"/>
                  </a:lnTo>
                  <a:lnTo>
                    <a:pt x="97294" y="487019"/>
                  </a:lnTo>
                  <a:lnTo>
                    <a:pt x="88595" y="479526"/>
                  </a:lnTo>
                  <a:lnTo>
                    <a:pt x="81775" y="470623"/>
                  </a:lnTo>
                  <a:lnTo>
                    <a:pt x="79235" y="470623"/>
                  </a:lnTo>
                  <a:lnTo>
                    <a:pt x="77952" y="478561"/>
                  </a:lnTo>
                  <a:lnTo>
                    <a:pt x="75095" y="486181"/>
                  </a:lnTo>
                  <a:lnTo>
                    <a:pt x="72555" y="493801"/>
                  </a:lnTo>
                  <a:lnTo>
                    <a:pt x="81610" y="498208"/>
                  </a:lnTo>
                  <a:lnTo>
                    <a:pt x="91694" y="501396"/>
                  </a:lnTo>
                  <a:lnTo>
                    <a:pt x="102120" y="503326"/>
                  </a:lnTo>
                  <a:lnTo>
                    <a:pt x="112255" y="503974"/>
                  </a:lnTo>
                  <a:lnTo>
                    <a:pt x="133172" y="500913"/>
                  </a:lnTo>
                  <a:lnTo>
                    <a:pt x="146888" y="494131"/>
                  </a:lnTo>
                  <a:lnTo>
                    <a:pt x="151955" y="491617"/>
                  </a:lnTo>
                  <a:lnTo>
                    <a:pt x="165493" y="475970"/>
                  </a:lnTo>
                  <a:lnTo>
                    <a:pt x="170688" y="453783"/>
                  </a:lnTo>
                  <a:close/>
                </a:path>
                <a:path w="870585" h="504189">
                  <a:moveTo>
                    <a:pt x="191160" y="209931"/>
                  </a:moveTo>
                  <a:lnTo>
                    <a:pt x="190550" y="208445"/>
                  </a:lnTo>
                  <a:lnTo>
                    <a:pt x="166128" y="147612"/>
                  </a:lnTo>
                  <a:lnTo>
                    <a:pt x="158826" y="129413"/>
                  </a:lnTo>
                  <a:lnTo>
                    <a:pt x="130937" y="59944"/>
                  </a:lnTo>
                  <a:lnTo>
                    <a:pt x="111836" y="12382"/>
                  </a:lnTo>
                  <a:lnTo>
                    <a:pt x="111836" y="129413"/>
                  </a:lnTo>
                  <a:lnTo>
                    <a:pt x="57251" y="129413"/>
                  </a:lnTo>
                  <a:lnTo>
                    <a:pt x="85280" y="59944"/>
                  </a:lnTo>
                  <a:lnTo>
                    <a:pt x="111836" y="129413"/>
                  </a:lnTo>
                  <a:lnTo>
                    <a:pt x="111836" y="12382"/>
                  </a:lnTo>
                  <a:lnTo>
                    <a:pt x="108305" y="3581"/>
                  </a:lnTo>
                  <a:lnTo>
                    <a:pt x="107950" y="2679"/>
                  </a:lnTo>
                  <a:lnTo>
                    <a:pt x="104076" y="3276"/>
                  </a:lnTo>
                  <a:lnTo>
                    <a:pt x="100495" y="3581"/>
                  </a:lnTo>
                  <a:lnTo>
                    <a:pt x="92735" y="3581"/>
                  </a:lnTo>
                  <a:lnTo>
                    <a:pt x="89166" y="3276"/>
                  </a:lnTo>
                  <a:lnTo>
                    <a:pt x="85280" y="2679"/>
                  </a:lnTo>
                  <a:lnTo>
                    <a:pt x="0" y="209334"/>
                  </a:lnTo>
                  <a:lnTo>
                    <a:pt x="4775" y="209042"/>
                  </a:lnTo>
                  <a:lnTo>
                    <a:pt x="9550" y="208445"/>
                  </a:lnTo>
                  <a:lnTo>
                    <a:pt x="19088" y="208445"/>
                  </a:lnTo>
                  <a:lnTo>
                    <a:pt x="23558" y="209042"/>
                  </a:lnTo>
                  <a:lnTo>
                    <a:pt x="28333" y="209334"/>
                  </a:lnTo>
                  <a:lnTo>
                    <a:pt x="28600" y="208445"/>
                  </a:lnTo>
                  <a:lnTo>
                    <a:pt x="32893" y="194195"/>
                  </a:lnTo>
                  <a:lnTo>
                    <a:pt x="37985" y="179260"/>
                  </a:lnTo>
                  <a:lnTo>
                    <a:pt x="43472" y="163918"/>
                  </a:lnTo>
                  <a:lnTo>
                    <a:pt x="49212" y="147612"/>
                  </a:lnTo>
                  <a:lnTo>
                    <a:pt x="118694" y="147612"/>
                  </a:lnTo>
                  <a:lnTo>
                    <a:pt x="124434" y="162674"/>
                  </a:lnTo>
                  <a:lnTo>
                    <a:pt x="129730" y="177990"/>
                  </a:lnTo>
                  <a:lnTo>
                    <a:pt x="134797" y="193700"/>
                  </a:lnTo>
                  <a:lnTo>
                    <a:pt x="139865" y="209931"/>
                  </a:lnTo>
                  <a:lnTo>
                    <a:pt x="152679" y="208965"/>
                  </a:lnTo>
                  <a:lnTo>
                    <a:pt x="159067" y="208597"/>
                  </a:lnTo>
                  <a:lnTo>
                    <a:pt x="165519" y="208445"/>
                  </a:lnTo>
                  <a:lnTo>
                    <a:pt x="171958" y="208597"/>
                  </a:lnTo>
                  <a:lnTo>
                    <a:pt x="178333" y="208965"/>
                  </a:lnTo>
                  <a:lnTo>
                    <a:pt x="191160" y="209931"/>
                  </a:lnTo>
                  <a:close/>
                </a:path>
                <a:path w="870585" h="504189">
                  <a:moveTo>
                    <a:pt x="425094" y="500481"/>
                  </a:moveTo>
                  <a:lnTo>
                    <a:pt x="424967" y="408381"/>
                  </a:lnTo>
                  <a:lnTo>
                    <a:pt x="414197" y="364236"/>
                  </a:lnTo>
                  <a:lnTo>
                    <a:pt x="373951" y="347713"/>
                  </a:lnTo>
                  <a:lnTo>
                    <a:pt x="358749" y="349770"/>
                  </a:lnTo>
                  <a:lnTo>
                    <a:pt x="345452" y="355815"/>
                  </a:lnTo>
                  <a:lnTo>
                    <a:pt x="333933" y="365671"/>
                  </a:lnTo>
                  <a:lnTo>
                    <a:pt x="324091" y="379158"/>
                  </a:lnTo>
                  <a:lnTo>
                    <a:pt x="316928" y="365671"/>
                  </a:lnTo>
                  <a:lnTo>
                    <a:pt x="315353" y="364236"/>
                  </a:lnTo>
                  <a:lnTo>
                    <a:pt x="306146" y="355815"/>
                  </a:lnTo>
                  <a:lnTo>
                    <a:pt x="292735" y="349770"/>
                  </a:lnTo>
                  <a:lnTo>
                    <a:pt x="277723" y="347713"/>
                  </a:lnTo>
                  <a:lnTo>
                    <a:pt x="262470" y="349745"/>
                  </a:lnTo>
                  <a:lnTo>
                    <a:pt x="249809" y="355536"/>
                  </a:lnTo>
                  <a:lnTo>
                    <a:pt x="239356" y="364731"/>
                  </a:lnTo>
                  <a:lnTo>
                    <a:pt x="230720" y="376936"/>
                  </a:lnTo>
                  <a:lnTo>
                    <a:pt x="230720" y="350570"/>
                  </a:lnTo>
                  <a:lnTo>
                    <a:pt x="230720" y="349618"/>
                  </a:lnTo>
                  <a:lnTo>
                    <a:pt x="225958" y="349935"/>
                  </a:lnTo>
                  <a:lnTo>
                    <a:pt x="222148" y="350570"/>
                  </a:lnTo>
                  <a:lnTo>
                    <a:pt x="213575" y="350570"/>
                  </a:lnTo>
                  <a:lnTo>
                    <a:pt x="209448" y="349935"/>
                  </a:lnTo>
                  <a:lnTo>
                    <a:pt x="205308" y="349618"/>
                  </a:lnTo>
                  <a:lnTo>
                    <a:pt x="205308" y="501434"/>
                  </a:lnTo>
                  <a:lnTo>
                    <a:pt x="209448" y="501116"/>
                  </a:lnTo>
                  <a:lnTo>
                    <a:pt x="213575" y="500481"/>
                  </a:lnTo>
                  <a:lnTo>
                    <a:pt x="222148" y="500481"/>
                  </a:lnTo>
                  <a:lnTo>
                    <a:pt x="225958" y="501116"/>
                  </a:lnTo>
                  <a:lnTo>
                    <a:pt x="230720" y="501434"/>
                  </a:lnTo>
                  <a:lnTo>
                    <a:pt x="230720" y="500481"/>
                  </a:lnTo>
                  <a:lnTo>
                    <a:pt x="230771" y="408381"/>
                  </a:lnTo>
                  <a:lnTo>
                    <a:pt x="232067" y="392239"/>
                  </a:lnTo>
                  <a:lnTo>
                    <a:pt x="237502" y="377926"/>
                  </a:lnTo>
                  <a:lnTo>
                    <a:pt x="238658" y="376936"/>
                  </a:lnTo>
                  <a:lnTo>
                    <a:pt x="249072" y="367969"/>
                  </a:lnTo>
                  <a:lnTo>
                    <a:pt x="268833" y="364236"/>
                  </a:lnTo>
                  <a:lnTo>
                    <a:pt x="283997" y="366941"/>
                  </a:lnTo>
                  <a:lnTo>
                    <a:pt x="294474" y="375107"/>
                  </a:lnTo>
                  <a:lnTo>
                    <a:pt x="300532" y="388886"/>
                  </a:lnTo>
                  <a:lnTo>
                    <a:pt x="302488" y="408381"/>
                  </a:lnTo>
                  <a:lnTo>
                    <a:pt x="302488" y="501434"/>
                  </a:lnTo>
                  <a:lnTo>
                    <a:pt x="306616" y="501116"/>
                  </a:lnTo>
                  <a:lnTo>
                    <a:pt x="310756" y="500481"/>
                  </a:lnTo>
                  <a:lnTo>
                    <a:pt x="319328" y="500481"/>
                  </a:lnTo>
                  <a:lnTo>
                    <a:pt x="323138" y="501116"/>
                  </a:lnTo>
                  <a:lnTo>
                    <a:pt x="327901" y="501434"/>
                  </a:lnTo>
                  <a:lnTo>
                    <a:pt x="327901" y="500481"/>
                  </a:lnTo>
                  <a:lnTo>
                    <a:pt x="327901" y="415683"/>
                  </a:lnTo>
                  <a:lnTo>
                    <a:pt x="329095" y="397992"/>
                  </a:lnTo>
                  <a:lnTo>
                    <a:pt x="334124" y="381381"/>
                  </a:lnTo>
                  <a:lnTo>
                    <a:pt x="336130" y="379158"/>
                  </a:lnTo>
                  <a:lnTo>
                    <a:pt x="345186" y="369062"/>
                  </a:lnTo>
                  <a:lnTo>
                    <a:pt x="364426" y="364236"/>
                  </a:lnTo>
                  <a:lnTo>
                    <a:pt x="383070" y="368503"/>
                  </a:lnTo>
                  <a:lnTo>
                    <a:pt x="393725" y="379996"/>
                  </a:lnTo>
                  <a:lnTo>
                    <a:pt x="398551" y="396786"/>
                  </a:lnTo>
                  <a:lnTo>
                    <a:pt x="399605" y="415683"/>
                  </a:lnTo>
                  <a:lnTo>
                    <a:pt x="399681" y="501434"/>
                  </a:lnTo>
                  <a:lnTo>
                    <a:pt x="403809" y="501116"/>
                  </a:lnTo>
                  <a:lnTo>
                    <a:pt x="407936" y="500481"/>
                  </a:lnTo>
                  <a:lnTo>
                    <a:pt x="416509" y="500481"/>
                  </a:lnTo>
                  <a:lnTo>
                    <a:pt x="420319" y="501116"/>
                  </a:lnTo>
                  <a:lnTo>
                    <a:pt x="425094" y="501434"/>
                  </a:lnTo>
                  <a:lnTo>
                    <a:pt x="425094" y="500481"/>
                  </a:lnTo>
                  <a:close/>
                </a:path>
                <a:path w="870585" h="504189">
                  <a:moveTo>
                    <a:pt x="433882" y="253771"/>
                  </a:moveTo>
                  <a:lnTo>
                    <a:pt x="413562" y="242455"/>
                  </a:lnTo>
                  <a:lnTo>
                    <a:pt x="394042" y="231216"/>
                  </a:lnTo>
                  <a:lnTo>
                    <a:pt x="375145" y="219925"/>
                  </a:lnTo>
                  <a:lnTo>
                    <a:pt x="356654" y="208445"/>
                  </a:lnTo>
                  <a:lnTo>
                    <a:pt x="381977" y="195922"/>
                  </a:lnTo>
                  <a:lnTo>
                    <a:pt x="387858" y="193014"/>
                  </a:lnTo>
                  <a:lnTo>
                    <a:pt x="411746" y="169938"/>
                  </a:lnTo>
                  <a:lnTo>
                    <a:pt x="427024" y="140550"/>
                  </a:lnTo>
                  <a:lnTo>
                    <a:pt x="432396" y="106159"/>
                  </a:lnTo>
                  <a:lnTo>
                    <a:pt x="424472" y="62776"/>
                  </a:lnTo>
                  <a:lnTo>
                    <a:pt x="402056" y="29260"/>
                  </a:lnTo>
                  <a:lnTo>
                    <a:pt x="383743" y="17894"/>
                  </a:lnTo>
                  <a:lnTo>
                    <a:pt x="382905" y="17386"/>
                  </a:lnTo>
                  <a:lnTo>
                    <a:pt x="382905" y="100482"/>
                  </a:lnTo>
                  <a:lnTo>
                    <a:pt x="378333" y="139052"/>
                  </a:lnTo>
                  <a:lnTo>
                    <a:pt x="365188" y="169227"/>
                  </a:lnTo>
                  <a:lnTo>
                    <a:pt x="344271" y="188887"/>
                  </a:lnTo>
                  <a:lnTo>
                    <a:pt x="316395" y="195922"/>
                  </a:lnTo>
                  <a:lnTo>
                    <a:pt x="287794" y="188887"/>
                  </a:lnTo>
                  <a:lnTo>
                    <a:pt x="268465" y="170497"/>
                  </a:lnTo>
                  <a:lnTo>
                    <a:pt x="257530" y="144843"/>
                  </a:lnTo>
                  <a:lnTo>
                    <a:pt x="254076" y="116001"/>
                  </a:lnTo>
                  <a:lnTo>
                    <a:pt x="257454" y="77228"/>
                  </a:lnTo>
                  <a:lnTo>
                    <a:pt x="268605" y="46037"/>
                  </a:lnTo>
                  <a:lnTo>
                    <a:pt x="289039" y="25298"/>
                  </a:lnTo>
                  <a:lnTo>
                    <a:pt x="320268" y="17894"/>
                  </a:lnTo>
                  <a:lnTo>
                    <a:pt x="348932" y="25400"/>
                  </a:lnTo>
                  <a:lnTo>
                    <a:pt x="368363" y="44767"/>
                  </a:lnTo>
                  <a:lnTo>
                    <a:pt x="379412" y="71361"/>
                  </a:lnTo>
                  <a:lnTo>
                    <a:pt x="382905" y="100482"/>
                  </a:lnTo>
                  <a:lnTo>
                    <a:pt x="382905" y="17386"/>
                  </a:lnTo>
                  <a:lnTo>
                    <a:pt x="367233" y="7658"/>
                  </a:lnTo>
                  <a:lnTo>
                    <a:pt x="322059" y="0"/>
                  </a:lnTo>
                  <a:lnTo>
                    <a:pt x="276275" y="7340"/>
                  </a:lnTo>
                  <a:lnTo>
                    <a:pt x="238937" y="28524"/>
                  </a:lnTo>
                  <a:lnTo>
                    <a:pt x="213791" y="62280"/>
                  </a:lnTo>
                  <a:lnTo>
                    <a:pt x="204584" y="107353"/>
                  </a:lnTo>
                  <a:lnTo>
                    <a:pt x="212509" y="152666"/>
                  </a:lnTo>
                  <a:lnTo>
                    <a:pt x="234873" y="186080"/>
                  </a:lnTo>
                  <a:lnTo>
                    <a:pt x="269608" y="206743"/>
                  </a:lnTo>
                  <a:lnTo>
                    <a:pt x="314604" y="213817"/>
                  </a:lnTo>
                  <a:lnTo>
                    <a:pt x="346811" y="236181"/>
                  </a:lnTo>
                  <a:lnTo>
                    <a:pt x="358343" y="244373"/>
                  </a:lnTo>
                  <a:lnTo>
                    <a:pt x="369697" y="252831"/>
                  </a:lnTo>
                  <a:lnTo>
                    <a:pt x="380949" y="261454"/>
                  </a:lnTo>
                  <a:lnTo>
                    <a:pt x="392137" y="270167"/>
                  </a:lnTo>
                  <a:lnTo>
                    <a:pt x="402272" y="264629"/>
                  </a:lnTo>
                  <a:lnTo>
                    <a:pt x="412559" y="260070"/>
                  </a:lnTo>
                  <a:lnTo>
                    <a:pt x="423087" y="256463"/>
                  </a:lnTo>
                  <a:lnTo>
                    <a:pt x="433882" y="253771"/>
                  </a:lnTo>
                  <a:close/>
                </a:path>
                <a:path w="870585" h="504189">
                  <a:moveTo>
                    <a:pt x="596265" y="489356"/>
                  </a:moveTo>
                  <a:lnTo>
                    <a:pt x="578472" y="422351"/>
                  </a:lnTo>
                  <a:lnTo>
                    <a:pt x="578472" y="401066"/>
                  </a:lnTo>
                  <a:lnTo>
                    <a:pt x="575132" y="377596"/>
                  </a:lnTo>
                  <a:lnTo>
                    <a:pt x="565327" y="361061"/>
                  </a:lnTo>
                  <a:lnTo>
                    <a:pt x="565264" y="360934"/>
                  </a:lnTo>
                  <a:lnTo>
                    <a:pt x="549135" y="351015"/>
                  </a:lnTo>
                  <a:lnTo>
                    <a:pt x="527024" y="347713"/>
                  </a:lnTo>
                  <a:lnTo>
                    <a:pt x="513283" y="348970"/>
                  </a:lnTo>
                  <a:lnTo>
                    <a:pt x="500164" y="352526"/>
                  </a:lnTo>
                  <a:lnTo>
                    <a:pt x="487692" y="358038"/>
                  </a:lnTo>
                  <a:lnTo>
                    <a:pt x="475907" y="365188"/>
                  </a:lnTo>
                  <a:lnTo>
                    <a:pt x="475907" y="382968"/>
                  </a:lnTo>
                  <a:lnTo>
                    <a:pt x="479386" y="382968"/>
                  </a:lnTo>
                  <a:lnTo>
                    <a:pt x="482968" y="376593"/>
                  </a:lnTo>
                  <a:lnTo>
                    <a:pt x="490423" y="369392"/>
                  </a:lnTo>
                  <a:lnTo>
                    <a:pt x="501815" y="363499"/>
                  </a:lnTo>
                  <a:lnTo>
                    <a:pt x="517182" y="361061"/>
                  </a:lnTo>
                  <a:lnTo>
                    <a:pt x="533044" y="363562"/>
                  </a:lnTo>
                  <a:lnTo>
                    <a:pt x="544703" y="370827"/>
                  </a:lnTo>
                  <a:lnTo>
                    <a:pt x="551891" y="382498"/>
                  </a:lnTo>
                  <a:lnTo>
                    <a:pt x="554342" y="398221"/>
                  </a:lnTo>
                  <a:lnTo>
                    <a:pt x="553072" y="404964"/>
                  </a:lnTo>
                  <a:lnTo>
                    <a:pt x="553072" y="422351"/>
                  </a:lnTo>
                  <a:lnTo>
                    <a:pt x="553072" y="470941"/>
                  </a:lnTo>
                  <a:lnTo>
                    <a:pt x="546722" y="476338"/>
                  </a:lnTo>
                  <a:lnTo>
                    <a:pt x="544499" y="478561"/>
                  </a:lnTo>
                  <a:lnTo>
                    <a:pt x="539191" y="482993"/>
                  </a:lnTo>
                  <a:lnTo>
                    <a:pt x="532752" y="486854"/>
                  </a:lnTo>
                  <a:lnTo>
                    <a:pt x="525830" y="489597"/>
                  </a:lnTo>
                  <a:lnTo>
                    <a:pt x="519087" y="490626"/>
                  </a:lnTo>
                  <a:lnTo>
                    <a:pt x="506056" y="488784"/>
                  </a:lnTo>
                  <a:lnTo>
                    <a:pt x="496265" y="483209"/>
                  </a:lnTo>
                  <a:lnTo>
                    <a:pt x="490105" y="473887"/>
                  </a:lnTo>
                  <a:lnTo>
                    <a:pt x="487972" y="460768"/>
                  </a:lnTo>
                  <a:lnTo>
                    <a:pt x="493369" y="443509"/>
                  </a:lnTo>
                  <a:lnTo>
                    <a:pt x="506869" y="433387"/>
                  </a:lnTo>
                  <a:lnTo>
                    <a:pt x="524408" y="427913"/>
                  </a:lnTo>
                  <a:lnTo>
                    <a:pt x="553072" y="422351"/>
                  </a:lnTo>
                  <a:lnTo>
                    <a:pt x="553072" y="404964"/>
                  </a:lnTo>
                  <a:lnTo>
                    <a:pt x="552615" y="407390"/>
                  </a:lnTo>
                  <a:lnTo>
                    <a:pt x="546925" y="413016"/>
                  </a:lnTo>
                  <a:lnTo>
                    <a:pt x="536524" y="416572"/>
                  </a:lnTo>
                  <a:lnTo>
                    <a:pt x="498906" y="423557"/>
                  </a:lnTo>
                  <a:lnTo>
                    <a:pt x="480110" y="430568"/>
                  </a:lnTo>
                  <a:lnTo>
                    <a:pt x="466915" y="443471"/>
                  </a:lnTo>
                  <a:lnTo>
                    <a:pt x="461937" y="465226"/>
                  </a:lnTo>
                  <a:lnTo>
                    <a:pt x="465353" y="481190"/>
                  </a:lnTo>
                  <a:lnTo>
                    <a:pt x="474586" y="493407"/>
                  </a:lnTo>
                  <a:lnTo>
                    <a:pt x="488048" y="501218"/>
                  </a:lnTo>
                  <a:lnTo>
                    <a:pt x="504164" y="503974"/>
                  </a:lnTo>
                  <a:lnTo>
                    <a:pt x="517677" y="502716"/>
                  </a:lnTo>
                  <a:lnTo>
                    <a:pt x="529805" y="498970"/>
                  </a:lnTo>
                  <a:lnTo>
                    <a:pt x="540880" y="492721"/>
                  </a:lnTo>
                  <a:lnTo>
                    <a:pt x="543331" y="490626"/>
                  </a:lnTo>
                  <a:lnTo>
                    <a:pt x="551167" y="483958"/>
                  </a:lnTo>
                  <a:lnTo>
                    <a:pt x="554024" y="481101"/>
                  </a:lnTo>
                  <a:lnTo>
                    <a:pt x="557885" y="492290"/>
                  </a:lnTo>
                  <a:lnTo>
                    <a:pt x="565137" y="498411"/>
                  </a:lnTo>
                  <a:lnTo>
                    <a:pt x="575017" y="500481"/>
                  </a:lnTo>
                  <a:lnTo>
                    <a:pt x="586740" y="499529"/>
                  </a:lnTo>
                  <a:lnTo>
                    <a:pt x="590232" y="498894"/>
                  </a:lnTo>
                  <a:lnTo>
                    <a:pt x="596265" y="496341"/>
                  </a:lnTo>
                  <a:lnTo>
                    <a:pt x="596265" y="490562"/>
                  </a:lnTo>
                  <a:lnTo>
                    <a:pt x="596265" y="489356"/>
                  </a:lnTo>
                  <a:close/>
                </a:path>
                <a:path w="870585" h="504189">
                  <a:moveTo>
                    <a:pt x="648893" y="5372"/>
                  </a:moveTo>
                  <a:lnTo>
                    <a:pt x="645007" y="5969"/>
                  </a:lnTo>
                  <a:lnTo>
                    <a:pt x="640842" y="6261"/>
                  </a:lnTo>
                  <a:lnTo>
                    <a:pt x="633082" y="6261"/>
                  </a:lnTo>
                  <a:lnTo>
                    <a:pt x="628916" y="5969"/>
                  </a:lnTo>
                  <a:lnTo>
                    <a:pt x="625043" y="5372"/>
                  </a:lnTo>
                  <a:lnTo>
                    <a:pt x="624992" y="103606"/>
                  </a:lnTo>
                  <a:lnTo>
                    <a:pt x="622769" y="144322"/>
                  </a:lnTo>
                  <a:lnTo>
                    <a:pt x="599605" y="185216"/>
                  </a:lnTo>
                  <a:lnTo>
                    <a:pt x="566585" y="193535"/>
                  </a:lnTo>
                  <a:lnTo>
                    <a:pt x="557085" y="192786"/>
                  </a:lnTo>
                  <a:lnTo>
                    <a:pt x="521665" y="165125"/>
                  </a:lnTo>
                  <a:lnTo>
                    <a:pt x="514731" y="118579"/>
                  </a:lnTo>
                  <a:lnTo>
                    <a:pt x="514705" y="6858"/>
                  </a:lnTo>
                  <a:lnTo>
                    <a:pt x="514705" y="5372"/>
                  </a:lnTo>
                  <a:lnTo>
                    <a:pt x="507238" y="5969"/>
                  </a:lnTo>
                  <a:lnTo>
                    <a:pt x="499795" y="6858"/>
                  </a:lnTo>
                  <a:lnTo>
                    <a:pt x="484873" y="6858"/>
                  </a:lnTo>
                  <a:lnTo>
                    <a:pt x="477418" y="5969"/>
                  </a:lnTo>
                  <a:lnTo>
                    <a:pt x="469963" y="5372"/>
                  </a:lnTo>
                  <a:lnTo>
                    <a:pt x="469963" y="127139"/>
                  </a:lnTo>
                  <a:lnTo>
                    <a:pt x="470268" y="136359"/>
                  </a:lnTo>
                  <a:lnTo>
                    <a:pt x="487781" y="187896"/>
                  </a:lnTo>
                  <a:lnTo>
                    <a:pt x="533781" y="211442"/>
                  </a:lnTo>
                  <a:lnTo>
                    <a:pt x="560920" y="213817"/>
                  </a:lnTo>
                  <a:lnTo>
                    <a:pt x="575767" y="212979"/>
                  </a:lnTo>
                  <a:lnTo>
                    <a:pt x="590435" y="210273"/>
                  </a:lnTo>
                  <a:lnTo>
                    <a:pt x="604443" y="205384"/>
                  </a:lnTo>
                  <a:lnTo>
                    <a:pt x="617283" y="198005"/>
                  </a:lnTo>
                  <a:lnTo>
                    <a:pt x="621779" y="193535"/>
                  </a:lnTo>
                  <a:lnTo>
                    <a:pt x="635177" y="180213"/>
                  </a:lnTo>
                  <a:lnTo>
                    <a:pt x="644385" y="159461"/>
                  </a:lnTo>
                  <a:lnTo>
                    <a:pt x="647928" y="136359"/>
                  </a:lnTo>
                  <a:lnTo>
                    <a:pt x="648893" y="111531"/>
                  </a:lnTo>
                  <a:lnTo>
                    <a:pt x="648893" y="6261"/>
                  </a:lnTo>
                  <a:lnTo>
                    <a:pt x="648893" y="5372"/>
                  </a:lnTo>
                  <a:close/>
                </a:path>
                <a:path w="870585" h="504189">
                  <a:moveTo>
                    <a:pt x="708063" y="349313"/>
                  </a:moveTo>
                  <a:lnTo>
                    <a:pt x="705205" y="348030"/>
                  </a:lnTo>
                  <a:lnTo>
                    <a:pt x="702665" y="347713"/>
                  </a:lnTo>
                  <a:lnTo>
                    <a:pt x="698220" y="347713"/>
                  </a:lnTo>
                  <a:lnTo>
                    <a:pt x="658202" y="377571"/>
                  </a:lnTo>
                  <a:lnTo>
                    <a:pt x="656615" y="381381"/>
                  </a:lnTo>
                  <a:lnTo>
                    <a:pt x="656615" y="350570"/>
                  </a:lnTo>
                  <a:lnTo>
                    <a:pt x="656615" y="349618"/>
                  </a:lnTo>
                  <a:lnTo>
                    <a:pt x="651840" y="349935"/>
                  </a:lnTo>
                  <a:lnTo>
                    <a:pt x="648030" y="350570"/>
                  </a:lnTo>
                  <a:lnTo>
                    <a:pt x="639457" y="350570"/>
                  </a:lnTo>
                  <a:lnTo>
                    <a:pt x="635330" y="349935"/>
                  </a:lnTo>
                  <a:lnTo>
                    <a:pt x="631202" y="349618"/>
                  </a:lnTo>
                  <a:lnTo>
                    <a:pt x="631202" y="501434"/>
                  </a:lnTo>
                  <a:lnTo>
                    <a:pt x="635330" y="501116"/>
                  </a:lnTo>
                  <a:lnTo>
                    <a:pt x="639457" y="500481"/>
                  </a:lnTo>
                  <a:lnTo>
                    <a:pt x="648030" y="500481"/>
                  </a:lnTo>
                  <a:lnTo>
                    <a:pt x="651840" y="501116"/>
                  </a:lnTo>
                  <a:lnTo>
                    <a:pt x="656615" y="501434"/>
                  </a:lnTo>
                  <a:lnTo>
                    <a:pt x="656615" y="500481"/>
                  </a:lnTo>
                  <a:lnTo>
                    <a:pt x="656615" y="419176"/>
                  </a:lnTo>
                  <a:lnTo>
                    <a:pt x="666559" y="381381"/>
                  </a:lnTo>
                  <a:lnTo>
                    <a:pt x="681697" y="370903"/>
                  </a:lnTo>
                  <a:lnTo>
                    <a:pt x="694080" y="370903"/>
                  </a:lnTo>
                  <a:lnTo>
                    <a:pt x="698842" y="374713"/>
                  </a:lnTo>
                  <a:lnTo>
                    <a:pt x="703605" y="375983"/>
                  </a:lnTo>
                  <a:lnTo>
                    <a:pt x="704456" y="370903"/>
                  </a:lnTo>
                  <a:lnTo>
                    <a:pt x="708063" y="349313"/>
                  </a:lnTo>
                  <a:close/>
                </a:path>
                <a:path w="870585" h="504189">
                  <a:moveTo>
                    <a:pt x="797941" y="490626"/>
                  </a:moveTo>
                  <a:lnTo>
                    <a:pt x="793165" y="491591"/>
                  </a:lnTo>
                  <a:lnTo>
                    <a:pt x="788403" y="492848"/>
                  </a:lnTo>
                  <a:lnTo>
                    <a:pt x="783640" y="492848"/>
                  </a:lnTo>
                  <a:lnTo>
                    <a:pt x="768845" y="487540"/>
                  </a:lnTo>
                  <a:lnTo>
                    <a:pt x="762000" y="474395"/>
                  </a:lnTo>
                  <a:lnTo>
                    <a:pt x="760095" y="457619"/>
                  </a:lnTo>
                  <a:lnTo>
                    <a:pt x="760133" y="361696"/>
                  </a:lnTo>
                  <a:lnTo>
                    <a:pt x="793800" y="361696"/>
                  </a:lnTo>
                  <a:lnTo>
                    <a:pt x="792848" y="358508"/>
                  </a:lnTo>
                  <a:lnTo>
                    <a:pt x="792911" y="353758"/>
                  </a:lnTo>
                  <a:lnTo>
                    <a:pt x="793800" y="349618"/>
                  </a:lnTo>
                  <a:lnTo>
                    <a:pt x="760133" y="349618"/>
                  </a:lnTo>
                  <a:lnTo>
                    <a:pt x="760133" y="308343"/>
                  </a:lnTo>
                  <a:lnTo>
                    <a:pt x="734733" y="318185"/>
                  </a:lnTo>
                  <a:lnTo>
                    <a:pt x="734733" y="349618"/>
                  </a:lnTo>
                  <a:lnTo>
                    <a:pt x="715048" y="349618"/>
                  </a:lnTo>
                  <a:lnTo>
                    <a:pt x="715987" y="353758"/>
                  </a:lnTo>
                  <a:lnTo>
                    <a:pt x="715987" y="357555"/>
                  </a:lnTo>
                  <a:lnTo>
                    <a:pt x="715048" y="361696"/>
                  </a:lnTo>
                  <a:lnTo>
                    <a:pt x="734733" y="361696"/>
                  </a:lnTo>
                  <a:lnTo>
                    <a:pt x="734733" y="454113"/>
                  </a:lnTo>
                  <a:lnTo>
                    <a:pt x="736371" y="478243"/>
                  </a:lnTo>
                  <a:lnTo>
                    <a:pt x="743343" y="493572"/>
                  </a:lnTo>
                  <a:lnTo>
                    <a:pt x="755142" y="501624"/>
                  </a:lnTo>
                  <a:lnTo>
                    <a:pt x="771258" y="503974"/>
                  </a:lnTo>
                  <a:lnTo>
                    <a:pt x="778103" y="503529"/>
                  </a:lnTo>
                  <a:lnTo>
                    <a:pt x="784834" y="502297"/>
                  </a:lnTo>
                  <a:lnTo>
                    <a:pt x="791438" y="500481"/>
                  </a:lnTo>
                  <a:lnTo>
                    <a:pt x="797941" y="498246"/>
                  </a:lnTo>
                  <a:lnTo>
                    <a:pt x="797941" y="492848"/>
                  </a:lnTo>
                  <a:lnTo>
                    <a:pt x="797941" y="490626"/>
                  </a:lnTo>
                  <a:close/>
                </a:path>
                <a:path w="870585" h="504189">
                  <a:moveTo>
                    <a:pt x="870458" y="209931"/>
                  </a:moveTo>
                  <a:lnTo>
                    <a:pt x="869861" y="208445"/>
                  </a:lnTo>
                  <a:lnTo>
                    <a:pt x="845439" y="147612"/>
                  </a:lnTo>
                  <a:lnTo>
                    <a:pt x="838136" y="129413"/>
                  </a:lnTo>
                  <a:lnTo>
                    <a:pt x="810234" y="59944"/>
                  </a:lnTo>
                  <a:lnTo>
                    <a:pt x="791133" y="12357"/>
                  </a:lnTo>
                  <a:lnTo>
                    <a:pt x="791133" y="129413"/>
                  </a:lnTo>
                  <a:lnTo>
                    <a:pt x="736561" y="129413"/>
                  </a:lnTo>
                  <a:lnTo>
                    <a:pt x="764590" y="59944"/>
                  </a:lnTo>
                  <a:lnTo>
                    <a:pt x="791133" y="129413"/>
                  </a:lnTo>
                  <a:lnTo>
                    <a:pt x="791133" y="12357"/>
                  </a:lnTo>
                  <a:lnTo>
                    <a:pt x="787615" y="3581"/>
                  </a:lnTo>
                  <a:lnTo>
                    <a:pt x="787247" y="2679"/>
                  </a:lnTo>
                  <a:lnTo>
                    <a:pt x="783374" y="3276"/>
                  </a:lnTo>
                  <a:lnTo>
                    <a:pt x="779792" y="3581"/>
                  </a:lnTo>
                  <a:lnTo>
                    <a:pt x="772045" y="3581"/>
                  </a:lnTo>
                  <a:lnTo>
                    <a:pt x="768464" y="3276"/>
                  </a:lnTo>
                  <a:lnTo>
                    <a:pt x="764590" y="2679"/>
                  </a:lnTo>
                  <a:lnTo>
                    <a:pt x="679310" y="209334"/>
                  </a:lnTo>
                  <a:lnTo>
                    <a:pt x="684072" y="209042"/>
                  </a:lnTo>
                  <a:lnTo>
                    <a:pt x="688848" y="208445"/>
                  </a:lnTo>
                  <a:lnTo>
                    <a:pt x="698385" y="208445"/>
                  </a:lnTo>
                  <a:lnTo>
                    <a:pt x="702868" y="209042"/>
                  </a:lnTo>
                  <a:lnTo>
                    <a:pt x="707631" y="209334"/>
                  </a:lnTo>
                  <a:lnTo>
                    <a:pt x="707898" y="208445"/>
                  </a:lnTo>
                  <a:lnTo>
                    <a:pt x="712190" y="194195"/>
                  </a:lnTo>
                  <a:lnTo>
                    <a:pt x="717296" y="179260"/>
                  </a:lnTo>
                  <a:lnTo>
                    <a:pt x="722782" y="163918"/>
                  </a:lnTo>
                  <a:lnTo>
                    <a:pt x="728510" y="147612"/>
                  </a:lnTo>
                  <a:lnTo>
                    <a:pt x="797991" y="147612"/>
                  </a:lnTo>
                  <a:lnTo>
                    <a:pt x="803732" y="162674"/>
                  </a:lnTo>
                  <a:lnTo>
                    <a:pt x="809028" y="177990"/>
                  </a:lnTo>
                  <a:lnTo>
                    <a:pt x="814095" y="193700"/>
                  </a:lnTo>
                  <a:lnTo>
                    <a:pt x="819162" y="209931"/>
                  </a:lnTo>
                  <a:lnTo>
                    <a:pt x="831977" y="208965"/>
                  </a:lnTo>
                  <a:lnTo>
                    <a:pt x="838365" y="208597"/>
                  </a:lnTo>
                  <a:lnTo>
                    <a:pt x="844804" y="208445"/>
                  </a:lnTo>
                  <a:lnTo>
                    <a:pt x="851242" y="208597"/>
                  </a:lnTo>
                  <a:lnTo>
                    <a:pt x="857631" y="208965"/>
                  </a:lnTo>
                  <a:lnTo>
                    <a:pt x="870458" y="20993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5" name="object 155" descr="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2289145" y="7560000"/>
                </a:moveTo>
                <a:lnTo>
                  <a:pt x="2289145" y="0"/>
                </a:lnTo>
              </a:path>
              <a:path w="10692130" h="7560309">
                <a:moveTo>
                  <a:pt x="0" y="883699"/>
                </a:moveTo>
                <a:lnTo>
                  <a:pt x="10692000" y="883699"/>
                </a:lnTo>
              </a:path>
              <a:path w="10692130" h="7560309">
                <a:moveTo>
                  <a:pt x="2883048" y="7560000"/>
                </a:moveTo>
                <a:lnTo>
                  <a:pt x="2883048" y="0"/>
                </a:lnTo>
              </a:path>
              <a:path w="10692130" h="7560309">
                <a:moveTo>
                  <a:pt x="2582585" y="7560000"/>
                </a:moveTo>
                <a:lnTo>
                  <a:pt x="2582585" y="0"/>
                </a:lnTo>
              </a:path>
              <a:path w="10692130" h="7560309">
                <a:moveTo>
                  <a:pt x="0" y="2625462"/>
                </a:moveTo>
                <a:lnTo>
                  <a:pt x="10692000" y="2625462"/>
                </a:lnTo>
              </a:path>
              <a:path w="10692130" h="7560309">
                <a:moveTo>
                  <a:pt x="0" y="2610849"/>
                </a:moveTo>
                <a:lnTo>
                  <a:pt x="10692000" y="2610849"/>
                </a:lnTo>
              </a:path>
              <a:path w="10692130" h="7560309">
                <a:moveTo>
                  <a:pt x="0" y="4544157"/>
                </a:moveTo>
                <a:lnTo>
                  <a:pt x="10692000" y="4544157"/>
                </a:lnTo>
              </a:path>
              <a:path w="10692130" h="7560309">
                <a:moveTo>
                  <a:pt x="0" y="4536241"/>
                </a:moveTo>
                <a:lnTo>
                  <a:pt x="10692000" y="4536241"/>
                </a:lnTo>
              </a:path>
              <a:path w="10692130" h="7560309">
                <a:moveTo>
                  <a:pt x="0" y="5898898"/>
                </a:moveTo>
                <a:lnTo>
                  <a:pt x="10692000" y="5898898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118617" y="4677099"/>
            <a:ext cx="4425950" cy="2882900"/>
          </a:xfrm>
          <a:custGeom>
            <a:avLst/>
            <a:gdLst/>
            <a:ahLst/>
            <a:cxnLst/>
            <a:rect l="l" t="t" r="r" b="b"/>
            <a:pathLst>
              <a:path w="4425950" h="2882900">
                <a:moveTo>
                  <a:pt x="94946" y="2844800"/>
                </a:moveTo>
                <a:lnTo>
                  <a:pt x="98711" y="2857500"/>
                </a:lnTo>
                <a:lnTo>
                  <a:pt x="102546" y="2870200"/>
                </a:lnTo>
                <a:lnTo>
                  <a:pt x="130255" y="2882900"/>
                </a:lnTo>
                <a:lnTo>
                  <a:pt x="165387" y="2882900"/>
                </a:lnTo>
                <a:lnTo>
                  <a:pt x="94946" y="2844800"/>
                </a:lnTo>
                <a:close/>
              </a:path>
              <a:path w="4425950" h="2882900">
                <a:moveTo>
                  <a:pt x="80812" y="2794000"/>
                </a:moveTo>
                <a:lnTo>
                  <a:pt x="83051" y="2806700"/>
                </a:lnTo>
                <a:lnTo>
                  <a:pt x="85341" y="2819400"/>
                </a:lnTo>
                <a:lnTo>
                  <a:pt x="87670" y="2819400"/>
                </a:lnTo>
                <a:lnTo>
                  <a:pt x="200799" y="2882900"/>
                </a:lnTo>
                <a:lnTo>
                  <a:pt x="235929" y="2882900"/>
                </a:lnTo>
                <a:lnTo>
                  <a:pt x="80812" y="2794000"/>
                </a:lnTo>
                <a:close/>
              </a:path>
              <a:path w="4425950" h="2882900">
                <a:moveTo>
                  <a:pt x="70289" y="2757071"/>
                </a:moveTo>
                <a:lnTo>
                  <a:pt x="72162" y="2768600"/>
                </a:lnTo>
                <a:lnTo>
                  <a:pt x="74256" y="2781300"/>
                </a:lnTo>
                <a:lnTo>
                  <a:pt x="271344" y="2882900"/>
                </a:lnTo>
                <a:lnTo>
                  <a:pt x="306475" y="2882900"/>
                </a:lnTo>
                <a:lnTo>
                  <a:pt x="70289" y="2757071"/>
                </a:lnTo>
                <a:close/>
              </a:path>
              <a:path w="4425950" h="2882900">
                <a:moveTo>
                  <a:pt x="56688" y="2705100"/>
                </a:moveTo>
                <a:lnTo>
                  <a:pt x="58486" y="2717800"/>
                </a:lnTo>
                <a:lnTo>
                  <a:pt x="60328" y="2717800"/>
                </a:lnTo>
                <a:lnTo>
                  <a:pt x="62208" y="2730500"/>
                </a:lnTo>
                <a:lnTo>
                  <a:pt x="341889" y="2882900"/>
                </a:lnTo>
                <a:lnTo>
                  <a:pt x="377018" y="2882900"/>
                </a:lnTo>
                <a:lnTo>
                  <a:pt x="56688" y="2705100"/>
                </a:lnTo>
                <a:close/>
              </a:path>
              <a:path w="4425950" h="2882900">
                <a:moveTo>
                  <a:pt x="46522" y="2654300"/>
                </a:moveTo>
                <a:lnTo>
                  <a:pt x="48121" y="2667000"/>
                </a:lnTo>
                <a:lnTo>
                  <a:pt x="49762" y="2667000"/>
                </a:lnTo>
                <a:lnTo>
                  <a:pt x="51440" y="2679700"/>
                </a:lnTo>
                <a:lnTo>
                  <a:pt x="412437" y="2882900"/>
                </a:lnTo>
                <a:lnTo>
                  <a:pt x="447564" y="2882900"/>
                </a:lnTo>
                <a:lnTo>
                  <a:pt x="46522" y="2654300"/>
                </a:lnTo>
                <a:close/>
              </a:path>
              <a:path w="4425950" h="2882900">
                <a:moveTo>
                  <a:pt x="39012" y="2617034"/>
                </a:moveTo>
                <a:lnTo>
                  <a:pt x="40374" y="2628900"/>
                </a:lnTo>
                <a:lnTo>
                  <a:pt x="41860" y="2628900"/>
                </a:lnTo>
                <a:lnTo>
                  <a:pt x="482981" y="2882900"/>
                </a:lnTo>
                <a:lnTo>
                  <a:pt x="518113" y="2882900"/>
                </a:lnTo>
                <a:lnTo>
                  <a:pt x="39012" y="2617034"/>
                </a:lnTo>
                <a:close/>
              </a:path>
              <a:path w="4425950" h="2882900">
                <a:moveTo>
                  <a:pt x="29580" y="2565400"/>
                </a:moveTo>
                <a:lnTo>
                  <a:pt x="30812" y="2578100"/>
                </a:lnTo>
                <a:lnTo>
                  <a:pt x="32090" y="2578100"/>
                </a:lnTo>
                <a:lnTo>
                  <a:pt x="33397" y="2590800"/>
                </a:lnTo>
                <a:lnTo>
                  <a:pt x="553521" y="2882900"/>
                </a:lnTo>
                <a:lnTo>
                  <a:pt x="588657" y="2882900"/>
                </a:lnTo>
                <a:lnTo>
                  <a:pt x="29580" y="2565400"/>
                </a:lnTo>
                <a:close/>
              </a:path>
              <a:path w="4425950" h="2882900">
                <a:moveTo>
                  <a:pt x="23865" y="2527955"/>
                </a:moveTo>
                <a:lnTo>
                  <a:pt x="25999" y="2540000"/>
                </a:lnTo>
                <a:lnTo>
                  <a:pt x="624067" y="2882900"/>
                </a:lnTo>
                <a:lnTo>
                  <a:pt x="659200" y="2882900"/>
                </a:lnTo>
                <a:lnTo>
                  <a:pt x="23865" y="2527955"/>
                </a:lnTo>
                <a:close/>
              </a:path>
              <a:path w="4425950" h="2882900">
                <a:moveTo>
                  <a:pt x="16790" y="2476500"/>
                </a:moveTo>
                <a:lnTo>
                  <a:pt x="17687" y="2489200"/>
                </a:lnTo>
                <a:lnTo>
                  <a:pt x="19616" y="2501900"/>
                </a:lnTo>
                <a:lnTo>
                  <a:pt x="694614" y="2882900"/>
                </a:lnTo>
                <a:lnTo>
                  <a:pt x="729745" y="2882900"/>
                </a:lnTo>
                <a:lnTo>
                  <a:pt x="16790" y="2476500"/>
                </a:lnTo>
                <a:close/>
              </a:path>
              <a:path w="4425950" h="2882900">
                <a:moveTo>
                  <a:pt x="12635" y="2438850"/>
                </a:moveTo>
                <a:lnTo>
                  <a:pt x="14198" y="2451100"/>
                </a:lnTo>
                <a:lnTo>
                  <a:pt x="765161" y="2882900"/>
                </a:lnTo>
                <a:lnTo>
                  <a:pt x="800288" y="2882900"/>
                </a:lnTo>
                <a:lnTo>
                  <a:pt x="12635" y="2438850"/>
                </a:lnTo>
                <a:close/>
              </a:path>
              <a:path w="4425950" h="2882900">
                <a:moveTo>
                  <a:pt x="7793" y="2387600"/>
                </a:moveTo>
                <a:lnTo>
                  <a:pt x="8384" y="2400300"/>
                </a:lnTo>
                <a:lnTo>
                  <a:pt x="9709" y="2413000"/>
                </a:lnTo>
                <a:lnTo>
                  <a:pt x="835709" y="2882900"/>
                </a:lnTo>
                <a:lnTo>
                  <a:pt x="870838" y="2882900"/>
                </a:lnTo>
                <a:lnTo>
                  <a:pt x="7793" y="2387600"/>
                </a:lnTo>
                <a:close/>
              </a:path>
              <a:path w="4425950" h="2882900">
                <a:moveTo>
                  <a:pt x="5079" y="2349759"/>
                </a:moveTo>
                <a:lnTo>
                  <a:pt x="6109" y="2374900"/>
                </a:lnTo>
                <a:lnTo>
                  <a:pt x="906249" y="2882900"/>
                </a:lnTo>
                <a:lnTo>
                  <a:pt x="941381" y="2882900"/>
                </a:lnTo>
                <a:lnTo>
                  <a:pt x="5079" y="2349759"/>
                </a:lnTo>
                <a:close/>
              </a:path>
              <a:path w="4425950" h="2882900">
                <a:moveTo>
                  <a:pt x="2617" y="2311583"/>
                </a:moveTo>
                <a:lnTo>
                  <a:pt x="3369" y="2324100"/>
                </a:lnTo>
                <a:lnTo>
                  <a:pt x="976794" y="2882900"/>
                </a:lnTo>
                <a:lnTo>
                  <a:pt x="1011927" y="2882900"/>
                </a:lnTo>
                <a:lnTo>
                  <a:pt x="2617" y="2311583"/>
                </a:lnTo>
                <a:close/>
              </a:path>
              <a:path w="4425950" h="2882900">
                <a:moveTo>
                  <a:pt x="777" y="2260600"/>
                </a:moveTo>
                <a:lnTo>
                  <a:pt x="953" y="2273300"/>
                </a:lnTo>
                <a:lnTo>
                  <a:pt x="1454" y="2286000"/>
                </a:lnTo>
                <a:lnTo>
                  <a:pt x="1047339" y="2882900"/>
                </a:lnTo>
                <a:lnTo>
                  <a:pt x="1082471" y="2882900"/>
                </a:lnTo>
                <a:lnTo>
                  <a:pt x="777" y="2260600"/>
                </a:lnTo>
                <a:close/>
              </a:path>
              <a:path w="4425950" h="2882900">
                <a:moveTo>
                  <a:pt x="46" y="2222500"/>
                </a:moveTo>
                <a:lnTo>
                  <a:pt x="97" y="2235200"/>
                </a:lnTo>
                <a:lnTo>
                  <a:pt x="341" y="2247900"/>
                </a:lnTo>
                <a:lnTo>
                  <a:pt x="1117884" y="2882900"/>
                </a:lnTo>
                <a:lnTo>
                  <a:pt x="1153017" y="2882900"/>
                </a:lnTo>
                <a:lnTo>
                  <a:pt x="46" y="2222500"/>
                </a:lnTo>
                <a:close/>
              </a:path>
              <a:path w="4425950" h="2882900">
                <a:moveTo>
                  <a:pt x="80" y="2184400"/>
                </a:moveTo>
                <a:lnTo>
                  <a:pt x="0" y="2197100"/>
                </a:lnTo>
                <a:lnTo>
                  <a:pt x="1188433" y="2882900"/>
                </a:lnTo>
                <a:lnTo>
                  <a:pt x="1223561" y="2882900"/>
                </a:lnTo>
                <a:lnTo>
                  <a:pt x="80" y="2184400"/>
                </a:lnTo>
                <a:close/>
              </a:path>
              <a:path w="4425950" h="2882900">
                <a:moveTo>
                  <a:pt x="849" y="2146300"/>
                </a:moveTo>
                <a:lnTo>
                  <a:pt x="655" y="2146300"/>
                </a:lnTo>
                <a:lnTo>
                  <a:pt x="414" y="2159000"/>
                </a:lnTo>
                <a:lnTo>
                  <a:pt x="1258978" y="2882900"/>
                </a:lnTo>
                <a:lnTo>
                  <a:pt x="1294107" y="2882900"/>
                </a:lnTo>
                <a:lnTo>
                  <a:pt x="849" y="2146300"/>
                </a:lnTo>
                <a:close/>
              </a:path>
              <a:path w="4425950" h="2882900">
                <a:moveTo>
                  <a:pt x="2344" y="2108200"/>
                </a:moveTo>
                <a:lnTo>
                  <a:pt x="2030" y="2108200"/>
                </a:lnTo>
                <a:lnTo>
                  <a:pt x="1807" y="2120900"/>
                </a:lnTo>
                <a:lnTo>
                  <a:pt x="1551" y="2120900"/>
                </a:lnTo>
                <a:lnTo>
                  <a:pt x="1329520" y="2882900"/>
                </a:lnTo>
                <a:lnTo>
                  <a:pt x="1364655" y="2882900"/>
                </a:lnTo>
                <a:lnTo>
                  <a:pt x="2344" y="2108200"/>
                </a:lnTo>
                <a:close/>
              </a:path>
              <a:path w="4425950" h="2882900">
                <a:moveTo>
                  <a:pt x="4532" y="2057400"/>
                </a:moveTo>
                <a:lnTo>
                  <a:pt x="4104" y="2070100"/>
                </a:lnTo>
                <a:lnTo>
                  <a:pt x="3769" y="2070100"/>
                </a:lnTo>
                <a:lnTo>
                  <a:pt x="3402" y="2082800"/>
                </a:lnTo>
                <a:lnTo>
                  <a:pt x="1400066" y="2882900"/>
                </a:lnTo>
                <a:lnTo>
                  <a:pt x="1435198" y="2882900"/>
                </a:lnTo>
                <a:lnTo>
                  <a:pt x="4532" y="2057400"/>
                </a:lnTo>
                <a:close/>
              </a:path>
              <a:path w="4425950" h="2882900">
                <a:moveTo>
                  <a:pt x="7401" y="2019300"/>
                </a:moveTo>
                <a:lnTo>
                  <a:pt x="6865" y="2032000"/>
                </a:lnTo>
                <a:lnTo>
                  <a:pt x="6422" y="2032000"/>
                </a:lnTo>
                <a:lnTo>
                  <a:pt x="5939" y="2044700"/>
                </a:lnTo>
                <a:lnTo>
                  <a:pt x="1470611" y="2882900"/>
                </a:lnTo>
                <a:lnTo>
                  <a:pt x="1505740" y="2882900"/>
                </a:lnTo>
                <a:lnTo>
                  <a:pt x="7401" y="2019300"/>
                </a:lnTo>
                <a:close/>
              </a:path>
              <a:path w="4425950" h="2882900">
                <a:moveTo>
                  <a:pt x="10941" y="1981200"/>
                </a:moveTo>
                <a:lnTo>
                  <a:pt x="10292" y="1993900"/>
                </a:lnTo>
                <a:lnTo>
                  <a:pt x="9742" y="1993900"/>
                </a:lnTo>
                <a:lnTo>
                  <a:pt x="9151" y="2006600"/>
                </a:lnTo>
                <a:lnTo>
                  <a:pt x="1541158" y="2882900"/>
                </a:lnTo>
                <a:lnTo>
                  <a:pt x="1576289" y="2882900"/>
                </a:lnTo>
                <a:lnTo>
                  <a:pt x="10941" y="1981200"/>
                </a:lnTo>
                <a:close/>
              </a:path>
              <a:path w="4425950" h="2882900">
                <a:moveTo>
                  <a:pt x="15126" y="1943100"/>
                </a:moveTo>
                <a:lnTo>
                  <a:pt x="14371" y="1955800"/>
                </a:lnTo>
                <a:lnTo>
                  <a:pt x="13719" y="1955800"/>
                </a:lnTo>
                <a:lnTo>
                  <a:pt x="13021" y="1968500"/>
                </a:lnTo>
                <a:lnTo>
                  <a:pt x="1611704" y="2882900"/>
                </a:lnTo>
                <a:lnTo>
                  <a:pt x="1646833" y="2882900"/>
                </a:lnTo>
                <a:lnTo>
                  <a:pt x="15126" y="1943100"/>
                </a:lnTo>
                <a:close/>
              </a:path>
              <a:path w="4425950" h="2882900">
                <a:moveTo>
                  <a:pt x="19951" y="1905000"/>
                </a:moveTo>
                <a:lnTo>
                  <a:pt x="19094" y="1917700"/>
                </a:lnTo>
                <a:lnTo>
                  <a:pt x="18338" y="1917700"/>
                </a:lnTo>
                <a:lnTo>
                  <a:pt x="17536" y="1930400"/>
                </a:lnTo>
                <a:lnTo>
                  <a:pt x="1682248" y="2882900"/>
                </a:lnTo>
                <a:lnTo>
                  <a:pt x="1717377" y="2882900"/>
                </a:lnTo>
                <a:lnTo>
                  <a:pt x="19951" y="1905000"/>
                </a:lnTo>
                <a:close/>
              </a:path>
              <a:path w="4425950" h="2882900">
                <a:moveTo>
                  <a:pt x="25398" y="1866900"/>
                </a:moveTo>
                <a:lnTo>
                  <a:pt x="24441" y="1879600"/>
                </a:lnTo>
                <a:lnTo>
                  <a:pt x="23587" y="1879600"/>
                </a:lnTo>
                <a:lnTo>
                  <a:pt x="22679" y="1892300"/>
                </a:lnTo>
                <a:lnTo>
                  <a:pt x="1752793" y="2882900"/>
                </a:lnTo>
                <a:lnTo>
                  <a:pt x="1787924" y="2882900"/>
                </a:lnTo>
                <a:lnTo>
                  <a:pt x="25398" y="1866900"/>
                </a:lnTo>
                <a:close/>
              </a:path>
              <a:path w="4425950" h="2882900">
                <a:moveTo>
                  <a:pt x="31456" y="1828800"/>
                </a:moveTo>
                <a:lnTo>
                  <a:pt x="30398" y="1841500"/>
                </a:lnTo>
                <a:lnTo>
                  <a:pt x="29444" y="1841500"/>
                </a:lnTo>
                <a:lnTo>
                  <a:pt x="28440" y="1854200"/>
                </a:lnTo>
                <a:lnTo>
                  <a:pt x="1823338" y="2882900"/>
                </a:lnTo>
                <a:lnTo>
                  <a:pt x="1858467" y="2882900"/>
                </a:lnTo>
                <a:lnTo>
                  <a:pt x="31456" y="1828800"/>
                </a:lnTo>
                <a:close/>
              </a:path>
              <a:path w="4425950" h="2882900">
                <a:moveTo>
                  <a:pt x="38098" y="1803400"/>
                </a:moveTo>
                <a:lnTo>
                  <a:pt x="36943" y="1803400"/>
                </a:lnTo>
                <a:lnTo>
                  <a:pt x="35895" y="1816100"/>
                </a:lnTo>
                <a:lnTo>
                  <a:pt x="34790" y="1816100"/>
                </a:lnTo>
                <a:lnTo>
                  <a:pt x="1893882" y="2882900"/>
                </a:lnTo>
                <a:lnTo>
                  <a:pt x="1929014" y="2882900"/>
                </a:lnTo>
                <a:lnTo>
                  <a:pt x="38098" y="1803400"/>
                </a:lnTo>
                <a:close/>
              </a:path>
              <a:path w="4425950" h="2882900">
                <a:moveTo>
                  <a:pt x="45317" y="1765300"/>
                </a:moveTo>
                <a:lnTo>
                  <a:pt x="44063" y="1765300"/>
                </a:lnTo>
                <a:lnTo>
                  <a:pt x="42925" y="1778000"/>
                </a:lnTo>
                <a:lnTo>
                  <a:pt x="41724" y="1778000"/>
                </a:lnTo>
                <a:lnTo>
                  <a:pt x="1964428" y="2882900"/>
                </a:lnTo>
                <a:lnTo>
                  <a:pt x="1999562" y="2882900"/>
                </a:lnTo>
                <a:lnTo>
                  <a:pt x="45317" y="1765300"/>
                </a:lnTo>
                <a:close/>
              </a:path>
              <a:path w="4425950" h="2882900">
                <a:moveTo>
                  <a:pt x="53103" y="1727200"/>
                </a:moveTo>
                <a:lnTo>
                  <a:pt x="51753" y="1727200"/>
                </a:lnTo>
                <a:lnTo>
                  <a:pt x="50523" y="1739900"/>
                </a:lnTo>
                <a:lnTo>
                  <a:pt x="49226" y="1739900"/>
                </a:lnTo>
                <a:lnTo>
                  <a:pt x="2034973" y="2882900"/>
                </a:lnTo>
                <a:lnTo>
                  <a:pt x="2070105" y="2882900"/>
                </a:lnTo>
                <a:lnTo>
                  <a:pt x="53103" y="1727200"/>
                </a:lnTo>
                <a:close/>
              </a:path>
              <a:path w="4425950" h="2882900">
                <a:moveTo>
                  <a:pt x="61445" y="1689100"/>
                </a:moveTo>
                <a:lnTo>
                  <a:pt x="60001" y="1689100"/>
                </a:lnTo>
                <a:lnTo>
                  <a:pt x="58680" y="1701800"/>
                </a:lnTo>
                <a:lnTo>
                  <a:pt x="57290" y="1701800"/>
                </a:lnTo>
                <a:lnTo>
                  <a:pt x="2105520" y="2882900"/>
                </a:lnTo>
                <a:lnTo>
                  <a:pt x="2140651" y="2882900"/>
                </a:lnTo>
                <a:lnTo>
                  <a:pt x="61445" y="1689100"/>
                </a:lnTo>
                <a:close/>
              </a:path>
              <a:path w="4425950" h="2882900">
                <a:moveTo>
                  <a:pt x="70336" y="1651000"/>
                </a:moveTo>
                <a:lnTo>
                  <a:pt x="68803" y="1663700"/>
                </a:lnTo>
                <a:lnTo>
                  <a:pt x="67392" y="1663700"/>
                </a:lnTo>
                <a:lnTo>
                  <a:pt x="65909" y="1676400"/>
                </a:lnTo>
                <a:lnTo>
                  <a:pt x="2176061" y="2882900"/>
                </a:lnTo>
                <a:lnTo>
                  <a:pt x="2211195" y="2882900"/>
                </a:lnTo>
                <a:lnTo>
                  <a:pt x="70336" y="1651000"/>
                </a:lnTo>
                <a:close/>
              </a:path>
              <a:path w="4425950" h="2882900">
                <a:moveTo>
                  <a:pt x="79768" y="1612900"/>
                </a:moveTo>
                <a:lnTo>
                  <a:pt x="78145" y="1625600"/>
                </a:lnTo>
                <a:lnTo>
                  <a:pt x="76644" y="1625600"/>
                </a:lnTo>
                <a:lnTo>
                  <a:pt x="75070" y="1638300"/>
                </a:lnTo>
                <a:lnTo>
                  <a:pt x="2246611" y="2882900"/>
                </a:lnTo>
                <a:lnTo>
                  <a:pt x="2281740" y="2882900"/>
                </a:lnTo>
                <a:lnTo>
                  <a:pt x="79768" y="1612900"/>
                </a:lnTo>
                <a:close/>
              </a:path>
              <a:path w="4425950" h="2882900">
                <a:moveTo>
                  <a:pt x="89734" y="1587500"/>
                </a:moveTo>
                <a:lnTo>
                  <a:pt x="88019" y="1587500"/>
                </a:lnTo>
                <a:lnTo>
                  <a:pt x="86436" y="1600200"/>
                </a:lnTo>
                <a:lnTo>
                  <a:pt x="84769" y="1600200"/>
                </a:lnTo>
                <a:lnTo>
                  <a:pt x="2317155" y="2882900"/>
                </a:lnTo>
                <a:lnTo>
                  <a:pt x="2352286" y="2882900"/>
                </a:lnTo>
                <a:lnTo>
                  <a:pt x="89734" y="1587500"/>
                </a:lnTo>
                <a:close/>
              </a:path>
              <a:path w="4425950" h="2882900">
                <a:moveTo>
                  <a:pt x="100228" y="1549400"/>
                </a:moveTo>
                <a:lnTo>
                  <a:pt x="98427" y="1549400"/>
                </a:lnTo>
                <a:lnTo>
                  <a:pt x="96753" y="1562100"/>
                </a:lnTo>
                <a:lnTo>
                  <a:pt x="95003" y="1562100"/>
                </a:lnTo>
                <a:lnTo>
                  <a:pt x="2387701" y="2882900"/>
                </a:lnTo>
                <a:lnTo>
                  <a:pt x="2422830" y="2882900"/>
                </a:lnTo>
                <a:lnTo>
                  <a:pt x="100228" y="1549400"/>
                </a:lnTo>
                <a:close/>
              </a:path>
              <a:path w="4425950" h="2882900">
                <a:moveTo>
                  <a:pt x="111244" y="1511300"/>
                </a:moveTo>
                <a:lnTo>
                  <a:pt x="109353" y="1524000"/>
                </a:lnTo>
                <a:lnTo>
                  <a:pt x="107596" y="1524000"/>
                </a:lnTo>
                <a:lnTo>
                  <a:pt x="105757" y="1536700"/>
                </a:lnTo>
                <a:lnTo>
                  <a:pt x="2458241" y="2882900"/>
                </a:lnTo>
                <a:lnTo>
                  <a:pt x="2493376" y="2882900"/>
                </a:lnTo>
                <a:lnTo>
                  <a:pt x="111244" y="1511300"/>
                </a:lnTo>
                <a:close/>
              </a:path>
              <a:path w="4425950" h="2882900">
                <a:moveTo>
                  <a:pt x="122770" y="1485900"/>
                </a:moveTo>
                <a:lnTo>
                  <a:pt x="118954" y="1485900"/>
                </a:lnTo>
                <a:lnTo>
                  <a:pt x="117033" y="1498600"/>
                </a:lnTo>
                <a:lnTo>
                  <a:pt x="2528787" y="2882900"/>
                </a:lnTo>
                <a:lnTo>
                  <a:pt x="2563918" y="2882900"/>
                </a:lnTo>
                <a:lnTo>
                  <a:pt x="122770" y="1485900"/>
                </a:lnTo>
                <a:close/>
              </a:path>
              <a:path w="4425950" h="2882900">
                <a:moveTo>
                  <a:pt x="134813" y="1447800"/>
                </a:moveTo>
                <a:lnTo>
                  <a:pt x="132754" y="1447800"/>
                </a:lnTo>
                <a:lnTo>
                  <a:pt x="130831" y="1460500"/>
                </a:lnTo>
                <a:lnTo>
                  <a:pt x="128818" y="1460500"/>
                </a:lnTo>
                <a:lnTo>
                  <a:pt x="2599331" y="2882900"/>
                </a:lnTo>
                <a:lnTo>
                  <a:pt x="2634464" y="2882900"/>
                </a:lnTo>
                <a:lnTo>
                  <a:pt x="134813" y="1447800"/>
                </a:lnTo>
                <a:close/>
              </a:path>
              <a:path w="4425950" h="2882900">
                <a:moveTo>
                  <a:pt x="147359" y="1409700"/>
                </a:moveTo>
                <a:lnTo>
                  <a:pt x="145213" y="1422400"/>
                </a:lnTo>
                <a:lnTo>
                  <a:pt x="143207" y="1422400"/>
                </a:lnTo>
                <a:lnTo>
                  <a:pt x="141113" y="1435100"/>
                </a:lnTo>
                <a:lnTo>
                  <a:pt x="2669879" y="2882900"/>
                </a:lnTo>
                <a:lnTo>
                  <a:pt x="2705011" y="2882900"/>
                </a:lnTo>
                <a:lnTo>
                  <a:pt x="147359" y="1409700"/>
                </a:lnTo>
                <a:close/>
              </a:path>
              <a:path w="4425950" h="2882900">
                <a:moveTo>
                  <a:pt x="160404" y="1384300"/>
                </a:moveTo>
                <a:lnTo>
                  <a:pt x="156089" y="1384300"/>
                </a:lnTo>
                <a:lnTo>
                  <a:pt x="153907" y="1397000"/>
                </a:lnTo>
                <a:lnTo>
                  <a:pt x="2740426" y="2882900"/>
                </a:lnTo>
                <a:lnTo>
                  <a:pt x="2775558" y="2882900"/>
                </a:lnTo>
                <a:lnTo>
                  <a:pt x="160404" y="1384300"/>
                </a:lnTo>
                <a:close/>
              </a:path>
              <a:path w="4425950" h="2882900">
                <a:moveTo>
                  <a:pt x="173945" y="1346200"/>
                </a:moveTo>
                <a:lnTo>
                  <a:pt x="171634" y="1346200"/>
                </a:lnTo>
                <a:lnTo>
                  <a:pt x="169466" y="1358900"/>
                </a:lnTo>
                <a:lnTo>
                  <a:pt x="167201" y="1358900"/>
                </a:lnTo>
                <a:lnTo>
                  <a:pt x="2810970" y="2882900"/>
                </a:lnTo>
                <a:lnTo>
                  <a:pt x="2846098" y="2882900"/>
                </a:lnTo>
                <a:lnTo>
                  <a:pt x="173945" y="1346200"/>
                </a:lnTo>
                <a:close/>
              </a:path>
              <a:path w="4425950" h="2882900">
                <a:moveTo>
                  <a:pt x="187981" y="1308100"/>
                </a:moveTo>
                <a:lnTo>
                  <a:pt x="185587" y="1320800"/>
                </a:lnTo>
                <a:lnTo>
                  <a:pt x="183337" y="1320800"/>
                </a:lnTo>
                <a:lnTo>
                  <a:pt x="180990" y="1333500"/>
                </a:lnTo>
                <a:lnTo>
                  <a:pt x="2881513" y="2882900"/>
                </a:lnTo>
                <a:lnTo>
                  <a:pt x="2916646" y="2882900"/>
                </a:lnTo>
                <a:lnTo>
                  <a:pt x="187981" y="1308100"/>
                </a:lnTo>
                <a:close/>
              </a:path>
              <a:path w="4425950" h="2882900">
                <a:moveTo>
                  <a:pt x="202504" y="1282700"/>
                </a:moveTo>
                <a:lnTo>
                  <a:pt x="200027" y="1282700"/>
                </a:lnTo>
                <a:lnTo>
                  <a:pt x="197700" y="1295400"/>
                </a:lnTo>
                <a:lnTo>
                  <a:pt x="195271" y="1295400"/>
                </a:lnTo>
                <a:lnTo>
                  <a:pt x="2952060" y="2882900"/>
                </a:lnTo>
                <a:lnTo>
                  <a:pt x="2987192" y="2882900"/>
                </a:lnTo>
                <a:lnTo>
                  <a:pt x="202504" y="1282700"/>
                </a:lnTo>
                <a:close/>
              </a:path>
              <a:path w="4425950" h="2882900">
                <a:moveTo>
                  <a:pt x="217511" y="1244600"/>
                </a:moveTo>
                <a:lnTo>
                  <a:pt x="214956" y="1257300"/>
                </a:lnTo>
                <a:lnTo>
                  <a:pt x="212547" y="1257300"/>
                </a:lnTo>
                <a:lnTo>
                  <a:pt x="210038" y="1270000"/>
                </a:lnTo>
                <a:lnTo>
                  <a:pt x="3022605" y="2882900"/>
                </a:lnTo>
                <a:lnTo>
                  <a:pt x="3057737" y="2882900"/>
                </a:lnTo>
                <a:lnTo>
                  <a:pt x="217511" y="1244600"/>
                </a:lnTo>
                <a:close/>
              </a:path>
              <a:path w="4425950" h="2882900">
                <a:moveTo>
                  <a:pt x="233003" y="1219200"/>
                </a:moveTo>
                <a:lnTo>
                  <a:pt x="230367" y="1219200"/>
                </a:lnTo>
                <a:lnTo>
                  <a:pt x="227876" y="1231900"/>
                </a:lnTo>
                <a:lnTo>
                  <a:pt x="225287" y="1231900"/>
                </a:lnTo>
                <a:lnTo>
                  <a:pt x="3093153" y="2882900"/>
                </a:lnTo>
                <a:lnTo>
                  <a:pt x="3128282" y="2882900"/>
                </a:lnTo>
                <a:lnTo>
                  <a:pt x="233003" y="1219200"/>
                </a:lnTo>
                <a:close/>
              </a:path>
              <a:path w="4425950" h="2882900">
                <a:moveTo>
                  <a:pt x="248972" y="1181100"/>
                </a:moveTo>
                <a:lnTo>
                  <a:pt x="246258" y="1193800"/>
                </a:lnTo>
                <a:lnTo>
                  <a:pt x="243691" y="1193800"/>
                </a:lnTo>
                <a:lnTo>
                  <a:pt x="241020" y="1206500"/>
                </a:lnTo>
                <a:lnTo>
                  <a:pt x="3163694" y="2882900"/>
                </a:lnTo>
                <a:lnTo>
                  <a:pt x="3198824" y="2882900"/>
                </a:lnTo>
                <a:lnTo>
                  <a:pt x="248972" y="1181100"/>
                </a:lnTo>
                <a:close/>
              </a:path>
              <a:path w="4425950" h="2882900">
                <a:moveTo>
                  <a:pt x="265424" y="1155700"/>
                </a:moveTo>
                <a:lnTo>
                  <a:pt x="262627" y="1155700"/>
                </a:lnTo>
                <a:lnTo>
                  <a:pt x="259985" y="1168400"/>
                </a:lnTo>
                <a:lnTo>
                  <a:pt x="257230" y="1168400"/>
                </a:lnTo>
                <a:lnTo>
                  <a:pt x="3234238" y="2882900"/>
                </a:lnTo>
                <a:lnTo>
                  <a:pt x="3269370" y="2882900"/>
                </a:lnTo>
                <a:lnTo>
                  <a:pt x="265424" y="1155700"/>
                </a:lnTo>
                <a:close/>
              </a:path>
              <a:path w="4425950" h="2882900">
                <a:moveTo>
                  <a:pt x="282347" y="1130300"/>
                </a:moveTo>
                <a:lnTo>
                  <a:pt x="276753" y="1130300"/>
                </a:lnTo>
                <a:lnTo>
                  <a:pt x="273921" y="1143000"/>
                </a:lnTo>
                <a:lnTo>
                  <a:pt x="3304785" y="2882900"/>
                </a:lnTo>
                <a:lnTo>
                  <a:pt x="3339916" y="2882900"/>
                </a:lnTo>
                <a:lnTo>
                  <a:pt x="282347" y="1130300"/>
                </a:lnTo>
                <a:close/>
              </a:path>
              <a:path w="4425950" h="2882900">
                <a:moveTo>
                  <a:pt x="299732" y="1092200"/>
                </a:moveTo>
                <a:lnTo>
                  <a:pt x="293857" y="1104900"/>
                </a:lnTo>
                <a:lnTo>
                  <a:pt x="291020" y="1104900"/>
                </a:lnTo>
                <a:lnTo>
                  <a:pt x="3375328" y="2882900"/>
                </a:lnTo>
                <a:lnTo>
                  <a:pt x="3410463" y="2882900"/>
                </a:lnTo>
                <a:lnTo>
                  <a:pt x="299732" y="1092200"/>
                </a:lnTo>
                <a:close/>
              </a:path>
              <a:path w="4425950" h="2882900">
                <a:moveTo>
                  <a:pt x="317724" y="1066800"/>
                </a:moveTo>
                <a:lnTo>
                  <a:pt x="311694" y="1066800"/>
                </a:lnTo>
                <a:lnTo>
                  <a:pt x="308703" y="1079500"/>
                </a:lnTo>
                <a:lnTo>
                  <a:pt x="3445876" y="2882900"/>
                </a:lnTo>
                <a:lnTo>
                  <a:pt x="3481011" y="2882900"/>
                </a:lnTo>
                <a:lnTo>
                  <a:pt x="317724" y="1066800"/>
                </a:lnTo>
                <a:close/>
              </a:path>
              <a:path w="4425950" h="2882900">
                <a:moveTo>
                  <a:pt x="336200" y="1028700"/>
                </a:moveTo>
                <a:lnTo>
                  <a:pt x="333094" y="1041400"/>
                </a:lnTo>
                <a:lnTo>
                  <a:pt x="330008" y="1041400"/>
                </a:lnTo>
                <a:lnTo>
                  <a:pt x="326941" y="1054100"/>
                </a:lnTo>
                <a:lnTo>
                  <a:pt x="3516418" y="2882900"/>
                </a:lnTo>
                <a:lnTo>
                  <a:pt x="3551554" y="2882900"/>
                </a:lnTo>
                <a:lnTo>
                  <a:pt x="336200" y="1028700"/>
                </a:lnTo>
                <a:close/>
              </a:path>
              <a:path w="4425950" h="2882900">
                <a:moveTo>
                  <a:pt x="355158" y="1003300"/>
                </a:moveTo>
                <a:lnTo>
                  <a:pt x="348808" y="1016000"/>
                </a:lnTo>
                <a:lnTo>
                  <a:pt x="345657" y="1016000"/>
                </a:lnTo>
                <a:lnTo>
                  <a:pt x="3586966" y="2882900"/>
                </a:lnTo>
                <a:lnTo>
                  <a:pt x="3622096" y="2882900"/>
                </a:lnTo>
                <a:lnTo>
                  <a:pt x="355158" y="1003300"/>
                </a:lnTo>
                <a:close/>
              </a:path>
              <a:path w="4425950" h="2882900">
                <a:moveTo>
                  <a:pt x="374601" y="977900"/>
                </a:moveTo>
                <a:lnTo>
                  <a:pt x="368089" y="977900"/>
                </a:lnTo>
                <a:lnTo>
                  <a:pt x="364859" y="990600"/>
                </a:lnTo>
                <a:lnTo>
                  <a:pt x="3657513" y="2882900"/>
                </a:lnTo>
                <a:lnTo>
                  <a:pt x="3692642" y="2882900"/>
                </a:lnTo>
                <a:lnTo>
                  <a:pt x="374601" y="977900"/>
                </a:lnTo>
                <a:close/>
              </a:path>
              <a:path w="4425950" h="2882900">
                <a:moveTo>
                  <a:pt x="394531" y="939800"/>
                </a:moveTo>
                <a:lnTo>
                  <a:pt x="387856" y="952500"/>
                </a:lnTo>
                <a:lnTo>
                  <a:pt x="384544" y="965200"/>
                </a:lnTo>
                <a:lnTo>
                  <a:pt x="3728054" y="2882900"/>
                </a:lnTo>
                <a:lnTo>
                  <a:pt x="3763188" y="2882900"/>
                </a:lnTo>
                <a:lnTo>
                  <a:pt x="394531" y="939800"/>
                </a:lnTo>
                <a:close/>
              </a:path>
              <a:path w="4425950" h="2882900">
                <a:moveTo>
                  <a:pt x="414950" y="914400"/>
                </a:moveTo>
                <a:lnTo>
                  <a:pt x="408114" y="927100"/>
                </a:lnTo>
                <a:lnTo>
                  <a:pt x="404723" y="927100"/>
                </a:lnTo>
                <a:lnTo>
                  <a:pt x="3798602" y="2882900"/>
                </a:lnTo>
                <a:lnTo>
                  <a:pt x="3833736" y="2882900"/>
                </a:lnTo>
                <a:lnTo>
                  <a:pt x="414950" y="914400"/>
                </a:lnTo>
                <a:close/>
              </a:path>
              <a:path w="4425950" h="2882900">
                <a:moveTo>
                  <a:pt x="435866" y="889000"/>
                </a:moveTo>
                <a:lnTo>
                  <a:pt x="432356" y="889000"/>
                </a:lnTo>
                <a:lnTo>
                  <a:pt x="425390" y="901700"/>
                </a:lnTo>
                <a:lnTo>
                  <a:pt x="3869150" y="2882900"/>
                </a:lnTo>
                <a:lnTo>
                  <a:pt x="3904281" y="2882900"/>
                </a:lnTo>
                <a:lnTo>
                  <a:pt x="435866" y="889000"/>
                </a:lnTo>
                <a:close/>
              </a:path>
              <a:path w="4425950" h="2882900">
                <a:moveTo>
                  <a:pt x="457276" y="863600"/>
                </a:moveTo>
                <a:lnTo>
                  <a:pt x="450112" y="863600"/>
                </a:lnTo>
                <a:lnTo>
                  <a:pt x="446551" y="876300"/>
                </a:lnTo>
                <a:lnTo>
                  <a:pt x="3939693" y="2882900"/>
                </a:lnTo>
                <a:lnTo>
                  <a:pt x="3974824" y="2882900"/>
                </a:lnTo>
                <a:lnTo>
                  <a:pt x="457276" y="863600"/>
                </a:lnTo>
                <a:close/>
              </a:path>
              <a:path w="4425950" h="2882900">
                <a:moveTo>
                  <a:pt x="479188" y="825500"/>
                </a:moveTo>
                <a:lnTo>
                  <a:pt x="471855" y="838200"/>
                </a:lnTo>
                <a:lnTo>
                  <a:pt x="468215" y="838200"/>
                </a:lnTo>
                <a:lnTo>
                  <a:pt x="4010236" y="2882900"/>
                </a:lnTo>
                <a:lnTo>
                  <a:pt x="4045367" y="2882900"/>
                </a:lnTo>
                <a:lnTo>
                  <a:pt x="479188" y="825500"/>
                </a:lnTo>
                <a:close/>
              </a:path>
              <a:path w="4425950" h="2882900">
                <a:moveTo>
                  <a:pt x="501599" y="800100"/>
                </a:moveTo>
                <a:lnTo>
                  <a:pt x="494103" y="812800"/>
                </a:lnTo>
                <a:lnTo>
                  <a:pt x="490373" y="812800"/>
                </a:lnTo>
                <a:lnTo>
                  <a:pt x="4080782" y="2882900"/>
                </a:lnTo>
                <a:lnTo>
                  <a:pt x="4115912" y="2882900"/>
                </a:lnTo>
                <a:lnTo>
                  <a:pt x="501599" y="800100"/>
                </a:lnTo>
                <a:close/>
              </a:path>
              <a:path w="4425950" h="2882900">
                <a:moveTo>
                  <a:pt x="524523" y="774700"/>
                </a:moveTo>
                <a:lnTo>
                  <a:pt x="516851" y="787400"/>
                </a:lnTo>
                <a:lnTo>
                  <a:pt x="513043" y="787400"/>
                </a:lnTo>
                <a:lnTo>
                  <a:pt x="4151327" y="2882900"/>
                </a:lnTo>
                <a:lnTo>
                  <a:pt x="4186456" y="2882900"/>
                </a:lnTo>
                <a:lnTo>
                  <a:pt x="524523" y="774700"/>
                </a:lnTo>
                <a:close/>
              </a:path>
              <a:path w="4425950" h="2882900">
                <a:moveTo>
                  <a:pt x="547959" y="749300"/>
                </a:moveTo>
                <a:lnTo>
                  <a:pt x="544032" y="749300"/>
                </a:lnTo>
                <a:lnTo>
                  <a:pt x="536223" y="762000"/>
                </a:lnTo>
                <a:lnTo>
                  <a:pt x="4221872" y="2882900"/>
                </a:lnTo>
                <a:lnTo>
                  <a:pt x="4257005" y="2882900"/>
                </a:lnTo>
                <a:lnTo>
                  <a:pt x="547959" y="749300"/>
                </a:lnTo>
                <a:close/>
              </a:path>
              <a:path w="4425950" h="2882900">
                <a:moveTo>
                  <a:pt x="571917" y="723900"/>
                </a:moveTo>
                <a:lnTo>
                  <a:pt x="567903" y="723900"/>
                </a:lnTo>
                <a:lnTo>
                  <a:pt x="559926" y="736600"/>
                </a:lnTo>
                <a:lnTo>
                  <a:pt x="4292415" y="2882900"/>
                </a:lnTo>
                <a:lnTo>
                  <a:pt x="4319762" y="2882900"/>
                </a:lnTo>
                <a:lnTo>
                  <a:pt x="571917" y="723900"/>
                </a:lnTo>
                <a:close/>
              </a:path>
              <a:path w="4425950" h="2882900">
                <a:moveTo>
                  <a:pt x="596398" y="698500"/>
                </a:moveTo>
                <a:lnTo>
                  <a:pt x="592297" y="698500"/>
                </a:lnTo>
                <a:lnTo>
                  <a:pt x="584140" y="711200"/>
                </a:lnTo>
                <a:lnTo>
                  <a:pt x="4325245" y="2870200"/>
                </a:lnTo>
                <a:lnTo>
                  <a:pt x="4328808" y="2857500"/>
                </a:lnTo>
                <a:lnTo>
                  <a:pt x="4330555" y="2844800"/>
                </a:lnTo>
                <a:lnTo>
                  <a:pt x="596398" y="698500"/>
                </a:lnTo>
                <a:close/>
              </a:path>
              <a:path w="4425950" h="2882900">
                <a:moveTo>
                  <a:pt x="621407" y="673100"/>
                </a:moveTo>
                <a:lnTo>
                  <a:pt x="617216" y="673100"/>
                </a:lnTo>
                <a:lnTo>
                  <a:pt x="608886" y="685800"/>
                </a:lnTo>
                <a:lnTo>
                  <a:pt x="4335772" y="2832100"/>
                </a:lnTo>
                <a:lnTo>
                  <a:pt x="4339159" y="2819400"/>
                </a:lnTo>
                <a:lnTo>
                  <a:pt x="4340815" y="2819400"/>
                </a:lnTo>
                <a:lnTo>
                  <a:pt x="621407" y="673100"/>
                </a:lnTo>
                <a:close/>
              </a:path>
              <a:path w="4425950" h="2882900">
                <a:moveTo>
                  <a:pt x="646955" y="647700"/>
                </a:moveTo>
                <a:lnTo>
                  <a:pt x="642675" y="647700"/>
                </a:lnTo>
                <a:lnTo>
                  <a:pt x="634165" y="660400"/>
                </a:lnTo>
                <a:lnTo>
                  <a:pt x="4345766" y="2794000"/>
                </a:lnTo>
                <a:lnTo>
                  <a:pt x="4348972" y="2781300"/>
                </a:lnTo>
                <a:lnTo>
                  <a:pt x="4350538" y="2781300"/>
                </a:lnTo>
                <a:lnTo>
                  <a:pt x="646955" y="647700"/>
                </a:lnTo>
                <a:close/>
              </a:path>
              <a:path w="4425950" h="2882900">
                <a:moveTo>
                  <a:pt x="673049" y="622300"/>
                </a:moveTo>
                <a:lnTo>
                  <a:pt x="664325" y="622300"/>
                </a:lnTo>
                <a:lnTo>
                  <a:pt x="659988" y="635000"/>
                </a:lnTo>
                <a:lnTo>
                  <a:pt x="4355214" y="2768600"/>
                </a:lnTo>
                <a:lnTo>
                  <a:pt x="4358242" y="2755900"/>
                </a:lnTo>
                <a:lnTo>
                  <a:pt x="4359719" y="2743200"/>
                </a:lnTo>
                <a:lnTo>
                  <a:pt x="673049" y="622300"/>
                </a:lnTo>
                <a:close/>
              </a:path>
              <a:path w="4425950" h="2882900">
                <a:moveTo>
                  <a:pt x="70098" y="2755900"/>
                </a:moveTo>
                <a:lnTo>
                  <a:pt x="68091" y="2755900"/>
                </a:lnTo>
                <a:lnTo>
                  <a:pt x="70289" y="2757071"/>
                </a:lnTo>
                <a:lnTo>
                  <a:pt x="70098" y="2755900"/>
                </a:lnTo>
                <a:close/>
              </a:path>
              <a:path w="4425950" h="2882900">
                <a:moveTo>
                  <a:pt x="699692" y="596900"/>
                </a:moveTo>
                <a:lnTo>
                  <a:pt x="695232" y="596900"/>
                </a:lnTo>
                <a:lnTo>
                  <a:pt x="686358" y="609600"/>
                </a:lnTo>
                <a:lnTo>
                  <a:pt x="4364121" y="2730500"/>
                </a:lnTo>
                <a:lnTo>
                  <a:pt x="4366966" y="2717800"/>
                </a:lnTo>
                <a:lnTo>
                  <a:pt x="4368347" y="2705100"/>
                </a:lnTo>
                <a:lnTo>
                  <a:pt x="699692" y="596900"/>
                </a:lnTo>
                <a:close/>
              </a:path>
              <a:path w="4425950" h="2882900">
                <a:moveTo>
                  <a:pt x="726897" y="571500"/>
                </a:moveTo>
                <a:lnTo>
                  <a:pt x="717804" y="571500"/>
                </a:lnTo>
                <a:lnTo>
                  <a:pt x="713282" y="584200"/>
                </a:lnTo>
                <a:lnTo>
                  <a:pt x="4372466" y="2692400"/>
                </a:lnTo>
                <a:lnTo>
                  <a:pt x="4375130" y="2679700"/>
                </a:lnTo>
                <a:lnTo>
                  <a:pt x="4376420" y="2667000"/>
                </a:lnTo>
                <a:lnTo>
                  <a:pt x="726897" y="571500"/>
                </a:lnTo>
                <a:close/>
              </a:path>
              <a:path w="4425950" h="2882900">
                <a:moveTo>
                  <a:pt x="754668" y="546100"/>
                </a:moveTo>
                <a:lnTo>
                  <a:pt x="750020" y="546100"/>
                </a:lnTo>
                <a:lnTo>
                  <a:pt x="740768" y="558800"/>
                </a:lnTo>
                <a:lnTo>
                  <a:pt x="4380252" y="2654300"/>
                </a:lnTo>
                <a:lnTo>
                  <a:pt x="4382726" y="2641600"/>
                </a:lnTo>
                <a:lnTo>
                  <a:pt x="4383918" y="2641600"/>
                </a:lnTo>
                <a:lnTo>
                  <a:pt x="754668" y="546100"/>
                </a:lnTo>
                <a:close/>
              </a:path>
              <a:path w="4425950" h="2882900">
                <a:moveTo>
                  <a:pt x="38916" y="2616200"/>
                </a:moveTo>
                <a:lnTo>
                  <a:pt x="37508" y="2616200"/>
                </a:lnTo>
                <a:lnTo>
                  <a:pt x="39012" y="2617034"/>
                </a:lnTo>
                <a:lnTo>
                  <a:pt x="38916" y="2616200"/>
                </a:lnTo>
                <a:close/>
              </a:path>
              <a:path w="4425950" h="2882900">
                <a:moveTo>
                  <a:pt x="783018" y="520700"/>
                </a:moveTo>
                <a:lnTo>
                  <a:pt x="778273" y="520700"/>
                </a:lnTo>
                <a:lnTo>
                  <a:pt x="768830" y="533400"/>
                </a:lnTo>
                <a:lnTo>
                  <a:pt x="4387463" y="2616200"/>
                </a:lnTo>
                <a:lnTo>
                  <a:pt x="4389743" y="2603500"/>
                </a:lnTo>
                <a:lnTo>
                  <a:pt x="4390840" y="2603500"/>
                </a:lnTo>
                <a:lnTo>
                  <a:pt x="783018" y="520700"/>
                </a:lnTo>
                <a:close/>
              </a:path>
              <a:path w="4425950" h="2882900">
                <a:moveTo>
                  <a:pt x="811961" y="495300"/>
                </a:moveTo>
                <a:lnTo>
                  <a:pt x="807116" y="495300"/>
                </a:lnTo>
                <a:lnTo>
                  <a:pt x="797479" y="508000"/>
                </a:lnTo>
                <a:lnTo>
                  <a:pt x="4394088" y="2578100"/>
                </a:lnTo>
                <a:lnTo>
                  <a:pt x="4396172" y="2565400"/>
                </a:lnTo>
                <a:lnTo>
                  <a:pt x="4397169" y="2565400"/>
                </a:lnTo>
                <a:lnTo>
                  <a:pt x="811961" y="495300"/>
                </a:lnTo>
                <a:close/>
              </a:path>
              <a:path w="4425950" h="2882900">
                <a:moveTo>
                  <a:pt x="841503" y="469900"/>
                </a:moveTo>
                <a:lnTo>
                  <a:pt x="836560" y="469900"/>
                </a:lnTo>
                <a:lnTo>
                  <a:pt x="826725" y="482600"/>
                </a:lnTo>
                <a:lnTo>
                  <a:pt x="4400114" y="2540000"/>
                </a:lnTo>
                <a:lnTo>
                  <a:pt x="4402001" y="2527300"/>
                </a:lnTo>
                <a:lnTo>
                  <a:pt x="4402900" y="2527300"/>
                </a:lnTo>
                <a:lnTo>
                  <a:pt x="841503" y="469900"/>
                </a:lnTo>
                <a:close/>
              </a:path>
              <a:path w="4425950" h="2882900">
                <a:moveTo>
                  <a:pt x="23749" y="2527300"/>
                </a:moveTo>
                <a:lnTo>
                  <a:pt x="22691" y="2527300"/>
                </a:lnTo>
                <a:lnTo>
                  <a:pt x="23865" y="2527955"/>
                </a:lnTo>
                <a:lnTo>
                  <a:pt x="23749" y="2527300"/>
                </a:lnTo>
                <a:close/>
              </a:path>
              <a:path w="4425950" h="2882900">
                <a:moveTo>
                  <a:pt x="871656" y="444500"/>
                </a:moveTo>
                <a:lnTo>
                  <a:pt x="866613" y="444500"/>
                </a:lnTo>
                <a:lnTo>
                  <a:pt x="856569" y="457200"/>
                </a:lnTo>
                <a:lnTo>
                  <a:pt x="4405539" y="2501900"/>
                </a:lnTo>
                <a:lnTo>
                  <a:pt x="4407225" y="2489200"/>
                </a:lnTo>
                <a:lnTo>
                  <a:pt x="4408020" y="2489200"/>
                </a:lnTo>
                <a:lnTo>
                  <a:pt x="871656" y="444500"/>
                </a:lnTo>
                <a:close/>
              </a:path>
              <a:path w="4425950" h="2882900">
                <a:moveTo>
                  <a:pt x="902434" y="419100"/>
                </a:moveTo>
                <a:lnTo>
                  <a:pt x="897281" y="431800"/>
                </a:lnTo>
                <a:lnTo>
                  <a:pt x="887036" y="431800"/>
                </a:lnTo>
                <a:lnTo>
                  <a:pt x="4410349" y="2463800"/>
                </a:lnTo>
                <a:lnTo>
                  <a:pt x="4411825" y="2451100"/>
                </a:lnTo>
                <a:lnTo>
                  <a:pt x="4412517" y="2451100"/>
                </a:lnTo>
                <a:lnTo>
                  <a:pt x="902434" y="419100"/>
                </a:lnTo>
                <a:close/>
              </a:path>
              <a:path w="4425950" h="2882900">
                <a:moveTo>
                  <a:pt x="12578" y="2438400"/>
                </a:moveTo>
                <a:lnTo>
                  <a:pt x="11836" y="2438400"/>
                </a:lnTo>
                <a:lnTo>
                  <a:pt x="12635" y="2438850"/>
                </a:lnTo>
                <a:lnTo>
                  <a:pt x="12578" y="2438400"/>
                </a:lnTo>
                <a:close/>
              </a:path>
              <a:path w="4425950" h="2882900">
                <a:moveTo>
                  <a:pt x="933843" y="406400"/>
                </a:moveTo>
                <a:lnTo>
                  <a:pt x="918126" y="406400"/>
                </a:lnTo>
                <a:lnTo>
                  <a:pt x="4414532" y="2425700"/>
                </a:lnTo>
                <a:lnTo>
                  <a:pt x="4415796" y="2413000"/>
                </a:lnTo>
                <a:lnTo>
                  <a:pt x="4416379" y="2413000"/>
                </a:lnTo>
                <a:lnTo>
                  <a:pt x="933843" y="406400"/>
                </a:lnTo>
                <a:close/>
              </a:path>
              <a:path w="4425950" h="2882900">
                <a:moveTo>
                  <a:pt x="965904" y="381000"/>
                </a:moveTo>
                <a:lnTo>
                  <a:pt x="960541" y="381000"/>
                </a:lnTo>
                <a:lnTo>
                  <a:pt x="949859" y="393700"/>
                </a:lnTo>
                <a:lnTo>
                  <a:pt x="4418070" y="2387600"/>
                </a:lnTo>
                <a:lnTo>
                  <a:pt x="4419114" y="2374900"/>
                </a:lnTo>
                <a:lnTo>
                  <a:pt x="4419591" y="2374900"/>
                </a:lnTo>
                <a:lnTo>
                  <a:pt x="965904" y="381000"/>
                </a:lnTo>
                <a:close/>
              </a:path>
              <a:path w="4425950" h="2882900">
                <a:moveTo>
                  <a:pt x="5068" y="2349500"/>
                </a:moveTo>
                <a:lnTo>
                  <a:pt x="4622" y="2349500"/>
                </a:lnTo>
                <a:lnTo>
                  <a:pt x="5079" y="2349759"/>
                </a:lnTo>
                <a:lnTo>
                  <a:pt x="5068" y="2349500"/>
                </a:lnTo>
                <a:close/>
              </a:path>
              <a:path w="4425950" h="2882900">
                <a:moveTo>
                  <a:pt x="998636" y="355600"/>
                </a:moveTo>
                <a:lnTo>
                  <a:pt x="993161" y="355600"/>
                </a:lnTo>
                <a:lnTo>
                  <a:pt x="982253" y="368300"/>
                </a:lnTo>
                <a:lnTo>
                  <a:pt x="4420947" y="2349500"/>
                </a:lnTo>
                <a:lnTo>
                  <a:pt x="4421769" y="2336800"/>
                </a:lnTo>
                <a:lnTo>
                  <a:pt x="4422132" y="2336800"/>
                </a:lnTo>
                <a:lnTo>
                  <a:pt x="998636" y="355600"/>
                </a:lnTo>
                <a:close/>
              </a:path>
              <a:path w="4425950" h="2882900">
                <a:moveTo>
                  <a:pt x="2606" y="2311400"/>
                </a:moveTo>
                <a:lnTo>
                  <a:pt x="2293" y="2311400"/>
                </a:lnTo>
                <a:lnTo>
                  <a:pt x="2617" y="2311583"/>
                </a:lnTo>
                <a:lnTo>
                  <a:pt x="2606" y="2311400"/>
                </a:lnTo>
                <a:close/>
              </a:path>
              <a:path w="4425950" h="2882900">
                <a:moveTo>
                  <a:pt x="1032051" y="330200"/>
                </a:moveTo>
                <a:lnTo>
                  <a:pt x="1026460" y="342900"/>
                </a:lnTo>
                <a:lnTo>
                  <a:pt x="1015325" y="342900"/>
                </a:lnTo>
                <a:lnTo>
                  <a:pt x="4423147" y="2311400"/>
                </a:lnTo>
                <a:lnTo>
                  <a:pt x="4423741" y="2298700"/>
                </a:lnTo>
                <a:lnTo>
                  <a:pt x="4423986" y="2298700"/>
                </a:lnTo>
                <a:lnTo>
                  <a:pt x="1032051" y="330200"/>
                </a:lnTo>
                <a:close/>
              </a:path>
              <a:path w="4425950" h="2882900">
                <a:moveTo>
                  <a:pt x="1066176" y="317500"/>
                </a:moveTo>
                <a:lnTo>
                  <a:pt x="1060466" y="317500"/>
                </a:lnTo>
                <a:lnTo>
                  <a:pt x="1049093" y="330200"/>
                </a:lnTo>
                <a:lnTo>
                  <a:pt x="4424652" y="2273300"/>
                </a:lnTo>
                <a:lnTo>
                  <a:pt x="4425008" y="2260600"/>
                </a:lnTo>
                <a:lnTo>
                  <a:pt x="4425138" y="2247900"/>
                </a:lnTo>
                <a:lnTo>
                  <a:pt x="1066176" y="317500"/>
                </a:lnTo>
                <a:close/>
              </a:path>
              <a:path w="4425950" h="2882900">
                <a:moveTo>
                  <a:pt x="1101027" y="292100"/>
                </a:moveTo>
                <a:lnTo>
                  <a:pt x="1095195" y="292100"/>
                </a:lnTo>
                <a:lnTo>
                  <a:pt x="1083577" y="304800"/>
                </a:lnTo>
                <a:lnTo>
                  <a:pt x="4425440" y="2235200"/>
                </a:lnTo>
                <a:lnTo>
                  <a:pt x="4425552" y="2222500"/>
                </a:lnTo>
                <a:lnTo>
                  <a:pt x="4425558" y="2209800"/>
                </a:lnTo>
                <a:lnTo>
                  <a:pt x="1101027" y="292100"/>
                </a:lnTo>
                <a:close/>
              </a:path>
              <a:path w="4425950" h="2882900">
                <a:moveTo>
                  <a:pt x="1136624" y="279400"/>
                </a:moveTo>
                <a:lnTo>
                  <a:pt x="1118801" y="279400"/>
                </a:lnTo>
                <a:lnTo>
                  <a:pt x="4425491" y="2197100"/>
                </a:lnTo>
                <a:lnTo>
                  <a:pt x="4425231" y="2171700"/>
                </a:lnTo>
                <a:lnTo>
                  <a:pt x="1136624" y="279400"/>
                </a:lnTo>
                <a:close/>
              </a:path>
              <a:path w="4425950" h="2882900">
                <a:moveTo>
                  <a:pt x="1172998" y="254000"/>
                </a:moveTo>
                <a:lnTo>
                  <a:pt x="1166911" y="254000"/>
                </a:lnTo>
                <a:lnTo>
                  <a:pt x="1154786" y="266700"/>
                </a:lnTo>
                <a:lnTo>
                  <a:pt x="4424777" y="2146300"/>
                </a:lnTo>
                <a:lnTo>
                  <a:pt x="4424382" y="2133600"/>
                </a:lnTo>
                <a:lnTo>
                  <a:pt x="4424133" y="2133600"/>
                </a:lnTo>
                <a:lnTo>
                  <a:pt x="1172998" y="254000"/>
                </a:lnTo>
                <a:close/>
              </a:path>
              <a:path w="4425950" h="2882900">
                <a:moveTo>
                  <a:pt x="4422955" y="2108014"/>
                </a:moveTo>
                <a:lnTo>
                  <a:pt x="4422960" y="2108200"/>
                </a:lnTo>
                <a:lnTo>
                  <a:pt x="4423276" y="2108200"/>
                </a:lnTo>
                <a:lnTo>
                  <a:pt x="4422955" y="2108014"/>
                </a:lnTo>
                <a:close/>
              </a:path>
              <a:path w="4425950" h="2882900">
                <a:moveTo>
                  <a:pt x="1210172" y="228600"/>
                </a:moveTo>
                <a:lnTo>
                  <a:pt x="1203954" y="241300"/>
                </a:lnTo>
                <a:lnTo>
                  <a:pt x="1191560" y="241300"/>
                </a:lnTo>
                <a:lnTo>
                  <a:pt x="4422955" y="2108014"/>
                </a:lnTo>
                <a:lnTo>
                  <a:pt x="4422614" y="2095500"/>
                </a:lnTo>
                <a:lnTo>
                  <a:pt x="4422228" y="2082800"/>
                </a:lnTo>
                <a:lnTo>
                  <a:pt x="1210172" y="228600"/>
                </a:lnTo>
                <a:close/>
              </a:path>
              <a:path w="4425950" h="2882900">
                <a:moveTo>
                  <a:pt x="1248177" y="215900"/>
                </a:moveTo>
                <a:lnTo>
                  <a:pt x="1235477" y="215900"/>
                </a:lnTo>
                <a:lnTo>
                  <a:pt x="1229144" y="228600"/>
                </a:lnTo>
                <a:lnTo>
                  <a:pt x="4420965" y="2070100"/>
                </a:lnTo>
                <a:lnTo>
                  <a:pt x="4420508" y="2057400"/>
                </a:lnTo>
                <a:lnTo>
                  <a:pt x="4420022" y="2057400"/>
                </a:lnTo>
                <a:lnTo>
                  <a:pt x="4419497" y="2044700"/>
                </a:lnTo>
                <a:lnTo>
                  <a:pt x="1248177" y="215900"/>
                </a:lnTo>
                <a:close/>
              </a:path>
              <a:path w="4425950" h="2882900">
                <a:moveTo>
                  <a:pt x="4417185" y="2018945"/>
                </a:moveTo>
                <a:lnTo>
                  <a:pt x="4417203" y="2019300"/>
                </a:lnTo>
                <a:lnTo>
                  <a:pt x="4417801" y="2019300"/>
                </a:lnTo>
                <a:lnTo>
                  <a:pt x="4417185" y="2018945"/>
                </a:lnTo>
                <a:close/>
              </a:path>
              <a:path w="4425950" h="2882900">
                <a:moveTo>
                  <a:pt x="1287047" y="203200"/>
                </a:moveTo>
                <a:lnTo>
                  <a:pt x="1267581" y="203200"/>
                </a:lnTo>
                <a:lnTo>
                  <a:pt x="4417185" y="2018945"/>
                </a:lnTo>
                <a:lnTo>
                  <a:pt x="4416573" y="2006600"/>
                </a:lnTo>
                <a:lnTo>
                  <a:pt x="4415904" y="2006600"/>
                </a:lnTo>
                <a:lnTo>
                  <a:pt x="1287047" y="203200"/>
                </a:lnTo>
                <a:close/>
              </a:path>
              <a:path w="4425950" h="2882900">
                <a:moveTo>
                  <a:pt x="1326812" y="177800"/>
                </a:moveTo>
                <a:lnTo>
                  <a:pt x="1320159" y="177800"/>
                </a:lnTo>
                <a:lnTo>
                  <a:pt x="1313521" y="190500"/>
                </a:lnTo>
                <a:lnTo>
                  <a:pt x="1306893" y="190500"/>
                </a:lnTo>
                <a:lnTo>
                  <a:pt x="4413761" y="1981200"/>
                </a:lnTo>
                <a:lnTo>
                  <a:pt x="4413013" y="1968500"/>
                </a:lnTo>
                <a:lnTo>
                  <a:pt x="4412228" y="1968500"/>
                </a:lnTo>
                <a:lnTo>
                  <a:pt x="4411407" y="1955800"/>
                </a:lnTo>
                <a:lnTo>
                  <a:pt x="1326812" y="177800"/>
                </a:lnTo>
                <a:close/>
              </a:path>
              <a:path w="4425950" h="2882900">
                <a:moveTo>
                  <a:pt x="1367514" y="165100"/>
                </a:moveTo>
                <a:lnTo>
                  <a:pt x="1347123" y="165100"/>
                </a:lnTo>
                <a:lnTo>
                  <a:pt x="4408805" y="1943100"/>
                </a:lnTo>
                <a:lnTo>
                  <a:pt x="4407898" y="1930400"/>
                </a:lnTo>
                <a:lnTo>
                  <a:pt x="4406958" y="1917700"/>
                </a:lnTo>
                <a:lnTo>
                  <a:pt x="4405979" y="1917700"/>
                </a:lnTo>
                <a:lnTo>
                  <a:pt x="1367514" y="165100"/>
                </a:lnTo>
                <a:close/>
              </a:path>
              <a:path w="4425950" h="2882900">
                <a:moveTo>
                  <a:pt x="4401768" y="1891652"/>
                </a:moveTo>
                <a:lnTo>
                  <a:pt x="4401825" y="1892300"/>
                </a:lnTo>
                <a:lnTo>
                  <a:pt x="4402890" y="1892300"/>
                </a:lnTo>
                <a:lnTo>
                  <a:pt x="4401768" y="1891652"/>
                </a:lnTo>
                <a:close/>
              </a:path>
              <a:path w="4425950" h="2882900">
                <a:moveTo>
                  <a:pt x="1409188" y="139700"/>
                </a:moveTo>
                <a:lnTo>
                  <a:pt x="1402214" y="152400"/>
                </a:lnTo>
                <a:lnTo>
                  <a:pt x="1388311" y="152400"/>
                </a:lnTo>
                <a:lnTo>
                  <a:pt x="4401768" y="1891652"/>
                </a:lnTo>
                <a:lnTo>
                  <a:pt x="4400718" y="1879600"/>
                </a:lnTo>
                <a:lnTo>
                  <a:pt x="4399578" y="1866900"/>
                </a:lnTo>
                <a:lnTo>
                  <a:pt x="1409188" y="139700"/>
                </a:lnTo>
                <a:close/>
              </a:path>
              <a:path w="4425950" h="2882900">
                <a:moveTo>
                  <a:pt x="1451884" y="127000"/>
                </a:moveTo>
                <a:lnTo>
                  <a:pt x="1444738" y="127000"/>
                </a:lnTo>
                <a:lnTo>
                  <a:pt x="1437605" y="139700"/>
                </a:lnTo>
                <a:lnTo>
                  <a:pt x="1430488" y="139700"/>
                </a:lnTo>
                <a:lnTo>
                  <a:pt x="4395985" y="1854200"/>
                </a:lnTo>
                <a:lnTo>
                  <a:pt x="4394747" y="1841500"/>
                </a:lnTo>
                <a:lnTo>
                  <a:pt x="4393468" y="1828800"/>
                </a:lnTo>
                <a:lnTo>
                  <a:pt x="4392155" y="1828800"/>
                </a:lnTo>
                <a:lnTo>
                  <a:pt x="1451884" y="127000"/>
                </a:lnTo>
                <a:close/>
              </a:path>
              <a:path w="4425950" h="2882900">
                <a:moveTo>
                  <a:pt x="1495645" y="114300"/>
                </a:moveTo>
                <a:lnTo>
                  <a:pt x="1481011" y="114300"/>
                </a:lnTo>
                <a:lnTo>
                  <a:pt x="1473714" y="127000"/>
                </a:lnTo>
                <a:lnTo>
                  <a:pt x="4388029" y="1803400"/>
                </a:lnTo>
                <a:lnTo>
                  <a:pt x="4386614" y="1790700"/>
                </a:lnTo>
                <a:lnTo>
                  <a:pt x="4385163" y="1790700"/>
                </a:lnTo>
                <a:lnTo>
                  <a:pt x="4383666" y="1778000"/>
                </a:lnTo>
                <a:lnTo>
                  <a:pt x="1495645" y="114300"/>
                </a:lnTo>
                <a:close/>
              </a:path>
              <a:path w="4425950" h="2882900">
                <a:moveTo>
                  <a:pt x="4377244" y="1751596"/>
                </a:moveTo>
                <a:lnTo>
                  <a:pt x="4377373" y="1752600"/>
                </a:lnTo>
                <a:lnTo>
                  <a:pt x="4378982" y="1752600"/>
                </a:lnTo>
                <a:lnTo>
                  <a:pt x="4377244" y="1751596"/>
                </a:lnTo>
                <a:close/>
              </a:path>
              <a:path w="4425950" h="2882900">
                <a:moveTo>
                  <a:pt x="1540540" y="101600"/>
                </a:moveTo>
                <a:lnTo>
                  <a:pt x="1518037" y="101600"/>
                </a:lnTo>
                <a:lnTo>
                  <a:pt x="4377244" y="1751596"/>
                </a:lnTo>
                <a:lnTo>
                  <a:pt x="4375731" y="1739900"/>
                </a:lnTo>
                <a:lnTo>
                  <a:pt x="4374043" y="1739900"/>
                </a:lnTo>
                <a:lnTo>
                  <a:pt x="1540540" y="101600"/>
                </a:lnTo>
                <a:close/>
              </a:path>
              <a:path w="4425950" h="2882900">
                <a:moveTo>
                  <a:pt x="1586628" y="88900"/>
                </a:moveTo>
                <a:lnTo>
                  <a:pt x="1563523" y="88900"/>
                </a:lnTo>
                <a:lnTo>
                  <a:pt x="4368765" y="1714500"/>
                </a:lnTo>
                <a:lnTo>
                  <a:pt x="4366958" y="1701800"/>
                </a:lnTo>
                <a:lnTo>
                  <a:pt x="4365119" y="1701800"/>
                </a:lnTo>
                <a:lnTo>
                  <a:pt x="4363225" y="1689100"/>
                </a:lnTo>
                <a:lnTo>
                  <a:pt x="1586628" y="88900"/>
                </a:lnTo>
                <a:close/>
              </a:path>
              <a:path w="4425950" h="2882900">
                <a:moveTo>
                  <a:pt x="1633989" y="76200"/>
                </a:moveTo>
                <a:lnTo>
                  <a:pt x="1610240" y="76200"/>
                </a:lnTo>
                <a:lnTo>
                  <a:pt x="4357325" y="1663700"/>
                </a:lnTo>
                <a:lnTo>
                  <a:pt x="4355304" y="1651000"/>
                </a:lnTo>
                <a:lnTo>
                  <a:pt x="4353250" y="1651000"/>
                </a:lnTo>
                <a:lnTo>
                  <a:pt x="4351140" y="1638300"/>
                </a:lnTo>
                <a:lnTo>
                  <a:pt x="1633989" y="76200"/>
                </a:lnTo>
                <a:close/>
              </a:path>
              <a:path w="4425950" h="2882900">
                <a:moveTo>
                  <a:pt x="4342056" y="1611452"/>
                </a:moveTo>
                <a:lnTo>
                  <a:pt x="4342316" y="1612900"/>
                </a:lnTo>
                <a:lnTo>
                  <a:pt x="4344567" y="1612900"/>
                </a:lnTo>
                <a:lnTo>
                  <a:pt x="4342056" y="1611452"/>
                </a:lnTo>
                <a:close/>
              </a:path>
              <a:path w="4425950" h="2882900">
                <a:moveTo>
                  <a:pt x="1682705" y="63500"/>
                </a:moveTo>
                <a:lnTo>
                  <a:pt x="1658272" y="63500"/>
                </a:lnTo>
                <a:lnTo>
                  <a:pt x="4342056" y="1611452"/>
                </a:lnTo>
                <a:lnTo>
                  <a:pt x="4340038" y="1600200"/>
                </a:lnTo>
                <a:lnTo>
                  <a:pt x="4337697" y="1587500"/>
                </a:lnTo>
                <a:lnTo>
                  <a:pt x="1682705" y="63500"/>
                </a:lnTo>
                <a:close/>
              </a:path>
              <a:path w="4425950" h="2882900">
                <a:moveTo>
                  <a:pt x="1732870" y="50800"/>
                </a:moveTo>
                <a:lnTo>
                  <a:pt x="1707702" y="50800"/>
                </a:lnTo>
                <a:lnTo>
                  <a:pt x="4330407" y="1562100"/>
                </a:lnTo>
                <a:lnTo>
                  <a:pt x="4326640" y="1549400"/>
                </a:lnTo>
                <a:lnTo>
                  <a:pt x="4322800" y="1536700"/>
                </a:lnTo>
                <a:lnTo>
                  <a:pt x="1732870" y="50800"/>
                </a:lnTo>
                <a:close/>
              </a:path>
              <a:path w="4425950" h="2882900">
                <a:moveTo>
                  <a:pt x="1784602" y="38100"/>
                </a:moveTo>
                <a:lnTo>
                  <a:pt x="1758636" y="38100"/>
                </a:lnTo>
                <a:lnTo>
                  <a:pt x="4314743" y="1511300"/>
                </a:lnTo>
                <a:lnTo>
                  <a:pt x="4310582" y="1498600"/>
                </a:lnTo>
                <a:lnTo>
                  <a:pt x="4306345" y="1485900"/>
                </a:lnTo>
                <a:lnTo>
                  <a:pt x="1784602" y="38100"/>
                </a:lnTo>
                <a:close/>
              </a:path>
              <a:path w="4425950" h="2882900">
                <a:moveTo>
                  <a:pt x="1838024" y="25400"/>
                </a:moveTo>
                <a:lnTo>
                  <a:pt x="1811200" y="25400"/>
                </a:lnTo>
                <a:lnTo>
                  <a:pt x="4297453" y="1460500"/>
                </a:lnTo>
                <a:lnTo>
                  <a:pt x="4292863" y="1447800"/>
                </a:lnTo>
                <a:lnTo>
                  <a:pt x="4288194" y="1435100"/>
                </a:lnTo>
                <a:lnTo>
                  <a:pt x="1838024" y="25400"/>
                </a:lnTo>
                <a:close/>
              </a:path>
              <a:path w="4425950" h="2882900">
                <a:moveTo>
                  <a:pt x="1893298" y="12700"/>
                </a:moveTo>
                <a:lnTo>
                  <a:pt x="1886350" y="12700"/>
                </a:lnTo>
                <a:lnTo>
                  <a:pt x="1872469" y="25400"/>
                </a:lnTo>
                <a:lnTo>
                  <a:pt x="1865534" y="25400"/>
                </a:lnTo>
                <a:lnTo>
                  <a:pt x="4278395" y="1409700"/>
                </a:lnTo>
                <a:lnTo>
                  <a:pt x="4273335" y="1397000"/>
                </a:lnTo>
                <a:lnTo>
                  <a:pt x="4270776" y="1397000"/>
                </a:lnTo>
                <a:lnTo>
                  <a:pt x="4268193" y="1384300"/>
                </a:lnTo>
                <a:lnTo>
                  <a:pt x="1893298" y="12700"/>
                </a:lnTo>
                <a:close/>
              </a:path>
              <a:path w="4425950" h="2882900">
                <a:moveTo>
                  <a:pt x="1950603" y="12700"/>
                </a:moveTo>
                <a:lnTo>
                  <a:pt x="1921802" y="12700"/>
                </a:lnTo>
                <a:lnTo>
                  <a:pt x="4257395" y="1358900"/>
                </a:lnTo>
                <a:lnTo>
                  <a:pt x="4251823" y="1346200"/>
                </a:lnTo>
                <a:lnTo>
                  <a:pt x="4249004" y="1346200"/>
                </a:lnTo>
                <a:lnTo>
                  <a:pt x="4246161" y="1333500"/>
                </a:lnTo>
                <a:lnTo>
                  <a:pt x="1950603" y="12700"/>
                </a:lnTo>
                <a:close/>
              </a:path>
              <a:path w="4425950" h="2882900">
                <a:moveTo>
                  <a:pt x="2010161" y="0"/>
                </a:moveTo>
                <a:lnTo>
                  <a:pt x="1995176" y="0"/>
                </a:lnTo>
                <a:lnTo>
                  <a:pt x="1980205" y="12700"/>
                </a:lnTo>
                <a:lnTo>
                  <a:pt x="4234266" y="1308100"/>
                </a:lnTo>
                <a:lnTo>
                  <a:pt x="4228118" y="1295400"/>
                </a:lnTo>
                <a:lnTo>
                  <a:pt x="4225011" y="1282700"/>
                </a:lnTo>
                <a:lnTo>
                  <a:pt x="4221878" y="1282700"/>
                </a:lnTo>
                <a:lnTo>
                  <a:pt x="2010161" y="0"/>
                </a:lnTo>
                <a:close/>
              </a:path>
              <a:path w="4425950" h="2882900">
                <a:moveTo>
                  <a:pt x="2072239" y="0"/>
                </a:moveTo>
                <a:lnTo>
                  <a:pt x="2040987" y="0"/>
                </a:lnTo>
                <a:lnTo>
                  <a:pt x="4208757" y="1257300"/>
                </a:lnTo>
                <a:lnTo>
                  <a:pt x="4201962" y="1244600"/>
                </a:lnTo>
                <a:lnTo>
                  <a:pt x="4198529" y="1231900"/>
                </a:lnTo>
                <a:lnTo>
                  <a:pt x="4195069" y="1219200"/>
                </a:lnTo>
                <a:lnTo>
                  <a:pt x="2072239" y="0"/>
                </a:lnTo>
                <a:close/>
              </a:path>
              <a:path w="4425950" h="2882900">
                <a:moveTo>
                  <a:pt x="4176040" y="1191199"/>
                </a:moveTo>
                <a:lnTo>
                  <a:pt x="4176812" y="1193800"/>
                </a:lnTo>
                <a:lnTo>
                  <a:pt x="4180561" y="1193800"/>
                </a:lnTo>
                <a:lnTo>
                  <a:pt x="4176040" y="1191199"/>
                </a:lnTo>
                <a:close/>
              </a:path>
              <a:path w="4425950" h="2882900">
                <a:moveTo>
                  <a:pt x="2137172" y="0"/>
                </a:moveTo>
                <a:lnTo>
                  <a:pt x="2104456" y="0"/>
                </a:lnTo>
                <a:lnTo>
                  <a:pt x="4176040" y="1191199"/>
                </a:lnTo>
                <a:lnTo>
                  <a:pt x="4169238" y="1168400"/>
                </a:lnTo>
                <a:lnTo>
                  <a:pt x="4165409" y="1168400"/>
                </a:lnTo>
                <a:lnTo>
                  <a:pt x="2137172" y="0"/>
                </a:lnTo>
                <a:close/>
              </a:path>
              <a:path w="4425950" h="2882900">
                <a:moveTo>
                  <a:pt x="2205393" y="0"/>
                </a:moveTo>
                <a:lnTo>
                  <a:pt x="2170973" y="0"/>
                </a:lnTo>
                <a:lnTo>
                  <a:pt x="4149313" y="1143000"/>
                </a:lnTo>
                <a:lnTo>
                  <a:pt x="4145146" y="1130300"/>
                </a:lnTo>
                <a:lnTo>
                  <a:pt x="4140949" y="1117600"/>
                </a:lnTo>
                <a:lnTo>
                  <a:pt x="4136721" y="1117600"/>
                </a:lnTo>
                <a:lnTo>
                  <a:pt x="4132461" y="1104900"/>
                </a:lnTo>
                <a:lnTo>
                  <a:pt x="2205393" y="0"/>
                </a:lnTo>
                <a:close/>
              </a:path>
              <a:path w="4425950" h="2882900">
                <a:moveTo>
                  <a:pt x="2277464" y="0"/>
                </a:moveTo>
                <a:lnTo>
                  <a:pt x="2241047" y="0"/>
                </a:lnTo>
                <a:lnTo>
                  <a:pt x="4114511" y="1079500"/>
                </a:lnTo>
                <a:lnTo>
                  <a:pt x="4109850" y="1066800"/>
                </a:lnTo>
                <a:lnTo>
                  <a:pt x="4105154" y="1054100"/>
                </a:lnTo>
                <a:lnTo>
                  <a:pt x="4100424" y="1054100"/>
                </a:lnTo>
                <a:lnTo>
                  <a:pt x="4095662" y="1041400"/>
                </a:lnTo>
                <a:lnTo>
                  <a:pt x="2277464" y="0"/>
                </a:lnTo>
                <a:close/>
              </a:path>
              <a:path w="4425950" h="2882900">
                <a:moveTo>
                  <a:pt x="2354126" y="0"/>
                </a:moveTo>
                <a:lnTo>
                  <a:pt x="2315329" y="0"/>
                </a:lnTo>
                <a:lnTo>
                  <a:pt x="4075506" y="1016000"/>
                </a:lnTo>
                <a:lnTo>
                  <a:pt x="4070253" y="1003300"/>
                </a:lnTo>
                <a:lnTo>
                  <a:pt x="4064964" y="990600"/>
                </a:lnTo>
                <a:lnTo>
                  <a:pt x="4059637" y="990600"/>
                </a:lnTo>
                <a:lnTo>
                  <a:pt x="4054273" y="977900"/>
                </a:lnTo>
                <a:lnTo>
                  <a:pt x="2354126" y="0"/>
                </a:lnTo>
                <a:close/>
              </a:path>
              <a:path w="4425950" h="2882900">
                <a:moveTo>
                  <a:pt x="2436357" y="0"/>
                </a:moveTo>
                <a:lnTo>
                  <a:pt x="2394637" y="0"/>
                </a:lnTo>
                <a:lnTo>
                  <a:pt x="4031467" y="952500"/>
                </a:lnTo>
                <a:lnTo>
                  <a:pt x="4025492" y="939800"/>
                </a:lnTo>
                <a:lnTo>
                  <a:pt x="4019477" y="927100"/>
                </a:lnTo>
                <a:lnTo>
                  <a:pt x="4013419" y="927100"/>
                </a:lnTo>
                <a:lnTo>
                  <a:pt x="4007314" y="914400"/>
                </a:lnTo>
                <a:lnTo>
                  <a:pt x="2436357" y="0"/>
                </a:lnTo>
                <a:close/>
              </a:path>
              <a:path w="4425950" h="2882900">
                <a:moveTo>
                  <a:pt x="2525662" y="12700"/>
                </a:moveTo>
                <a:lnTo>
                  <a:pt x="2480194" y="12700"/>
                </a:lnTo>
                <a:lnTo>
                  <a:pt x="3981185" y="876300"/>
                </a:lnTo>
                <a:lnTo>
                  <a:pt x="3974283" y="863600"/>
                </a:lnTo>
                <a:lnTo>
                  <a:pt x="3967335" y="863600"/>
                </a:lnTo>
                <a:lnTo>
                  <a:pt x="3960337" y="850900"/>
                </a:lnTo>
                <a:lnTo>
                  <a:pt x="3953282" y="838200"/>
                </a:lnTo>
                <a:lnTo>
                  <a:pt x="2525662" y="12700"/>
                </a:lnTo>
                <a:close/>
              </a:path>
              <a:path w="4425950" h="2882900">
                <a:moveTo>
                  <a:pt x="2611835" y="25400"/>
                </a:moveTo>
                <a:lnTo>
                  <a:pt x="2573910" y="25400"/>
                </a:lnTo>
                <a:lnTo>
                  <a:pt x="3922744" y="800100"/>
                </a:lnTo>
                <a:lnTo>
                  <a:pt x="3914584" y="787400"/>
                </a:lnTo>
                <a:lnTo>
                  <a:pt x="3906372" y="787400"/>
                </a:lnTo>
                <a:lnTo>
                  <a:pt x="3898099" y="774700"/>
                </a:lnTo>
                <a:lnTo>
                  <a:pt x="3889753" y="762000"/>
                </a:lnTo>
                <a:lnTo>
                  <a:pt x="2624465" y="38100"/>
                </a:lnTo>
                <a:lnTo>
                  <a:pt x="2611835" y="25400"/>
                </a:lnTo>
                <a:close/>
              </a:path>
              <a:path w="4425950" h="2882900">
                <a:moveTo>
                  <a:pt x="2737152" y="50800"/>
                </a:moveTo>
                <a:lnTo>
                  <a:pt x="2700757" y="50800"/>
                </a:lnTo>
                <a:lnTo>
                  <a:pt x="3852904" y="723900"/>
                </a:lnTo>
                <a:lnTo>
                  <a:pt x="3832786" y="698500"/>
                </a:lnTo>
                <a:lnTo>
                  <a:pt x="3822610" y="685800"/>
                </a:lnTo>
                <a:lnTo>
                  <a:pt x="3812339" y="673100"/>
                </a:lnTo>
                <a:lnTo>
                  <a:pt x="2737152" y="50800"/>
                </a:lnTo>
                <a:close/>
              </a:path>
              <a:path w="4425950" h="2882900">
                <a:moveTo>
                  <a:pt x="2820067" y="76200"/>
                </a:moveTo>
                <a:lnTo>
                  <a:pt x="2802149" y="76200"/>
                </a:lnTo>
                <a:lnTo>
                  <a:pt x="3765049" y="635000"/>
                </a:lnTo>
                <a:lnTo>
                  <a:pt x="3738314" y="609600"/>
                </a:lnTo>
                <a:lnTo>
                  <a:pt x="3711082" y="584200"/>
                </a:lnTo>
                <a:lnTo>
                  <a:pt x="2873682" y="88900"/>
                </a:lnTo>
                <a:lnTo>
                  <a:pt x="2837965" y="88900"/>
                </a:lnTo>
                <a:lnTo>
                  <a:pt x="2820067" y="76200"/>
                </a:lnTo>
                <a:close/>
              </a:path>
              <a:path w="4425950" h="2882900">
                <a:moveTo>
                  <a:pt x="2959106" y="127000"/>
                </a:moveTo>
                <a:lnTo>
                  <a:pt x="3643362" y="520700"/>
                </a:lnTo>
                <a:lnTo>
                  <a:pt x="3621335" y="495300"/>
                </a:lnTo>
                <a:lnTo>
                  <a:pt x="3576462" y="469900"/>
                </a:lnTo>
                <a:lnTo>
                  <a:pt x="3553585" y="444500"/>
                </a:lnTo>
                <a:lnTo>
                  <a:pt x="3066451" y="165100"/>
                </a:lnTo>
                <a:lnTo>
                  <a:pt x="3012935" y="139700"/>
                </a:lnTo>
                <a:lnTo>
                  <a:pt x="2986056" y="139700"/>
                </a:lnTo>
                <a:lnTo>
                  <a:pt x="2959106" y="127000"/>
                </a:lnTo>
                <a:close/>
              </a:path>
              <a:path w="4425950" h="2882900">
                <a:moveTo>
                  <a:pt x="2679019" y="38100"/>
                </a:moveTo>
                <a:lnTo>
                  <a:pt x="2693568" y="50800"/>
                </a:lnTo>
                <a:lnTo>
                  <a:pt x="2700757" y="50800"/>
                </a:lnTo>
                <a:lnTo>
                  <a:pt x="2679019" y="381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54656" y="942509"/>
            <a:ext cx="4022725" cy="4013200"/>
          </a:xfrm>
          <a:custGeom>
            <a:avLst/>
            <a:gdLst/>
            <a:ahLst/>
            <a:cxnLst/>
            <a:rect l="l" t="t" r="r" b="b"/>
            <a:pathLst>
              <a:path w="4022725" h="4013200">
                <a:moveTo>
                  <a:pt x="3845223" y="2834253"/>
                </a:moveTo>
                <a:lnTo>
                  <a:pt x="1801695" y="4013200"/>
                </a:lnTo>
                <a:lnTo>
                  <a:pt x="1828911" y="4013200"/>
                </a:lnTo>
                <a:lnTo>
                  <a:pt x="3837707" y="2844800"/>
                </a:lnTo>
                <a:lnTo>
                  <a:pt x="3840551" y="2844800"/>
                </a:lnTo>
                <a:lnTo>
                  <a:pt x="3845223" y="2834253"/>
                </a:lnTo>
                <a:close/>
              </a:path>
              <a:path w="4022725" h="4013200">
                <a:moveTo>
                  <a:pt x="3825806" y="2870200"/>
                </a:moveTo>
                <a:lnTo>
                  <a:pt x="1856908" y="4013200"/>
                </a:lnTo>
                <a:lnTo>
                  <a:pt x="1885280" y="4013200"/>
                </a:lnTo>
                <a:lnTo>
                  <a:pt x="3813401" y="2908300"/>
                </a:lnTo>
                <a:lnTo>
                  <a:pt x="3819650" y="2895600"/>
                </a:lnTo>
                <a:lnTo>
                  <a:pt x="3825806" y="2870200"/>
                </a:lnTo>
                <a:close/>
              </a:path>
              <a:path w="4022725" h="4013200">
                <a:moveTo>
                  <a:pt x="3796226" y="2936001"/>
                </a:moveTo>
                <a:lnTo>
                  <a:pt x="1914530" y="4013200"/>
                </a:lnTo>
                <a:lnTo>
                  <a:pt x="1944237" y="4013200"/>
                </a:lnTo>
                <a:lnTo>
                  <a:pt x="3786501" y="2959100"/>
                </a:lnTo>
                <a:lnTo>
                  <a:pt x="3789973" y="2946400"/>
                </a:lnTo>
                <a:lnTo>
                  <a:pt x="3793422" y="2946400"/>
                </a:lnTo>
                <a:lnTo>
                  <a:pt x="3796226" y="2936001"/>
                </a:lnTo>
                <a:close/>
              </a:path>
              <a:path w="4022725" h="4013200">
                <a:moveTo>
                  <a:pt x="3767334" y="2987113"/>
                </a:moveTo>
                <a:lnTo>
                  <a:pt x="1974935" y="4013200"/>
                </a:lnTo>
                <a:lnTo>
                  <a:pt x="2006189" y="4013200"/>
                </a:lnTo>
                <a:lnTo>
                  <a:pt x="3756610" y="3009900"/>
                </a:lnTo>
                <a:lnTo>
                  <a:pt x="3760472" y="2997200"/>
                </a:lnTo>
                <a:lnTo>
                  <a:pt x="3764309" y="2997200"/>
                </a:lnTo>
                <a:lnTo>
                  <a:pt x="3767334" y="2987113"/>
                </a:lnTo>
                <a:close/>
              </a:path>
              <a:path w="4022725" h="4013200">
                <a:moveTo>
                  <a:pt x="3740363" y="3035300"/>
                </a:moveTo>
                <a:lnTo>
                  <a:pt x="2038529" y="4013200"/>
                </a:lnTo>
                <a:lnTo>
                  <a:pt x="2071577" y="4013200"/>
                </a:lnTo>
                <a:lnTo>
                  <a:pt x="3723281" y="3060700"/>
                </a:lnTo>
                <a:lnTo>
                  <a:pt x="3727597" y="3060700"/>
                </a:lnTo>
                <a:lnTo>
                  <a:pt x="3731883" y="3048000"/>
                </a:lnTo>
                <a:lnTo>
                  <a:pt x="3736138" y="3048000"/>
                </a:lnTo>
                <a:lnTo>
                  <a:pt x="3740363" y="3035300"/>
                </a:lnTo>
                <a:close/>
              </a:path>
              <a:path w="4022725" h="4013200">
                <a:moveTo>
                  <a:pt x="3698961" y="3102272"/>
                </a:moveTo>
                <a:lnTo>
                  <a:pt x="2105920" y="4013200"/>
                </a:lnTo>
                <a:lnTo>
                  <a:pt x="2141132" y="4013200"/>
                </a:lnTo>
                <a:lnTo>
                  <a:pt x="3685787" y="3124200"/>
                </a:lnTo>
                <a:lnTo>
                  <a:pt x="3690648" y="3111500"/>
                </a:lnTo>
                <a:lnTo>
                  <a:pt x="3695476" y="3111500"/>
                </a:lnTo>
                <a:lnTo>
                  <a:pt x="3698961" y="3102272"/>
                </a:lnTo>
                <a:close/>
              </a:path>
              <a:path w="4022725" h="4013200">
                <a:moveTo>
                  <a:pt x="3665123" y="3149600"/>
                </a:moveTo>
                <a:lnTo>
                  <a:pt x="2177891" y="4013200"/>
                </a:lnTo>
                <a:lnTo>
                  <a:pt x="2215767" y="4013200"/>
                </a:lnTo>
                <a:lnTo>
                  <a:pt x="3643210" y="3187700"/>
                </a:lnTo>
                <a:lnTo>
                  <a:pt x="3648747" y="3175000"/>
                </a:lnTo>
                <a:lnTo>
                  <a:pt x="3654245" y="3175000"/>
                </a:lnTo>
                <a:lnTo>
                  <a:pt x="3659704" y="3162300"/>
                </a:lnTo>
                <a:lnTo>
                  <a:pt x="3665123" y="3149600"/>
                </a:lnTo>
                <a:close/>
              </a:path>
              <a:path w="4022725" h="4013200">
                <a:moveTo>
                  <a:pt x="3888978" y="2730500"/>
                </a:moveTo>
                <a:lnTo>
                  <a:pt x="1697554" y="4000500"/>
                </a:lnTo>
                <a:lnTo>
                  <a:pt x="1722794" y="4000500"/>
                </a:lnTo>
                <a:lnTo>
                  <a:pt x="3879709" y="2755900"/>
                </a:lnTo>
                <a:lnTo>
                  <a:pt x="3884381" y="2743200"/>
                </a:lnTo>
                <a:lnTo>
                  <a:pt x="3888978" y="2730500"/>
                </a:lnTo>
                <a:close/>
              </a:path>
              <a:path w="4022725" h="4013200">
                <a:moveTo>
                  <a:pt x="3869945" y="2781300"/>
                </a:moveTo>
                <a:lnTo>
                  <a:pt x="1748649" y="4000500"/>
                </a:lnTo>
                <a:lnTo>
                  <a:pt x="1774825" y="4000500"/>
                </a:lnTo>
                <a:lnTo>
                  <a:pt x="3859735" y="2806700"/>
                </a:lnTo>
                <a:lnTo>
                  <a:pt x="3864881" y="2794000"/>
                </a:lnTo>
                <a:lnTo>
                  <a:pt x="3869945" y="2781300"/>
                </a:lnTo>
                <a:close/>
              </a:path>
              <a:path w="4022725" h="4013200">
                <a:moveTo>
                  <a:pt x="3619515" y="3213100"/>
                </a:moveTo>
                <a:lnTo>
                  <a:pt x="2255561" y="4000500"/>
                </a:lnTo>
                <a:lnTo>
                  <a:pt x="2296882" y="4000500"/>
                </a:lnTo>
                <a:lnTo>
                  <a:pt x="3594157" y="3251200"/>
                </a:lnTo>
                <a:lnTo>
                  <a:pt x="3600566" y="3238500"/>
                </a:lnTo>
                <a:lnTo>
                  <a:pt x="3606929" y="3238500"/>
                </a:lnTo>
                <a:lnTo>
                  <a:pt x="3613246" y="3225800"/>
                </a:lnTo>
                <a:lnTo>
                  <a:pt x="3619515" y="3213100"/>
                </a:lnTo>
                <a:close/>
              </a:path>
              <a:path w="4022725" h="4013200">
                <a:moveTo>
                  <a:pt x="3906269" y="2679700"/>
                </a:moveTo>
                <a:lnTo>
                  <a:pt x="1648206" y="3987800"/>
                </a:lnTo>
                <a:lnTo>
                  <a:pt x="1672588" y="3987800"/>
                </a:lnTo>
                <a:lnTo>
                  <a:pt x="3897853" y="2705100"/>
                </a:lnTo>
                <a:lnTo>
                  <a:pt x="3900700" y="2692400"/>
                </a:lnTo>
                <a:lnTo>
                  <a:pt x="3903515" y="2692400"/>
                </a:lnTo>
                <a:lnTo>
                  <a:pt x="3906269" y="2679700"/>
                </a:lnTo>
                <a:close/>
              </a:path>
              <a:path w="4022725" h="4013200">
                <a:moveTo>
                  <a:pt x="3555256" y="3295673"/>
                </a:moveTo>
                <a:lnTo>
                  <a:pt x="2340695" y="3987800"/>
                </a:lnTo>
                <a:lnTo>
                  <a:pt x="2386717" y="3987800"/>
                </a:lnTo>
                <a:lnTo>
                  <a:pt x="3536383" y="3327400"/>
                </a:lnTo>
                <a:lnTo>
                  <a:pt x="3543983" y="3314700"/>
                </a:lnTo>
                <a:lnTo>
                  <a:pt x="3551526" y="3302000"/>
                </a:lnTo>
                <a:lnTo>
                  <a:pt x="3555256" y="3295673"/>
                </a:lnTo>
                <a:close/>
              </a:path>
              <a:path w="4022725" h="4013200">
                <a:moveTo>
                  <a:pt x="3936182" y="2590800"/>
                </a:moveTo>
                <a:lnTo>
                  <a:pt x="1554170" y="3962400"/>
                </a:lnTo>
                <a:lnTo>
                  <a:pt x="1561783" y="3962400"/>
                </a:lnTo>
                <a:lnTo>
                  <a:pt x="1569408" y="3975100"/>
                </a:lnTo>
                <a:lnTo>
                  <a:pt x="1577044" y="3975100"/>
                </a:lnTo>
                <a:lnTo>
                  <a:pt x="3929273" y="2616200"/>
                </a:lnTo>
                <a:lnTo>
                  <a:pt x="3931617" y="2603500"/>
                </a:lnTo>
                <a:lnTo>
                  <a:pt x="3933929" y="2603500"/>
                </a:lnTo>
                <a:lnTo>
                  <a:pt x="3936182" y="2590800"/>
                </a:lnTo>
                <a:close/>
              </a:path>
              <a:path w="4022725" h="4013200">
                <a:moveTo>
                  <a:pt x="3919146" y="2643217"/>
                </a:moveTo>
                <a:lnTo>
                  <a:pt x="1600451" y="3975100"/>
                </a:lnTo>
                <a:lnTo>
                  <a:pt x="1624045" y="3975100"/>
                </a:lnTo>
                <a:lnTo>
                  <a:pt x="3914334" y="2654300"/>
                </a:lnTo>
                <a:lnTo>
                  <a:pt x="3916918" y="2654300"/>
                </a:lnTo>
                <a:lnTo>
                  <a:pt x="3919146" y="2643217"/>
                </a:lnTo>
                <a:close/>
              </a:path>
              <a:path w="4022725" h="4013200">
                <a:moveTo>
                  <a:pt x="3502968" y="3352800"/>
                </a:moveTo>
                <a:lnTo>
                  <a:pt x="2436228" y="3975100"/>
                </a:lnTo>
                <a:lnTo>
                  <a:pt x="2462760" y="3975100"/>
                </a:lnTo>
                <a:lnTo>
                  <a:pt x="2476010" y="3962400"/>
                </a:lnTo>
                <a:lnTo>
                  <a:pt x="2489248" y="3962400"/>
                </a:lnTo>
                <a:lnTo>
                  <a:pt x="3465910" y="3403600"/>
                </a:lnTo>
                <a:lnTo>
                  <a:pt x="3475287" y="3390900"/>
                </a:lnTo>
                <a:lnTo>
                  <a:pt x="3484589" y="3378200"/>
                </a:lnTo>
                <a:lnTo>
                  <a:pt x="3493816" y="3365500"/>
                </a:lnTo>
                <a:lnTo>
                  <a:pt x="3502968" y="3352800"/>
                </a:lnTo>
                <a:close/>
              </a:path>
              <a:path w="4022725" h="4013200">
                <a:moveTo>
                  <a:pt x="3949030" y="2540000"/>
                </a:moveTo>
                <a:lnTo>
                  <a:pt x="1509264" y="3949700"/>
                </a:lnTo>
                <a:lnTo>
                  <a:pt x="1516654" y="3962400"/>
                </a:lnTo>
                <a:lnTo>
                  <a:pt x="1531465" y="3962400"/>
                </a:lnTo>
                <a:lnTo>
                  <a:pt x="3942795" y="2565400"/>
                </a:lnTo>
                <a:lnTo>
                  <a:pt x="3944912" y="2565400"/>
                </a:lnTo>
                <a:lnTo>
                  <a:pt x="3946996" y="2552700"/>
                </a:lnTo>
                <a:lnTo>
                  <a:pt x="3949030" y="2540000"/>
                </a:lnTo>
                <a:close/>
              </a:path>
              <a:path w="4022725" h="4013200">
                <a:moveTo>
                  <a:pt x="3960594" y="2501900"/>
                </a:moveTo>
                <a:lnTo>
                  <a:pt x="1465642" y="3937000"/>
                </a:lnTo>
                <a:lnTo>
                  <a:pt x="1472821" y="3949700"/>
                </a:lnTo>
                <a:lnTo>
                  <a:pt x="1487210" y="3949700"/>
                </a:lnTo>
                <a:lnTo>
                  <a:pt x="3954988" y="2527300"/>
                </a:lnTo>
                <a:lnTo>
                  <a:pt x="3956893" y="2514600"/>
                </a:lnTo>
                <a:lnTo>
                  <a:pt x="3958769" y="2514600"/>
                </a:lnTo>
                <a:lnTo>
                  <a:pt x="3960594" y="2501900"/>
                </a:lnTo>
                <a:close/>
              </a:path>
              <a:path w="4022725" h="4013200">
                <a:moveTo>
                  <a:pt x="2569735" y="3937000"/>
                </a:moveTo>
                <a:lnTo>
                  <a:pt x="2564205" y="3937000"/>
                </a:lnTo>
                <a:lnTo>
                  <a:pt x="2547846" y="3949700"/>
                </a:lnTo>
                <a:lnTo>
                  <a:pt x="2569735" y="3937000"/>
                </a:lnTo>
                <a:close/>
              </a:path>
              <a:path w="4022725" h="4013200">
                <a:moveTo>
                  <a:pt x="3969190" y="2464811"/>
                </a:moveTo>
                <a:lnTo>
                  <a:pt x="1423220" y="3924300"/>
                </a:lnTo>
                <a:lnTo>
                  <a:pt x="1430200" y="3937000"/>
                </a:lnTo>
                <a:lnTo>
                  <a:pt x="1444200" y="3937000"/>
                </a:lnTo>
                <a:lnTo>
                  <a:pt x="3965939" y="2476500"/>
                </a:lnTo>
                <a:lnTo>
                  <a:pt x="3967650" y="2476500"/>
                </a:lnTo>
                <a:lnTo>
                  <a:pt x="3969190" y="2464811"/>
                </a:lnTo>
                <a:close/>
              </a:path>
              <a:path w="4022725" h="4013200">
                <a:moveTo>
                  <a:pt x="3423409" y="3441700"/>
                </a:moveTo>
                <a:lnTo>
                  <a:pt x="2569735" y="3937000"/>
                </a:lnTo>
                <a:lnTo>
                  <a:pt x="2596861" y="3937000"/>
                </a:lnTo>
                <a:lnTo>
                  <a:pt x="2613157" y="3924300"/>
                </a:lnTo>
                <a:lnTo>
                  <a:pt x="3374063" y="3492500"/>
                </a:lnTo>
                <a:lnTo>
                  <a:pt x="3398966" y="3467100"/>
                </a:lnTo>
                <a:lnTo>
                  <a:pt x="3423409" y="3441700"/>
                </a:lnTo>
                <a:close/>
              </a:path>
              <a:path w="4022725" h="4013200">
                <a:moveTo>
                  <a:pt x="3980195" y="2413000"/>
                </a:moveTo>
                <a:lnTo>
                  <a:pt x="1381917" y="3911600"/>
                </a:lnTo>
                <a:lnTo>
                  <a:pt x="1388718" y="3924300"/>
                </a:lnTo>
                <a:lnTo>
                  <a:pt x="1402350" y="3924300"/>
                </a:lnTo>
                <a:lnTo>
                  <a:pt x="3975728" y="2438400"/>
                </a:lnTo>
                <a:lnTo>
                  <a:pt x="3977251" y="2425700"/>
                </a:lnTo>
                <a:lnTo>
                  <a:pt x="3978744" y="2425700"/>
                </a:lnTo>
                <a:lnTo>
                  <a:pt x="3980195" y="2413000"/>
                </a:lnTo>
                <a:close/>
              </a:path>
              <a:path w="4022725" h="4013200">
                <a:moveTo>
                  <a:pt x="3988389" y="2374900"/>
                </a:moveTo>
                <a:lnTo>
                  <a:pt x="1341666" y="3898900"/>
                </a:lnTo>
                <a:lnTo>
                  <a:pt x="1348289" y="3911600"/>
                </a:lnTo>
                <a:lnTo>
                  <a:pt x="1361584" y="3911600"/>
                </a:lnTo>
                <a:lnTo>
                  <a:pt x="3984433" y="2400300"/>
                </a:lnTo>
                <a:lnTo>
                  <a:pt x="3985787" y="2387600"/>
                </a:lnTo>
                <a:lnTo>
                  <a:pt x="3987111" y="2387600"/>
                </a:lnTo>
                <a:lnTo>
                  <a:pt x="3988389" y="2374900"/>
                </a:lnTo>
                <a:close/>
              </a:path>
              <a:path w="4022725" h="4013200">
                <a:moveTo>
                  <a:pt x="3994414" y="2337477"/>
                </a:moveTo>
                <a:lnTo>
                  <a:pt x="1302400" y="3886200"/>
                </a:lnTo>
                <a:lnTo>
                  <a:pt x="1308865" y="3886200"/>
                </a:lnTo>
                <a:lnTo>
                  <a:pt x="1321833" y="3898900"/>
                </a:lnTo>
                <a:lnTo>
                  <a:pt x="3992125" y="2349500"/>
                </a:lnTo>
                <a:lnTo>
                  <a:pt x="3993314" y="2349500"/>
                </a:lnTo>
                <a:lnTo>
                  <a:pt x="3994414" y="2337477"/>
                </a:lnTo>
                <a:close/>
              </a:path>
              <a:path w="4022725" h="4013200">
                <a:moveTo>
                  <a:pt x="3313040" y="3543300"/>
                </a:moveTo>
                <a:lnTo>
                  <a:pt x="2690272" y="3898900"/>
                </a:lnTo>
                <a:lnTo>
                  <a:pt x="2714872" y="3898900"/>
                </a:lnTo>
                <a:lnTo>
                  <a:pt x="2788257" y="3860800"/>
                </a:lnTo>
                <a:lnTo>
                  <a:pt x="3231020" y="3606800"/>
                </a:lnTo>
                <a:lnTo>
                  <a:pt x="3272554" y="3581400"/>
                </a:lnTo>
                <a:lnTo>
                  <a:pt x="3292928" y="3556000"/>
                </a:lnTo>
                <a:lnTo>
                  <a:pt x="3313040" y="3543300"/>
                </a:lnTo>
                <a:close/>
              </a:path>
              <a:path w="4022725" h="4013200">
                <a:moveTo>
                  <a:pt x="4000798" y="2299308"/>
                </a:moveTo>
                <a:lnTo>
                  <a:pt x="1264077" y="3873500"/>
                </a:lnTo>
                <a:lnTo>
                  <a:pt x="1270386" y="3873500"/>
                </a:lnTo>
                <a:lnTo>
                  <a:pt x="1283050" y="3886200"/>
                </a:lnTo>
                <a:lnTo>
                  <a:pt x="3998851" y="2311400"/>
                </a:lnTo>
                <a:lnTo>
                  <a:pt x="4000798" y="2299308"/>
                </a:lnTo>
                <a:close/>
              </a:path>
              <a:path w="4022725" h="4013200">
                <a:moveTo>
                  <a:pt x="4007220" y="2247900"/>
                </a:moveTo>
                <a:lnTo>
                  <a:pt x="1226652" y="3860800"/>
                </a:lnTo>
                <a:lnTo>
                  <a:pt x="1245185" y="3860800"/>
                </a:lnTo>
                <a:lnTo>
                  <a:pt x="4004654" y="2273300"/>
                </a:lnTo>
                <a:lnTo>
                  <a:pt x="4006406" y="2260600"/>
                </a:lnTo>
                <a:lnTo>
                  <a:pt x="4007220" y="2247900"/>
                </a:lnTo>
                <a:close/>
              </a:path>
              <a:path w="4022725" h="4013200">
                <a:moveTo>
                  <a:pt x="4011720" y="2209800"/>
                </a:moveTo>
                <a:lnTo>
                  <a:pt x="1190091" y="3848100"/>
                </a:lnTo>
                <a:lnTo>
                  <a:pt x="1208203" y="3848100"/>
                </a:lnTo>
                <a:lnTo>
                  <a:pt x="4009579" y="2235200"/>
                </a:lnTo>
                <a:lnTo>
                  <a:pt x="4011047" y="2222500"/>
                </a:lnTo>
                <a:lnTo>
                  <a:pt x="4011720" y="2209800"/>
                </a:lnTo>
                <a:close/>
              </a:path>
              <a:path w="4022725" h="4013200">
                <a:moveTo>
                  <a:pt x="4015399" y="2171700"/>
                </a:moveTo>
                <a:lnTo>
                  <a:pt x="1154353" y="3822700"/>
                </a:lnTo>
                <a:lnTo>
                  <a:pt x="1160240" y="3835400"/>
                </a:lnTo>
                <a:lnTo>
                  <a:pt x="1172062" y="3835400"/>
                </a:lnTo>
                <a:lnTo>
                  <a:pt x="4013657" y="2197100"/>
                </a:lnTo>
                <a:lnTo>
                  <a:pt x="4014859" y="2184400"/>
                </a:lnTo>
                <a:lnTo>
                  <a:pt x="4015399" y="2171700"/>
                </a:lnTo>
                <a:close/>
              </a:path>
              <a:path w="4022725" h="4013200">
                <a:moveTo>
                  <a:pt x="4018279" y="2133600"/>
                </a:moveTo>
                <a:lnTo>
                  <a:pt x="1119412" y="3810000"/>
                </a:lnTo>
                <a:lnTo>
                  <a:pt x="1125169" y="3810000"/>
                </a:lnTo>
                <a:lnTo>
                  <a:pt x="1136732" y="3822700"/>
                </a:lnTo>
                <a:lnTo>
                  <a:pt x="4016929" y="2159000"/>
                </a:lnTo>
                <a:lnTo>
                  <a:pt x="4017873" y="2146300"/>
                </a:lnTo>
                <a:lnTo>
                  <a:pt x="4018279" y="2133600"/>
                </a:lnTo>
                <a:close/>
              </a:path>
              <a:path w="4022725" h="4013200">
                <a:moveTo>
                  <a:pt x="4020397" y="2095500"/>
                </a:moveTo>
                <a:lnTo>
                  <a:pt x="1085237" y="3797300"/>
                </a:lnTo>
                <a:lnTo>
                  <a:pt x="1102179" y="3797300"/>
                </a:lnTo>
                <a:lnTo>
                  <a:pt x="4019421" y="2120900"/>
                </a:lnTo>
                <a:lnTo>
                  <a:pt x="4020116" y="2108200"/>
                </a:lnTo>
                <a:lnTo>
                  <a:pt x="4020397" y="2095500"/>
                </a:lnTo>
                <a:close/>
              </a:path>
              <a:path w="4022725" h="4013200">
                <a:moveTo>
                  <a:pt x="4021776" y="2057400"/>
                </a:moveTo>
                <a:lnTo>
                  <a:pt x="1051797" y="3771900"/>
                </a:lnTo>
                <a:lnTo>
                  <a:pt x="1057305" y="3771900"/>
                </a:lnTo>
                <a:lnTo>
                  <a:pt x="1068382" y="3784600"/>
                </a:lnTo>
                <a:lnTo>
                  <a:pt x="4021160" y="2082800"/>
                </a:lnTo>
                <a:lnTo>
                  <a:pt x="4021613" y="2070100"/>
                </a:lnTo>
                <a:lnTo>
                  <a:pt x="4021776" y="2057400"/>
                </a:lnTo>
                <a:close/>
              </a:path>
              <a:path w="4022725" h="4013200">
                <a:moveTo>
                  <a:pt x="4022437" y="2019300"/>
                </a:moveTo>
                <a:lnTo>
                  <a:pt x="1019077" y="3759200"/>
                </a:lnTo>
                <a:lnTo>
                  <a:pt x="1024465" y="3759200"/>
                </a:lnTo>
                <a:lnTo>
                  <a:pt x="1035309" y="3771900"/>
                </a:lnTo>
                <a:lnTo>
                  <a:pt x="4022171" y="2044700"/>
                </a:lnTo>
                <a:lnTo>
                  <a:pt x="4022394" y="2032000"/>
                </a:lnTo>
                <a:lnTo>
                  <a:pt x="4022437" y="2019300"/>
                </a:lnTo>
                <a:close/>
              </a:path>
              <a:path w="4022725" h="4013200">
                <a:moveTo>
                  <a:pt x="4022408" y="1981200"/>
                </a:moveTo>
                <a:lnTo>
                  <a:pt x="987044" y="3733800"/>
                </a:lnTo>
                <a:lnTo>
                  <a:pt x="992322" y="3746500"/>
                </a:lnTo>
                <a:lnTo>
                  <a:pt x="1002938" y="3746500"/>
                </a:lnTo>
                <a:lnTo>
                  <a:pt x="4022481" y="2006600"/>
                </a:lnTo>
                <a:lnTo>
                  <a:pt x="4022408" y="1981200"/>
                </a:lnTo>
                <a:close/>
              </a:path>
              <a:path w="4022725" h="4013200">
                <a:moveTo>
                  <a:pt x="4021707" y="1943100"/>
                </a:moveTo>
                <a:lnTo>
                  <a:pt x="955685" y="3721100"/>
                </a:lnTo>
                <a:lnTo>
                  <a:pt x="960854" y="3721100"/>
                </a:lnTo>
                <a:lnTo>
                  <a:pt x="971254" y="3733800"/>
                </a:lnTo>
                <a:lnTo>
                  <a:pt x="4022106" y="1968500"/>
                </a:lnTo>
                <a:lnTo>
                  <a:pt x="4021886" y="1955800"/>
                </a:lnTo>
                <a:lnTo>
                  <a:pt x="4021707" y="1943100"/>
                </a:lnTo>
                <a:close/>
              </a:path>
              <a:path w="4022725" h="4013200">
                <a:moveTo>
                  <a:pt x="4020638" y="1917700"/>
                </a:moveTo>
                <a:lnTo>
                  <a:pt x="4020353" y="1917700"/>
                </a:lnTo>
                <a:lnTo>
                  <a:pt x="924980" y="3695700"/>
                </a:lnTo>
                <a:lnTo>
                  <a:pt x="930041" y="3708400"/>
                </a:lnTo>
                <a:lnTo>
                  <a:pt x="940229" y="3708400"/>
                </a:lnTo>
                <a:lnTo>
                  <a:pt x="4021070" y="1930400"/>
                </a:lnTo>
                <a:lnTo>
                  <a:pt x="4020840" y="1930400"/>
                </a:lnTo>
                <a:lnTo>
                  <a:pt x="4020638" y="1917700"/>
                </a:lnTo>
                <a:close/>
              </a:path>
              <a:path w="4022725" h="4013200">
                <a:moveTo>
                  <a:pt x="4018751" y="1879600"/>
                </a:moveTo>
                <a:lnTo>
                  <a:pt x="4018362" y="1879600"/>
                </a:lnTo>
                <a:lnTo>
                  <a:pt x="894913" y="3683000"/>
                </a:lnTo>
                <a:lnTo>
                  <a:pt x="904867" y="3683000"/>
                </a:lnTo>
                <a:lnTo>
                  <a:pt x="909849" y="3695700"/>
                </a:lnTo>
                <a:lnTo>
                  <a:pt x="4019388" y="1892300"/>
                </a:lnTo>
                <a:lnTo>
                  <a:pt x="4019057" y="1892300"/>
                </a:lnTo>
                <a:lnTo>
                  <a:pt x="4018751" y="1879600"/>
                </a:lnTo>
                <a:close/>
              </a:path>
              <a:path w="4022725" h="4013200">
                <a:moveTo>
                  <a:pt x="4016242" y="1841500"/>
                </a:moveTo>
                <a:lnTo>
                  <a:pt x="4015752" y="1841500"/>
                </a:lnTo>
                <a:lnTo>
                  <a:pt x="865461" y="3657600"/>
                </a:lnTo>
                <a:lnTo>
                  <a:pt x="870318" y="3657600"/>
                </a:lnTo>
                <a:lnTo>
                  <a:pt x="875214" y="3670300"/>
                </a:lnTo>
                <a:lnTo>
                  <a:pt x="880094" y="3670300"/>
                </a:lnTo>
                <a:lnTo>
                  <a:pt x="4017084" y="1854200"/>
                </a:lnTo>
                <a:lnTo>
                  <a:pt x="4016645" y="1854200"/>
                </a:lnTo>
                <a:lnTo>
                  <a:pt x="4016242" y="1841500"/>
                </a:lnTo>
                <a:close/>
              </a:path>
              <a:path w="4022725" h="4013200">
                <a:moveTo>
                  <a:pt x="4012538" y="1803400"/>
                </a:moveTo>
                <a:lnTo>
                  <a:pt x="836615" y="3644900"/>
                </a:lnTo>
                <a:lnTo>
                  <a:pt x="850957" y="3644900"/>
                </a:lnTo>
                <a:lnTo>
                  <a:pt x="4014165" y="1828800"/>
                </a:lnTo>
                <a:lnTo>
                  <a:pt x="4013625" y="1816100"/>
                </a:lnTo>
                <a:lnTo>
                  <a:pt x="4013128" y="1816100"/>
                </a:lnTo>
                <a:lnTo>
                  <a:pt x="4012538" y="1803400"/>
                </a:lnTo>
                <a:close/>
              </a:path>
              <a:path w="4022725" h="4013200">
                <a:moveTo>
                  <a:pt x="4008733" y="1765300"/>
                </a:moveTo>
                <a:lnTo>
                  <a:pt x="808361" y="3619500"/>
                </a:lnTo>
                <a:lnTo>
                  <a:pt x="813019" y="3619500"/>
                </a:lnTo>
                <a:lnTo>
                  <a:pt x="817728" y="3632200"/>
                </a:lnTo>
                <a:lnTo>
                  <a:pt x="822412" y="3632200"/>
                </a:lnTo>
                <a:lnTo>
                  <a:pt x="4010648" y="1790700"/>
                </a:lnTo>
                <a:lnTo>
                  <a:pt x="4010011" y="1778000"/>
                </a:lnTo>
                <a:lnTo>
                  <a:pt x="4009420" y="1778000"/>
                </a:lnTo>
                <a:lnTo>
                  <a:pt x="4008733" y="1765300"/>
                </a:lnTo>
                <a:close/>
              </a:path>
              <a:path w="4022725" h="4013200">
                <a:moveTo>
                  <a:pt x="4005129" y="1739900"/>
                </a:moveTo>
                <a:lnTo>
                  <a:pt x="4004348" y="1739900"/>
                </a:lnTo>
                <a:lnTo>
                  <a:pt x="780685" y="3594100"/>
                </a:lnTo>
                <a:lnTo>
                  <a:pt x="785249" y="3606800"/>
                </a:lnTo>
                <a:lnTo>
                  <a:pt x="794458" y="3606800"/>
                </a:lnTo>
                <a:lnTo>
                  <a:pt x="4006543" y="1752600"/>
                </a:lnTo>
                <a:lnTo>
                  <a:pt x="4005813" y="1752600"/>
                </a:lnTo>
                <a:lnTo>
                  <a:pt x="4005129" y="1739900"/>
                </a:lnTo>
                <a:close/>
              </a:path>
              <a:path w="4022725" h="4013200">
                <a:moveTo>
                  <a:pt x="3999395" y="1701800"/>
                </a:moveTo>
                <a:lnTo>
                  <a:pt x="753581" y="3581400"/>
                </a:lnTo>
                <a:lnTo>
                  <a:pt x="767073" y="3581400"/>
                </a:lnTo>
                <a:lnTo>
                  <a:pt x="4001867" y="1714500"/>
                </a:lnTo>
                <a:lnTo>
                  <a:pt x="4000268" y="1714500"/>
                </a:lnTo>
                <a:lnTo>
                  <a:pt x="3999395" y="1701800"/>
                </a:lnTo>
                <a:close/>
              </a:path>
              <a:path w="4022725" h="4013200">
                <a:moveTo>
                  <a:pt x="3993889" y="1663700"/>
                </a:moveTo>
                <a:lnTo>
                  <a:pt x="727022" y="3556000"/>
                </a:lnTo>
                <a:lnTo>
                  <a:pt x="735839" y="3556000"/>
                </a:lnTo>
                <a:lnTo>
                  <a:pt x="740246" y="3568700"/>
                </a:lnTo>
                <a:lnTo>
                  <a:pt x="3996632" y="1689100"/>
                </a:lnTo>
                <a:lnTo>
                  <a:pt x="3995718" y="1676400"/>
                </a:lnTo>
                <a:lnTo>
                  <a:pt x="3994854" y="1676400"/>
                </a:lnTo>
                <a:lnTo>
                  <a:pt x="3993889" y="1663700"/>
                </a:lnTo>
                <a:close/>
              </a:path>
              <a:path w="4022725" h="4013200">
                <a:moveTo>
                  <a:pt x="3988903" y="1638300"/>
                </a:moveTo>
                <a:lnTo>
                  <a:pt x="3987853" y="1638300"/>
                </a:lnTo>
                <a:lnTo>
                  <a:pt x="701003" y="3530600"/>
                </a:lnTo>
                <a:lnTo>
                  <a:pt x="705293" y="3530600"/>
                </a:lnTo>
                <a:lnTo>
                  <a:pt x="709642" y="3543300"/>
                </a:lnTo>
                <a:lnTo>
                  <a:pt x="713958" y="3543300"/>
                </a:lnTo>
                <a:lnTo>
                  <a:pt x="3990859" y="1651000"/>
                </a:lnTo>
                <a:lnTo>
                  <a:pt x="3989854" y="1651000"/>
                </a:lnTo>
                <a:lnTo>
                  <a:pt x="3988903" y="1638300"/>
                </a:lnTo>
                <a:close/>
              </a:path>
              <a:path w="4022725" h="4013200">
                <a:moveTo>
                  <a:pt x="3981293" y="1600200"/>
                </a:moveTo>
                <a:lnTo>
                  <a:pt x="675504" y="3505200"/>
                </a:lnTo>
                <a:lnTo>
                  <a:pt x="679705" y="3517900"/>
                </a:lnTo>
                <a:lnTo>
                  <a:pt x="688201" y="3517900"/>
                </a:lnTo>
                <a:lnTo>
                  <a:pt x="3984558" y="1612900"/>
                </a:lnTo>
                <a:lnTo>
                  <a:pt x="3982431" y="1612900"/>
                </a:lnTo>
                <a:lnTo>
                  <a:pt x="3981293" y="1600200"/>
                </a:lnTo>
                <a:close/>
              </a:path>
              <a:path w="4022725" h="4013200">
                <a:moveTo>
                  <a:pt x="3976559" y="1574800"/>
                </a:moveTo>
                <a:lnTo>
                  <a:pt x="3974216" y="1574800"/>
                </a:lnTo>
                <a:lnTo>
                  <a:pt x="650519" y="3492500"/>
                </a:lnTo>
                <a:lnTo>
                  <a:pt x="658817" y="3492500"/>
                </a:lnTo>
                <a:lnTo>
                  <a:pt x="662961" y="3505200"/>
                </a:lnTo>
                <a:lnTo>
                  <a:pt x="3977740" y="1587500"/>
                </a:lnTo>
                <a:lnTo>
                  <a:pt x="3976559" y="1574800"/>
                </a:lnTo>
                <a:close/>
              </a:path>
              <a:path w="4022725" h="4013200">
                <a:moveTo>
                  <a:pt x="3967944" y="1536700"/>
                </a:moveTo>
                <a:lnTo>
                  <a:pt x="3966634" y="1536700"/>
                </a:lnTo>
                <a:lnTo>
                  <a:pt x="626040" y="3467100"/>
                </a:lnTo>
                <a:lnTo>
                  <a:pt x="634168" y="3467100"/>
                </a:lnTo>
                <a:lnTo>
                  <a:pt x="638233" y="3479800"/>
                </a:lnTo>
                <a:lnTo>
                  <a:pt x="3970407" y="1549400"/>
                </a:lnTo>
                <a:lnTo>
                  <a:pt x="3969143" y="1549400"/>
                </a:lnTo>
                <a:lnTo>
                  <a:pt x="3967944" y="1536700"/>
                </a:lnTo>
                <a:close/>
              </a:path>
              <a:path w="4022725" h="4013200">
                <a:moveTo>
                  <a:pt x="3958553" y="1498600"/>
                </a:moveTo>
                <a:lnTo>
                  <a:pt x="602063" y="3441700"/>
                </a:lnTo>
                <a:lnTo>
                  <a:pt x="606009" y="3441700"/>
                </a:lnTo>
                <a:lnTo>
                  <a:pt x="610026" y="3454400"/>
                </a:lnTo>
                <a:lnTo>
                  <a:pt x="614004" y="3454400"/>
                </a:lnTo>
                <a:lnTo>
                  <a:pt x="3962577" y="1524000"/>
                </a:lnTo>
                <a:lnTo>
                  <a:pt x="3961230" y="1511300"/>
                </a:lnTo>
                <a:lnTo>
                  <a:pt x="3959946" y="1511300"/>
                </a:lnTo>
                <a:lnTo>
                  <a:pt x="3958553" y="1498600"/>
                </a:lnTo>
                <a:close/>
              </a:path>
              <a:path w="4022725" h="4013200">
                <a:moveTo>
                  <a:pt x="3951453" y="1473200"/>
                </a:moveTo>
                <a:lnTo>
                  <a:pt x="3949976" y="1473200"/>
                </a:lnTo>
                <a:lnTo>
                  <a:pt x="578577" y="3416300"/>
                </a:lnTo>
                <a:lnTo>
                  <a:pt x="582439" y="3416300"/>
                </a:lnTo>
                <a:lnTo>
                  <a:pt x="586378" y="3429000"/>
                </a:lnTo>
                <a:lnTo>
                  <a:pt x="590270" y="3429000"/>
                </a:lnTo>
                <a:lnTo>
                  <a:pt x="3954250" y="1485900"/>
                </a:lnTo>
                <a:lnTo>
                  <a:pt x="3952817" y="1485900"/>
                </a:lnTo>
                <a:lnTo>
                  <a:pt x="3951453" y="1473200"/>
                </a:lnTo>
                <a:close/>
              </a:path>
              <a:path w="4022725" h="4013200">
                <a:moveTo>
                  <a:pt x="3940923" y="1435100"/>
                </a:moveTo>
                <a:lnTo>
                  <a:pt x="555572" y="3390900"/>
                </a:lnTo>
                <a:lnTo>
                  <a:pt x="559357" y="3403600"/>
                </a:lnTo>
                <a:lnTo>
                  <a:pt x="567028" y="3403600"/>
                </a:lnTo>
                <a:lnTo>
                  <a:pt x="3945430" y="1460500"/>
                </a:lnTo>
                <a:lnTo>
                  <a:pt x="3943918" y="1447800"/>
                </a:lnTo>
                <a:lnTo>
                  <a:pt x="3942478" y="1447800"/>
                </a:lnTo>
                <a:lnTo>
                  <a:pt x="3940923" y="1435100"/>
                </a:lnTo>
                <a:close/>
              </a:path>
              <a:path w="4022725" h="4013200">
                <a:moveTo>
                  <a:pt x="3933021" y="1409700"/>
                </a:moveTo>
                <a:lnTo>
                  <a:pt x="3931382" y="1409700"/>
                </a:lnTo>
                <a:lnTo>
                  <a:pt x="533052" y="3365500"/>
                </a:lnTo>
                <a:lnTo>
                  <a:pt x="536756" y="3378200"/>
                </a:lnTo>
                <a:lnTo>
                  <a:pt x="544269" y="3378200"/>
                </a:lnTo>
                <a:lnTo>
                  <a:pt x="3936131" y="1422400"/>
                </a:lnTo>
                <a:lnTo>
                  <a:pt x="3934540" y="1422400"/>
                </a:lnTo>
                <a:lnTo>
                  <a:pt x="3933021" y="1409700"/>
                </a:lnTo>
                <a:close/>
              </a:path>
              <a:path w="4022725" h="4013200">
                <a:moveTo>
                  <a:pt x="3921371" y="1371600"/>
                </a:moveTo>
                <a:lnTo>
                  <a:pt x="511004" y="3352800"/>
                </a:lnTo>
                <a:lnTo>
                  <a:pt x="521981" y="3352800"/>
                </a:lnTo>
                <a:lnTo>
                  <a:pt x="3926357" y="1397000"/>
                </a:lnTo>
                <a:lnTo>
                  <a:pt x="3924687" y="1384300"/>
                </a:lnTo>
                <a:lnTo>
                  <a:pt x="3923085" y="1384300"/>
                </a:lnTo>
                <a:lnTo>
                  <a:pt x="3921371" y="1371600"/>
                </a:lnTo>
                <a:close/>
              </a:path>
              <a:path w="4022725" h="4013200">
                <a:moveTo>
                  <a:pt x="3912684" y="1346200"/>
                </a:moveTo>
                <a:lnTo>
                  <a:pt x="3910892" y="1346200"/>
                </a:lnTo>
                <a:lnTo>
                  <a:pt x="489423" y="3327400"/>
                </a:lnTo>
                <a:lnTo>
                  <a:pt x="496594" y="3327400"/>
                </a:lnTo>
                <a:lnTo>
                  <a:pt x="500169" y="3340100"/>
                </a:lnTo>
                <a:lnTo>
                  <a:pt x="3916108" y="1358900"/>
                </a:lnTo>
                <a:lnTo>
                  <a:pt x="3914358" y="1358900"/>
                </a:lnTo>
                <a:lnTo>
                  <a:pt x="3912684" y="1346200"/>
                </a:lnTo>
                <a:close/>
              </a:path>
              <a:path w="4022725" h="4013200">
                <a:moveTo>
                  <a:pt x="3903569" y="1320800"/>
                </a:moveTo>
                <a:lnTo>
                  <a:pt x="3899947" y="1320800"/>
                </a:lnTo>
                <a:lnTo>
                  <a:pt x="468306" y="3302000"/>
                </a:lnTo>
                <a:lnTo>
                  <a:pt x="475325" y="3302000"/>
                </a:lnTo>
                <a:lnTo>
                  <a:pt x="478825" y="3314700"/>
                </a:lnTo>
                <a:lnTo>
                  <a:pt x="3905398" y="1333500"/>
                </a:lnTo>
                <a:lnTo>
                  <a:pt x="3903569" y="1320800"/>
                </a:lnTo>
                <a:close/>
              </a:path>
              <a:path w="4022725" h="4013200">
                <a:moveTo>
                  <a:pt x="3566440" y="3289300"/>
                </a:moveTo>
                <a:lnTo>
                  <a:pt x="3559013" y="3289300"/>
                </a:lnTo>
                <a:lnTo>
                  <a:pt x="3555256" y="3295673"/>
                </a:lnTo>
                <a:lnTo>
                  <a:pt x="3566440" y="3289300"/>
                </a:lnTo>
                <a:close/>
              </a:path>
              <a:path w="4022725" h="4013200">
                <a:moveTo>
                  <a:pt x="3888543" y="1282700"/>
                </a:moveTo>
                <a:lnTo>
                  <a:pt x="447648" y="3276600"/>
                </a:lnTo>
                <a:lnTo>
                  <a:pt x="454517" y="3276600"/>
                </a:lnTo>
                <a:lnTo>
                  <a:pt x="457937" y="3289300"/>
                </a:lnTo>
                <a:lnTo>
                  <a:pt x="3894223" y="1295400"/>
                </a:lnTo>
                <a:lnTo>
                  <a:pt x="3890495" y="1295400"/>
                </a:lnTo>
                <a:lnTo>
                  <a:pt x="3888543" y="1282700"/>
                </a:lnTo>
                <a:close/>
              </a:path>
              <a:path w="4022725" h="4013200">
                <a:moveTo>
                  <a:pt x="3878712" y="1257300"/>
                </a:moveTo>
                <a:lnTo>
                  <a:pt x="3876688" y="1257300"/>
                </a:lnTo>
                <a:lnTo>
                  <a:pt x="427445" y="3251200"/>
                </a:lnTo>
                <a:lnTo>
                  <a:pt x="434163" y="3251200"/>
                </a:lnTo>
                <a:lnTo>
                  <a:pt x="437507" y="3263900"/>
                </a:lnTo>
                <a:lnTo>
                  <a:pt x="3882591" y="1270000"/>
                </a:lnTo>
                <a:lnTo>
                  <a:pt x="3880611" y="1270000"/>
                </a:lnTo>
                <a:lnTo>
                  <a:pt x="3878712" y="1257300"/>
                </a:lnTo>
                <a:close/>
              </a:path>
              <a:path w="4022725" h="4013200">
                <a:moveTo>
                  <a:pt x="3864380" y="1219200"/>
                </a:moveTo>
                <a:lnTo>
                  <a:pt x="407696" y="3225800"/>
                </a:lnTo>
                <a:lnTo>
                  <a:pt x="414262" y="3225800"/>
                </a:lnTo>
                <a:lnTo>
                  <a:pt x="417531" y="3238500"/>
                </a:lnTo>
                <a:lnTo>
                  <a:pt x="3870507" y="1244600"/>
                </a:lnTo>
                <a:lnTo>
                  <a:pt x="3868451" y="1231900"/>
                </a:lnTo>
                <a:lnTo>
                  <a:pt x="3866479" y="1231900"/>
                </a:lnTo>
                <a:lnTo>
                  <a:pt x="3864380" y="1219200"/>
                </a:lnTo>
                <a:close/>
              </a:path>
              <a:path w="4022725" h="4013200">
                <a:moveTo>
                  <a:pt x="3851621" y="1193800"/>
                </a:moveTo>
                <a:lnTo>
                  <a:pt x="388392" y="3200400"/>
                </a:lnTo>
                <a:lnTo>
                  <a:pt x="394811" y="3200400"/>
                </a:lnTo>
                <a:lnTo>
                  <a:pt x="398005" y="3213100"/>
                </a:lnTo>
                <a:lnTo>
                  <a:pt x="3857975" y="1206500"/>
                </a:lnTo>
                <a:lnTo>
                  <a:pt x="3853795" y="1206500"/>
                </a:lnTo>
                <a:lnTo>
                  <a:pt x="3851621" y="1193800"/>
                </a:lnTo>
                <a:close/>
              </a:path>
              <a:path w="4022725" h="4013200">
                <a:moveTo>
                  <a:pt x="3840670" y="1168400"/>
                </a:moveTo>
                <a:lnTo>
                  <a:pt x="3838423" y="1168400"/>
                </a:lnTo>
                <a:lnTo>
                  <a:pt x="369533" y="3175000"/>
                </a:lnTo>
                <a:lnTo>
                  <a:pt x="375803" y="3175000"/>
                </a:lnTo>
                <a:lnTo>
                  <a:pt x="378924" y="3187700"/>
                </a:lnTo>
                <a:lnTo>
                  <a:pt x="3844993" y="1181100"/>
                </a:lnTo>
                <a:lnTo>
                  <a:pt x="3842787" y="1181100"/>
                </a:lnTo>
                <a:lnTo>
                  <a:pt x="3840670" y="1168400"/>
                </a:lnTo>
                <a:close/>
              </a:path>
              <a:path w="4022725" h="4013200">
                <a:moveTo>
                  <a:pt x="3829291" y="1143000"/>
                </a:moveTo>
                <a:lnTo>
                  <a:pt x="3824780" y="1143000"/>
                </a:lnTo>
                <a:lnTo>
                  <a:pt x="351114" y="3136900"/>
                </a:lnTo>
                <a:lnTo>
                  <a:pt x="354128" y="3149600"/>
                </a:lnTo>
                <a:lnTo>
                  <a:pt x="360287" y="3149600"/>
                </a:lnTo>
                <a:lnTo>
                  <a:pt x="3831573" y="1155700"/>
                </a:lnTo>
                <a:lnTo>
                  <a:pt x="3829291" y="1143000"/>
                </a:lnTo>
                <a:close/>
              </a:path>
              <a:path w="4022725" h="4013200">
                <a:moveTo>
                  <a:pt x="3810701" y="1104900"/>
                </a:moveTo>
                <a:lnTo>
                  <a:pt x="333132" y="3111500"/>
                </a:lnTo>
                <a:lnTo>
                  <a:pt x="336077" y="3124200"/>
                </a:lnTo>
                <a:lnTo>
                  <a:pt x="342085" y="3124200"/>
                </a:lnTo>
                <a:lnTo>
                  <a:pt x="3817712" y="1117600"/>
                </a:lnTo>
                <a:lnTo>
                  <a:pt x="3813094" y="1117600"/>
                </a:lnTo>
                <a:lnTo>
                  <a:pt x="3810701" y="1104900"/>
                </a:lnTo>
                <a:close/>
              </a:path>
              <a:path w="4022725" h="4013200">
                <a:moveTo>
                  <a:pt x="3705033" y="3098800"/>
                </a:moveTo>
                <a:lnTo>
                  <a:pt x="3700272" y="3098800"/>
                </a:lnTo>
                <a:lnTo>
                  <a:pt x="3698961" y="3102272"/>
                </a:lnTo>
                <a:lnTo>
                  <a:pt x="3705033" y="3098800"/>
                </a:lnTo>
                <a:close/>
              </a:path>
              <a:path w="4022725" h="4013200">
                <a:moveTo>
                  <a:pt x="3798651" y="1079500"/>
                </a:moveTo>
                <a:lnTo>
                  <a:pt x="3796184" y="1079500"/>
                </a:lnTo>
                <a:lnTo>
                  <a:pt x="315589" y="3086100"/>
                </a:lnTo>
                <a:lnTo>
                  <a:pt x="318458" y="3098800"/>
                </a:lnTo>
                <a:lnTo>
                  <a:pt x="324327" y="3098800"/>
                </a:lnTo>
                <a:lnTo>
                  <a:pt x="3803413" y="1092200"/>
                </a:lnTo>
                <a:lnTo>
                  <a:pt x="3800988" y="1092200"/>
                </a:lnTo>
                <a:lnTo>
                  <a:pt x="3798651" y="1079500"/>
                </a:lnTo>
                <a:close/>
              </a:path>
              <a:path w="4022725" h="4013200">
                <a:moveTo>
                  <a:pt x="3783775" y="1054100"/>
                </a:moveTo>
                <a:lnTo>
                  <a:pt x="3781234" y="1054100"/>
                </a:lnTo>
                <a:lnTo>
                  <a:pt x="298483" y="3060700"/>
                </a:lnTo>
                <a:lnTo>
                  <a:pt x="301277" y="3060700"/>
                </a:lnTo>
                <a:lnTo>
                  <a:pt x="304175" y="3073400"/>
                </a:lnTo>
                <a:lnTo>
                  <a:pt x="307000" y="3073400"/>
                </a:lnTo>
                <a:lnTo>
                  <a:pt x="3788679" y="1066800"/>
                </a:lnTo>
                <a:lnTo>
                  <a:pt x="3786177" y="1066800"/>
                </a:lnTo>
                <a:lnTo>
                  <a:pt x="3783775" y="1054100"/>
                </a:lnTo>
                <a:close/>
              </a:path>
              <a:path w="4022725" h="4013200">
                <a:moveTo>
                  <a:pt x="3770934" y="1028700"/>
                </a:moveTo>
                <a:lnTo>
                  <a:pt x="3765848" y="1028700"/>
                </a:lnTo>
                <a:lnTo>
                  <a:pt x="281804" y="3035300"/>
                </a:lnTo>
                <a:lnTo>
                  <a:pt x="284529" y="3035300"/>
                </a:lnTo>
                <a:lnTo>
                  <a:pt x="287359" y="3048000"/>
                </a:lnTo>
                <a:lnTo>
                  <a:pt x="290109" y="3048000"/>
                </a:lnTo>
                <a:lnTo>
                  <a:pt x="3773509" y="1041400"/>
                </a:lnTo>
                <a:lnTo>
                  <a:pt x="3770934" y="1028700"/>
                </a:lnTo>
                <a:close/>
              </a:path>
              <a:path w="4022725" h="4013200">
                <a:moveTo>
                  <a:pt x="3750050" y="990600"/>
                </a:moveTo>
                <a:lnTo>
                  <a:pt x="265546" y="3009900"/>
                </a:lnTo>
                <a:lnTo>
                  <a:pt x="270856" y="3009900"/>
                </a:lnTo>
                <a:lnTo>
                  <a:pt x="272253" y="3022600"/>
                </a:lnTo>
                <a:lnTo>
                  <a:pt x="273596" y="3022600"/>
                </a:lnTo>
                <a:lnTo>
                  <a:pt x="3757968" y="1003300"/>
                </a:lnTo>
                <a:lnTo>
                  <a:pt x="3755390" y="1003300"/>
                </a:lnTo>
                <a:lnTo>
                  <a:pt x="3750050" y="990600"/>
                </a:lnTo>
                <a:close/>
              </a:path>
              <a:path w="4022725" h="4013200">
                <a:moveTo>
                  <a:pt x="3733697" y="965200"/>
                </a:moveTo>
                <a:lnTo>
                  <a:pt x="249839" y="2984500"/>
                </a:lnTo>
                <a:lnTo>
                  <a:pt x="252406" y="2984500"/>
                </a:lnTo>
                <a:lnTo>
                  <a:pt x="257605" y="2997200"/>
                </a:lnTo>
                <a:lnTo>
                  <a:pt x="3741893" y="977900"/>
                </a:lnTo>
                <a:lnTo>
                  <a:pt x="3739175" y="977900"/>
                </a:lnTo>
                <a:lnTo>
                  <a:pt x="3733697" y="965200"/>
                </a:lnTo>
                <a:close/>
              </a:path>
              <a:path w="4022725" h="4013200">
                <a:moveTo>
                  <a:pt x="3771900" y="2984500"/>
                </a:moveTo>
                <a:lnTo>
                  <a:pt x="3768118" y="2984500"/>
                </a:lnTo>
                <a:lnTo>
                  <a:pt x="3767334" y="2987113"/>
                </a:lnTo>
                <a:lnTo>
                  <a:pt x="3771900" y="2984500"/>
                </a:lnTo>
                <a:close/>
              </a:path>
              <a:path w="4022725" h="4013200">
                <a:moveTo>
                  <a:pt x="3716902" y="939800"/>
                </a:moveTo>
                <a:lnTo>
                  <a:pt x="234571" y="2946400"/>
                </a:lnTo>
                <a:lnTo>
                  <a:pt x="237067" y="2959100"/>
                </a:lnTo>
                <a:lnTo>
                  <a:pt x="242121" y="2959100"/>
                </a:lnTo>
                <a:lnTo>
                  <a:pt x="3725318" y="952500"/>
                </a:lnTo>
                <a:lnTo>
                  <a:pt x="3722528" y="952500"/>
                </a:lnTo>
                <a:lnTo>
                  <a:pt x="3716902" y="939800"/>
                </a:lnTo>
                <a:close/>
              </a:path>
              <a:path w="4022725" h="4013200">
                <a:moveTo>
                  <a:pt x="3800246" y="2933700"/>
                </a:moveTo>
                <a:lnTo>
                  <a:pt x="3796847" y="2933700"/>
                </a:lnTo>
                <a:lnTo>
                  <a:pt x="3796226" y="2936001"/>
                </a:lnTo>
                <a:lnTo>
                  <a:pt x="3800246" y="2933700"/>
                </a:lnTo>
                <a:close/>
              </a:path>
              <a:path w="4022725" h="4013200">
                <a:moveTo>
                  <a:pt x="3699668" y="914400"/>
                </a:moveTo>
                <a:lnTo>
                  <a:pt x="219744" y="2921000"/>
                </a:lnTo>
                <a:lnTo>
                  <a:pt x="222169" y="2921000"/>
                </a:lnTo>
                <a:lnTo>
                  <a:pt x="227073" y="2933700"/>
                </a:lnTo>
                <a:lnTo>
                  <a:pt x="3708306" y="927100"/>
                </a:lnTo>
                <a:lnTo>
                  <a:pt x="3705443" y="927100"/>
                </a:lnTo>
                <a:lnTo>
                  <a:pt x="3699668" y="914400"/>
                </a:lnTo>
                <a:close/>
              </a:path>
              <a:path w="4022725" h="4013200">
                <a:moveTo>
                  <a:pt x="3687918" y="889000"/>
                </a:moveTo>
                <a:lnTo>
                  <a:pt x="3682000" y="889000"/>
                </a:lnTo>
                <a:lnTo>
                  <a:pt x="205353" y="2895600"/>
                </a:lnTo>
                <a:lnTo>
                  <a:pt x="207705" y="2895600"/>
                </a:lnTo>
                <a:lnTo>
                  <a:pt x="212464" y="2908300"/>
                </a:lnTo>
                <a:lnTo>
                  <a:pt x="3690856" y="901700"/>
                </a:lnTo>
                <a:lnTo>
                  <a:pt x="3687918" y="889000"/>
                </a:lnTo>
                <a:close/>
              </a:path>
              <a:path w="4022725" h="4013200">
                <a:moveTo>
                  <a:pt x="3669950" y="863600"/>
                </a:moveTo>
                <a:lnTo>
                  <a:pt x="3663885" y="863600"/>
                </a:lnTo>
                <a:lnTo>
                  <a:pt x="191411" y="2870200"/>
                </a:lnTo>
                <a:lnTo>
                  <a:pt x="193686" y="2870200"/>
                </a:lnTo>
                <a:lnTo>
                  <a:pt x="198301" y="2882900"/>
                </a:lnTo>
                <a:lnTo>
                  <a:pt x="3672960" y="876300"/>
                </a:lnTo>
                <a:lnTo>
                  <a:pt x="3669950" y="863600"/>
                </a:lnTo>
                <a:close/>
              </a:path>
              <a:path w="4022725" h="4013200">
                <a:moveTo>
                  <a:pt x="3651537" y="838200"/>
                </a:moveTo>
                <a:lnTo>
                  <a:pt x="3645324" y="838200"/>
                </a:lnTo>
                <a:lnTo>
                  <a:pt x="177911" y="2832100"/>
                </a:lnTo>
                <a:lnTo>
                  <a:pt x="180111" y="2844800"/>
                </a:lnTo>
                <a:lnTo>
                  <a:pt x="184579" y="2844800"/>
                </a:lnTo>
                <a:lnTo>
                  <a:pt x="3654623" y="850900"/>
                </a:lnTo>
                <a:lnTo>
                  <a:pt x="3651537" y="838200"/>
                </a:lnTo>
                <a:close/>
              </a:path>
              <a:path w="4022725" h="4013200">
                <a:moveTo>
                  <a:pt x="3848957" y="2832100"/>
                </a:moveTo>
                <a:lnTo>
                  <a:pt x="3846178" y="2832100"/>
                </a:lnTo>
                <a:lnTo>
                  <a:pt x="3845223" y="2834253"/>
                </a:lnTo>
                <a:lnTo>
                  <a:pt x="3848957" y="2832100"/>
                </a:lnTo>
                <a:close/>
              </a:path>
              <a:path w="4022725" h="4013200">
                <a:moveTo>
                  <a:pt x="3629505" y="812800"/>
                </a:moveTo>
                <a:lnTo>
                  <a:pt x="3626316" y="812800"/>
                </a:lnTo>
                <a:lnTo>
                  <a:pt x="164861" y="2806700"/>
                </a:lnTo>
                <a:lnTo>
                  <a:pt x="166985" y="2806700"/>
                </a:lnTo>
                <a:lnTo>
                  <a:pt x="171305" y="2819400"/>
                </a:lnTo>
                <a:lnTo>
                  <a:pt x="3635834" y="825500"/>
                </a:lnTo>
                <a:lnTo>
                  <a:pt x="3629505" y="812800"/>
                </a:lnTo>
                <a:close/>
              </a:path>
              <a:path w="4022725" h="4013200">
                <a:moveTo>
                  <a:pt x="3613367" y="787400"/>
                </a:moveTo>
                <a:lnTo>
                  <a:pt x="3606854" y="787400"/>
                </a:lnTo>
                <a:lnTo>
                  <a:pt x="152261" y="2781300"/>
                </a:lnTo>
                <a:lnTo>
                  <a:pt x="154313" y="2781300"/>
                </a:lnTo>
                <a:lnTo>
                  <a:pt x="158479" y="2794000"/>
                </a:lnTo>
                <a:lnTo>
                  <a:pt x="3616603" y="800100"/>
                </a:lnTo>
                <a:lnTo>
                  <a:pt x="3613367" y="787400"/>
                </a:lnTo>
                <a:close/>
              </a:path>
              <a:path w="4022725" h="4013200">
                <a:moveTo>
                  <a:pt x="3593602" y="762000"/>
                </a:moveTo>
                <a:lnTo>
                  <a:pt x="3586938" y="762000"/>
                </a:lnTo>
                <a:lnTo>
                  <a:pt x="140115" y="2743200"/>
                </a:lnTo>
                <a:lnTo>
                  <a:pt x="142091" y="2755900"/>
                </a:lnTo>
                <a:lnTo>
                  <a:pt x="146109" y="2755900"/>
                </a:lnTo>
                <a:lnTo>
                  <a:pt x="3596910" y="774700"/>
                </a:lnTo>
                <a:lnTo>
                  <a:pt x="3593602" y="762000"/>
                </a:lnTo>
                <a:close/>
              </a:path>
              <a:path w="4022725" h="4013200">
                <a:moveTo>
                  <a:pt x="3573381" y="736600"/>
                </a:moveTo>
                <a:lnTo>
                  <a:pt x="3566566" y="736600"/>
                </a:lnTo>
                <a:lnTo>
                  <a:pt x="128430" y="2717800"/>
                </a:lnTo>
                <a:lnTo>
                  <a:pt x="130327" y="2717800"/>
                </a:lnTo>
                <a:lnTo>
                  <a:pt x="134193" y="2730500"/>
                </a:lnTo>
                <a:lnTo>
                  <a:pt x="3576768" y="749300"/>
                </a:lnTo>
                <a:lnTo>
                  <a:pt x="3573381" y="736600"/>
                </a:lnTo>
                <a:close/>
              </a:path>
              <a:path w="4022725" h="4013200">
                <a:moveTo>
                  <a:pt x="3552703" y="711200"/>
                </a:moveTo>
                <a:lnTo>
                  <a:pt x="3545733" y="711200"/>
                </a:lnTo>
                <a:lnTo>
                  <a:pt x="117204" y="2679700"/>
                </a:lnTo>
                <a:lnTo>
                  <a:pt x="119026" y="2692400"/>
                </a:lnTo>
                <a:lnTo>
                  <a:pt x="122734" y="2705100"/>
                </a:lnTo>
                <a:lnTo>
                  <a:pt x="3556166" y="723900"/>
                </a:lnTo>
                <a:lnTo>
                  <a:pt x="3552703" y="711200"/>
                </a:lnTo>
                <a:close/>
              </a:path>
              <a:path w="4022725" h="4013200">
                <a:moveTo>
                  <a:pt x="3528000" y="685800"/>
                </a:moveTo>
                <a:lnTo>
                  <a:pt x="3524429" y="685800"/>
                </a:lnTo>
                <a:lnTo>
                  <a:pt x="106445" y="2654300"/>
                </a:lnTo>
                <a:lnTo>
                  <a:pt x="108190" y="2654300"/>
                </a:lnTo>
                <a:lnTo>
                  <a:pt x="111743" y="2667000"/>
                </a:lnTo>
                <a:lnTo>
                  <a:pt x="3535095" y="698500"/>
                </a:lnTo>
                <a:lnTo>
                  <a:pt x="3528000" y="685800"/>
                </a:lnTo>
                <a:close/>
              </a:path>
              <a:path w="4022725" h="4013200">
                <a:moveTo>
                  <a:pt x="3921961" y="2641600"/>
                </a:moveTo>
                <a:lnTo>
                  <a:pt x="3919471" y="2641600"/>
                </a:lnTo>
                <a:lnTo>
                  <a:pt x="3919146" y="2643217"/>
                </a:lnTo>
                <a:lnTo>
                  <a:pt x="3921961" y="2641600"/>
                </a:lnTo>
                <a:close/>
              </a:path>
              <a:path w="4022725" h="4013200">
                <a:moveTo>
                  <a:pt x="3509934" y="660400"/>
                </a:moveTo>
                <a:lnTo>
                  <a:pt x="3502656" y="660400"/>
                </a:lnTo>
                <a:lnTo>
                  <a:pt x="96163" y="2628900"/>
                </a:lnTo>
                <a:lnTo>
                  <a:pt x="97825" y="2628900"/>
                </a:lnTo>
                <a:lnTo>
                  <a:pt x="101224" y="2641600"/>
                </a:lnTo>
                <a:lnTo>
                  <a:pt x="3513556" y="673100"/>
                </a:lnTo>
                <a:lnTo>
                  <a:pt x="3509934" y="660400"/>
                </a:lnTo>
                <a:close/>
              </a:path>
              <a:path w="4022725" h="4013200">
                <a:moveTo>
                  <a:pt x="3487841" y="635000"/>
                </a:moveTo>
                <a:lnTo>
                  <a:pt x="3480404" y="635000"/>
                </a:lnTo>
                <a:lnTo>
                  <a:pt x="86352" y="2590800"/>
                </a:lnTo>
                <a:lnTo>
                  <a:pt x="87937" y="2603500"/>
                </a:lnTo>
                <a:lnTo>
                  <a:pt x="91177" y="2603500"/>
                </a:lnTo>
                <a:lnTo>
                  <a:pt x="3491542" y="647700"/>
                </a:lnTo>
                <a:lnTo>
                  <a:pt x="3487841" y="635000"/>
                </a:lnTo>
                <a:close/>
              </a:path>
              <a:path w="4022725" h="4013200">
                <a:moveTo>
                  <a:pt x="3457670" y="609600"/>
                </a:moveTo>
                <a:lnTo>
                  <a:pt x="77025" y="2565400"/>
                </a:lnTo>
                <a:lnTo>
                  <a:pt x="78530" y="2565400"/>
                </a:lnTo>
                <a:lnTo>
                  <a:pt x="81607" y="2578100"/>
                </a:lnTo>
                <a:lnTo>
                  <a:pt x="3469053" y="622300"/>
                </a:lnTo>
                <a:lnTo>
                  <a:pt x="3465273" y="622300"/>
                </a:lnTo>
                <a:lnTo>
                  <a:pt x="3457670" y="609600"/>
                </a:lnTo>
                <a:close/>
              </a:path>
              <a:path w="4022725" h="4013200">
                <a:moveTo>
                  <a:pt x="3434449" y="584200"/>
                </a:moveTo>
                <a:lnTo>
                  <a:pt x="68187" y="2527300"/>
                </a:lnTo>
                <a:lnTo>
                  <a:pt x="69609" y="2540000"/>
                </a:lnTo>
                <a:lnTo>
                  <a:pt x="72525" y="2540000"/>
                </a:lnTo>
                <a:lnTo>
                  <a:pt x="3446075" y="596900"/>
                </a:lnTo>
                <a:lnTo>
                  <a:pt x="3442215" y="596900"/>
                </a:lnTo>
                <a:lnTo>
                  <a:pt x="3434449" y="584200"/>
                </a:lnTo>
                <a:close/>
              </a:path>
              <a:path w="4022725" h="4013200">
                <a:moveTo>
                  <a:pt x="3410733" y="558800"/>
                </a:moveTo>
                <a:lnTo>
                  <a:pt x="59842" y="2501900"/>
                </a:lnTo>
                <a:lnTo>
                  <a:pt x="61184" y="2501900"/>
                </a:lnTo>
                <a:lnTo>
                  <a:pt x="63935" y="2514600"/>
                </a:lnTo>
                <a:lnTo>
                  <a:pt x="3422605" y="571500"/>
                </a:lnTo>
                <a:lnTo>
                  <a:pt x="3418664" y="571500"/>
                </a:lnTo>
                <a:lnTo>
                  <a:pt x="3410733" y="558800"/>
                </a:lnTo>
                <a:close/>
              </a:path>
              <a:path w="4022725" h="4013200">
                <a:moveTo>
                  <a:pt x="3386515" y="533400"/>
                </a:moveTo>
                <a:lnTo>
                  <a:pt x="52001" y="2463800"/>
                </a:lnTo>
                <a:lnTo>
                  <a:pt x="53258" y="2463800"/>
                </a:lnTo>
                <a:lnTo>
                  <a:pt x="55843" y="2476500"/>
                </a:lnTo>
                <a:lnTo>
                  <a:pt x="3398636" y="546100"/>
                </a:lnTo>
                <a:lnTo>
                  <a:pt x="3390569" y="546100"/>
                </a:lnTo>
                <a:lnTo>
                  <a:pt x="3386515" y="533400"/>
                </a:lnTo>
                <a:close/>
              </a:path>
              <a:path w="4022725" h="4013200">
                <a:moveTo>
                  <a:pt x="3970954" y="2463800"/>
                </a:moveTo>
                <a:lnTo>
                  <a:pt x="3969324" y="2463800"/>
                </a:lnTo>
                <a:lnTo>
                  <a:pt x="3969190" y="2464811"/>
                </a:lnTo>
                <a:lnTo>
                  <a:pt x="3970954" y="2463800"/>
                </a:lnTo>
                <a:close/>
              </a:path>
              <a:path w="4022725" h="4013200">
                <a:moveTo>
                  <a:pt x="3365931" y="520700"/>
                </a:moveTo>
                <a:lnTo>
                  <a:pt x="3361791" y="520700"/>
                </a:lnTo>
                <a:lnTo>
                  <a:pt x="44664" y="2425700"/>
                </a:lnTo>
                <a:lnTo>
                  <a:pt x="45838" y="2438400"/>
                </a:lnTo>
                <a:lnTo>
                  <a:pt x="48257" y="2451100"/>
                </a:lnTo>
                <a:lnTo>
                  <a:pt x="3374163" y="533400"/>
                </a:lnTo>
                <a:lnTo>
                  <a:pt x="3365931" y="520700"/>
                </a:lnTo>
                <a:close/>
              </a:path>
              <a:path w="4022725" h="4013200">
                <a:moveTo>
                  <a:pt x="3340774" y="495300"/>
                </a:moveTo>
                <a:lnTo>
                  <a:pt x="3336547" y="495300"/>
                </a:lnTo>
                <a:lnTo>
                  <a:pt x="37845" y="2400300"/>
                </a:lnTo>
                <a:lnTo>
                  <a:pt x="38933" y="2400300"/>
                </a:lnTo>
                <a:lnTo>
                  <a:pt x="41179" y="2413000"/>
                </a:lnTo>
                <a:lnTo>
                  <a:pt x="3349180" y="508000"/>
                </a:lnTo>
                <a:lnTo>
                  <a:pt x="3340774" y="495300"/>
                </a:lnTo>
                <a:close/>
              </a:path>
              <a:path w="4022725" h="4013200">
                <a:moveTo>
                  <a:pt x="3310779" y="469900"/>
                </a:moveTo>
                <a:lnTo>
                  <a:pt x="31556" y="2362200"/>
                </a:lnTo>
                <a:lnTo>
                  <a:pt x="32553" y="2374900"/>
                </a:lnTo>
                <a:lnTo>
                  <a:pt x="34624" y="2387600"/>
                </a:lnTo>
                <a:lnTo>
                  <a:pt x="3323675" y="482600"/>
                </a:lnTo>
                <a:lnTo>
                  <a:pt x="3319390" y="482600"/>
                </a:lnTo>
                <a:lnTo>
                  <a:pt x="3310779" y="469900"/>
                </a:lnTo>
                <a:close/>
              </a:path>
              <a:path w="4022725" h="4013200">
                <a:moveTo>
                  <a:pt x="3284474" y="444500"/>
                </a:moveTo>
                <a:lnTo>
                  <a:pt x="25801" y="2336800"/>
                </a:lnTo>
                <a:lnTo>
                  <a:pt x="26711" y="2336800"/>
                </a:lnTo>
                <a:lnTo>
                  <a:pt x="28605" y="2349500"/>
                </a:lnTo>
                <a:lnTo>
                  <a:pt x="3297636" y="457200"/>
                </a:lnTo>
                <a:lnTo>
                  <a:pt x="3288877" y="457200"/>
                </a:lnTo>
                <a:lnTo>
                  <a:pt x="3284474" y="444500"/>
                </a:lnTo>
                <a:close/>
              </a:path>
              <a:path w="4022725" h="4013200">
                <a:moveTo>
                  <a:pt x="3995592" y="2336800"/>
                </a:moveTo>
                <a:lnTo>
                  <a:pt x="3994476" y="2336800"/>
                </a:lnTo>
                <a:lnTo>
                  <a:pt x="3994414" y="2337477"/>
                </a:lnTo>
                <a:lnTo>
                  <a:pt x="3995592" y="2336800"/>
                </a:lnTo>
                <a:close/>
              </a:path>
              <a:path w="4022725" h="4013200">
                <a:moveTo>
                  <a:pt x="3262114" y="431800"/>
                </a:moveTo>
                <a:lnTo>
                  <a:pt x="3257621" y="431800"/>
                </a:lnTo>
                <a:lnTo>
                  <a:pt x="20595" y="2298700"/>
                </a:lnTo>
                <a:lnTo>
                  <a:pt x="21412" y="2298700"/>
                </a:lnTo>
                <a:lnTo>
                  <a:pt x="23126" y="2311400"/>
                </a:lnTo>
                <a:lnTo>
                  <a:pt x="3271056" y="444500"/>
                </a:lnTo>
                <a:lnTo>
                  <a:pt x="3262114" y="431800"/>
                </a:lnTo>
                <a:close/>
              </a:path>
              <a:path w="4022725" h="4013200">
                <a:moveTo>
                  <a:pt x="4001856" y="2298700"/>
                </a:moveTo>
                <a:lnTo>
                  <a:pt x="4000896" y="2298700"/>
                </a:lnTo>
                <a:lnTo>
                  <a:pt x="4000798" y="2299308"/>
                </a:lnTo>
                <a:lnTo>
                  <a:pt x="4001856" y="2298700"/>
                </a:lnTo>
                <a:close/>
              </a:path>
              <a:path w="4022725" h="4013200">
                <a:moveTo>
                  <a:pt x="3234801" y="406400"/>
                </a:moveTo>
                <a:lnTo>
                  <a:pt x="3230214" y="406400"/>
                </a:lnTo>
                <a:lnTo>
                  <a:pt x="15941" y="2260600"/>
                </a:lnTo>
                <a:lnTo>
                  <a:pt x="16663" y="2273300"/>
                </a:lnTo>
                <a:lnTo>
                  <a:pt x="18194" y="2286000"/>
                </a:lnTo>
                <a:lnTo>
                  <a:pt x="3243926" y="419100"/>
                </a:lnTo>
                <a:lnTo>
                  <a:pt x="3234801" y="406400"/>
                </a:lnTo>
                <a:close/>
              </a:path>
              <a:path w="4022725" h="4013200">
                <a:moveTo>
                  <a:pt x="3202242" y="381000"/>
                </a:moveTo>
                <a:lnTo>
                  <a:pt x="11854" y="2222500"/>
                </a:lnTo>
                <a:lnTo>
                  <a:pt x="12481" y="2235200"/>
                </a:lnTo>
                <a:lnTo>
                  <a:pt x="13823" y="2247900"/>
                </a:lnTo>
                <a:lnTo>
                  <a:pt x="3216235" y="393700"/>
                </a:lnTo>
                <a:lnTo>
                  <a:pt x="3206922" y="393700"/>
                </a:lnTo>
                <a:lnTo>
                  <a:pt x="3202242" y="381000"/>
                </a:lnTo>
                <a:close/>
              </a:path>
              <a:path w="4022725" h="4013200">
                <a:moveTo>
                  <a:pt x="3178468" y="368300"/>
                </a:moveTo>
                <a:lnTo>
                  <a:pt x="3173691" y="368300"/>
                </a:lnTo>
                <a:lnTo>
                  <a:pt x="8345" y="2197100"/>
                </a:lnTo>
                <a:lnTo>
                  <a:pt x="8873" y="2197100"/>
                </a:lnTo>
                <a:lnTo>
                  <a:pt x="10021" y="2209800"/>
                </a:lnTo>
                <a:lnTo>
                  <a:pt x="3187979" y="381000"/>
                </a:lnTo>
                <a:lnTo>
                  <a:pt x="3178468" y="368300"/>
                </a:lnTo>
                <a:close/>
              </a:path>
              <a:path w="4022725" h="4013200">
                <a:moveTo>
                  <a:pt x="3149427" y="342900"/>
                </a:moveTo>
                <a:lnTo>
                  <a:pt x="3144549" y="342900"/>
                </a:lnTo>
                <a:lnTo>
                  <a:pt x="5425" y="2159000"/>
                </a:lnTo>
                <a:lnTo>
                  <a:pt x="5857" y="2159000"/>
                </a:lnTo>
                <a:lnTo>
                  <a:pt x="6807" y="2171700"/>
                </a:lnTo>
                <a:lnTo>
                  <a:pt x="3159132" y="355600"/>
                </a:lnTo>
                <a:lnTo>
                  <a:pt x="3149427" y="342900"/>
                </a:lnTo>
                <a:close/>
              </a:path>
              <a:path w="4022725" h="4013200">
                <a:moveTo>
                  <a:pt x="3129692" y="330200"/>
                </a:moveTo>
                <a:lnTo>
                  <a:pt x="3114802" y="330200"/>
                </a:lnTo>
                <a:lnTo>
                  <a:pt x="3114" y="2120900"/>
                </a:lnTo>
                <a:lnTo>
                  <a:pt x="3445" y="2133600"/>
                </a:lnTo>
                <a:lnTo>
                  <a:pt x="4189" y="2133600"/>
                </a:lnTo>
                <a:lnTo>
                  <a:pt x="3129692" y="330200"/>
                </a:lnTo>
                <a:close/>
              </a:path>
              <a:path w="4022725" h="4013200">
                <a:moveTo>
                  <a:pt x="3089508" y="304800"/>
                </a:moveTo>
                <a:lnTo>
                  <a:pt x="3084426" y="304800"/>
                </a:lnTo>
                <a:lnTo>
                  <a:pt x="1428" y="2082800"/>
                </a:lnTo>
                <a:lnTo>
                  <a:pt x="1652" y="2095500"/>
                </a:lnTo>
                <a:lnTo>
                  <a:pt x="2192" y="2108200"/>
                </a:lnTo>
                <a:lnTo>
                  <a:pt x="3099628" y="317500"/>
                </a:lnTo>
                <a:lnTo>
                  <a:pt x="3089508" y="304800"/>
                </a:lnTo>
                <a:close/>
              </a:path>
              <a:path w="4022725" h="4013200">
                <a:moveTo>
                  <a:pt x="3068938" y="292100"/>
                </a:moveTo>
                <a:lnTo>
                  <a:pt x="3053411" y="292100"/>
                </a:lnTo>
                <a:lnTo>
                  <a:pt x="384" y="2044700"/>
                </a:lnTo>
                <a:lnTo>
                  <a:pt x="500" y="2057400"/>
                </a:lnTo>
                <a:lnTo>
                  <a:pt x="824" y="2070100"/>
                </a:lnTo>
                <a:lnTo>
                  <a:pt x="3068938" y="292100"/>
                </a:lnTo>
                <a:close/>
              </a:path>
              <a:path w="4022725" h="4013200">
                <a:moveTo>
                  <a:pt x="3027034" y="266700"/>
                </a:moveTo>
                <a:lnTo>
                  <a:pt x="3021735" y="266700"/>
                </a:lnTo>
                <a:lnTo>
                  <a:pt x="0" y="2006600"/>
                </a:lnTo>
                <a:lnTo>
                  <a:pt x="107" y="2032000"/>
                </a:lnTo>
                <a:lnTo>
                  <a:pt x="3037593" y="279400"/>
                </a:lnTo>
                <a:lnTo>
                  <a:pt x="3027034" y="266700"/>
                </a:lnTo>
                <a:close/>
              </a:path>
              <a:path w="4022725" h="4013200">
                <a:moveTo>
                  <a:pt x="3005578" y="254000"/>
                </a:moveTo>
                <a:lnTo>
                  <a:pt x="2989378" y="254000"/>
                </a:lnTo>
                <a:lnTo>
                  <a:pt x="294" y="1981200"/>
                </a:lnTo>
                <a:lnTo>
                  <a:pt x="60" y="1993900"/>
                </a:lnTo>
                <a:lnTo>
                  <a:pt x="3005578" y="254000"/>
                </a:lnTo>
                <a:close/>
              </a:path>
              <a:path w="4022725" h="4013200">
                <a:moveTo>
                  <a:pt x="2961853" y="228600"/>
                </a:moveTo>
                <a:lnTo>
                  <a:pt x="2956319" y="228600"/>
                </a:lnTo>
                <a:lnTo>
                  <a:pt x="1295" y="1943100"/>
                </a:lnTo>
                <a:lnTo>
                  <a:pt x="1069" y="1943100"/>
                </a:lnTo>
                <a:lnTo>
                  <a:pt x="708" y="1955800"/>
                </a:lnTo>
                <a:lnTo>
                  <a:pt x="2972873" y="241300"/>
                </a:lnTo>
                <a:lnTo>
                  <a:pt x="2961853" y="228600"/>
                </a:lnTo>
                <a:close/>
              </a:path>
              <a:path w="4022725" h="4013200">
                <a:moveTo>
                  <a:pt x="2365" y="1917532"/>
                </a:moveTo>
                <a:lnTo>
                  <a:pt x="2073" y="1917700"/>
                </a:lnTo>
                <a:lnTo>
                  <a:pt x="2360" y="1917700"/>
                </a:lnTo>
                <a:lnTo>
                  <a:pt x="2365" y="1917532"/>
                </a:lnTo>
                <a:close/>
              </a:path>
              <a:path w="4022725" h="4013200">
                <a:moveTo>
                  <a:pt x="2928185" y="215900"/>
                </a:moveTo>
                <a:lnTo>
                  <a:pt x="2922530" y="215900"/>
                </a:lnTo>
                <a:lnTo>
                  <a:pt x="3027" y="1905000"/>
                </a:lnTo>
                <a:lnTo>
                  <a:pt x="2674" y="1905000"/>
                </a:lnTo>
                <a:lnTo>
                  <a:pt x="2365" y="1917532"/>
                </a:lnTo>
                <a:lnTo>
                  <a:pt x="2939450" y="228600"/>
                </a:lnTo>
                <a:lnTo>
                  <a:pt x="2928185" y="215900"/>
                </a:lnTo>
                <a:close/>
              </a:path>
              <a:path w="4022725" h="4013200">
                <a:moveTo>
                  <a:pt x="4598" y="1879355"/>
                </a:moveTo>
                <a:lnTo>
                  <a:pt x="4175" y="1879600"/>
                </a:lnTo>
                <a:lnTo>
                  <a:pt x="4589" y="1879600"/>
                </a:lnTo>
                <a:lnTo>
                  <a:pt x="4598" y="1879355"/>
                </a:lnTo>
                <a:close/>
              </a:path>
              <a:path w="4022725" h="4013200">
                <a:moveTo>
                  <a:pt x="2905286" y="203200"/>
                </a:moveTo>
                <a:lnTo>
                  <a:pt x="2887987" y="203200"/>
                </a:lnTo>
                <a:lnTo>
                  <a:pt x="5507" y="1866900"/>
                </a:lnTo>
                <a:lnTo>
                  <a:pt x="5033" y="1866900"/>
                </a:lnTo>
                <a:lnTo>
                  <a:pt x="4598" y="1879355"/>
                </a:lnTo>
                <a:lnTo>
                  <a:pt x="2905286" y="203200"/>
                </a:lnTo>
                <a:close/>
              </a:path>
              <a:path w="4022725" h="4013200">
                <a:moveTo>
                  <a:pt x="7610" y="1841175"/>
                </a:moveTo>
                <a:lnTo>
                  <a:pt x="7048" y="1841500"/>
                </a:lnTo>
                <a:lnTo>
                  <a:pt x="7595" y="1841500"/>
                </a:lnTo>
                <a:lnTo>
                  <a:pt x="7610" y="1841175"/>
                </a:lnTo>
                <a:close/>
              </a:path>
              <a:path w="4022725" h="4013200">
                <a:moveTo>
                  <a:pt x="2858573" y="177800"/>
                </a:moveTo>
                <a:lnTo>
                  <a:pt x="2852661" y="177800"/>
                </a:lnTo>
                <a:lnTo>
                  <a:pt x="8776" y="1828800"/>
                </a:lnTo>
                <a:lnTo>
                  <a:pt x="8168" y="1828800"/>
                </a:lnTo>
                <a:lnTo>
                  <a:pt x="7610" y="1841175"/>
                </a:lnTo>
                <a:lnTo>
                  <a:pt x="2870351" y="190500"/>
                </a:lnTo>
                <a:lnTo>
                  <a:pt x="2864469" y="190500"/>
                </a:lnTo>
                <a:lnTo>
                  <a:pt x="2858573" y="177800"/>
                </a:lnTo>
                <a:close/>
              </a:path>
              <a:path w="4022725" h="4013200">
                <a:moveTo>
                  <a:pt x="2828594" y="165100"/>
                </a:moveTo>
                <a:lnTo>
                  <a:pt x="2816513" y="165100"/>
                </a:lnTo>
                <a:lnTo>
                  <a:pt x="12862" y="1778000"/>
                </a:lnTo>
                <a:lnTo>
                  <a:pt x="12117" y="1790700"/>
                </a:lnTo>
                <a:lnTo>
                  <a:pt x="11404" y="1790700"/>
                </a:lnTo>
                <a:lnTo>
                  <a:pt x="10723" y="1803400"/>
                </a:lnTo>
                <a:lnTo>
                  <a:pt x="2834618" y="177800"/>
                </a:lnTo>
                <a:lnTo>
                  <a:pt x="2828594" y="165100"/>
                </a:lnTo>
                <a:close/>
              </a:path>
              <a:path w="4022725" h="4013200">
                <a:moveTo>
                  <a:pt x="2798052" y="152400"/>
                </a:moveTo>
                <a:lnTo>
                  <a:pt x="2779520" y="152400"/>
                </a:lnTo>
                <a:lnTo>
                  <a:pt x="17793" y="1739900"/>
                </a:lnTo>
                <a:lnTo>
                  <a:pt x="16908" y="1752600"/>
                </a:lnTo>
                <a:lnTo>
                  <a:pt x="16051" y="1752600"/>
                </a:lnTo>
                <a:lnTo>
                  <a:pt x="15227" y="1765300"/>
                </a:lnTo>
                <a:lnTo>
                  <a:pt x="2798052" y="152400"/>
                </a:lnTo>
                <a:close/>
              </a:path>
              <a:path w="4022725" h="4013200">
                <a:moveTo>
                  <a:pt x="2760616" y="139700"/>
                </a:moveTo>
                <a:lnTo>
                  <a:pt x="2741640" y="139700"/>
                </a:lnTo>
                <a:lnTo>
                  <a:pt x="23615" y="1701800"/>
                </a:lnTo>
                <a:lnTo>
                  <a:pt x="22575" y="1714500"/>
                </a:lnTo>
                <a:lnTo>
                  <a:pt x="21574" y="1714500"/>
                </a:lnTo>
                <a:lnTo>
                  <a:pt x="20605" y="1727200"/>
                </a:lnTo>
                <a:lnTo>
                  <a:pt x="2760616" y="139700"/>
                </a:lnTo>
                <a:close/>
              </a:path>
              <a:path w="4022725" h="4013200">
                <a:moveTo>
                  <a:pt x="28067" y="1675718"/>
                </a:moveTo>
                <a:lnTo>
                  <a:pt x="26880" y="1676400"/>
                </a:lnTo>
                <a:lnTo>
                  <a:pt x="28004" y="1676400"/>
                </a:lnTo>
                <a:lnTo>
                  <a:pt x="28067" y="1675718"/>
                </a:lnTo>
                <a:close/>
              </a:path>
              <a:path w="4022725" h="4013200">
                <a:moveTo>
                  <a:pt x="2702836" y="114300"/>
                </a:moveTo>
                <a:lnTo>
                  <a:pt x="30361" y="1663700"/>
                </a:lnTo>
                <a:lnTo>
                  <a:pt x="29166" y="1663700"/>
                </a:lnTo>
                <a:lnTo>
                  <a:pt x="28067" y="1675718"/>
                </a:lnTo>
                <a:lnTo>
                  <a:pt x="2722280" y="127000"/>
                </a:lnTo>
                <a:lnTo>
                  <a:pt x="2709327" y="127000"/>
                </a:lnTo>
                <a:lnTo>
                  <a:pt x="2702836" y="114300"/>
                </a:lnTo>
                <a:close/>
              </a:path>
              <a:path w="4022725" h="4013200">
                <a:moveTo>
                  <a:pt x="35480" y="1637511"/>
                </a:moveTo>
                <a:lnTo>
                  <a:pt x="34109" y="1638300"/>
                </a:lnTo>
                <a:lnTo>
                  <a:pt x="35398" y="1638300"/>
                </a:lnTo>
                <a:lnTo>
                  <a:pt x="35480" y="1637511"/>
                </a:lnTo>
                <a:close/>
              </a:path>
              <a:path w="4022725" h="4013200">
                <a:moveTo>
                  <a:pt x="2669716" y="101600"/>
                </a:moveTo>
                <a:lnTo>
                  <a:pt x="2663060" y="101600"/>
                </a:lnTo>
                <a:lnTo>
                  <a:pt x="38077" y="1625600"/>
                </a:lnTo>
                <a:lnTo>
                  <a:pt x="36715" y="1625600"/>
                </a:lnTo>
                <a:lnTo>
                  <a:pt x="35480" y="1637511"/>
                </a:lnTo>
                <a:lnTo>
                  <a:pt x="2682993" y="114300"/>
                </a:lnTo>
                <a:lnTo>
                  <a:pt x="2676358" y="114300"/>
                </a:lnTo>
                <a:lnTo>
                  <a:pt x="2669716" y="101600"/>
                </a:lnTo>
                <a:close/>
              </a:path>
              <a:path w="4022725" h="4013200">
                <a:moveTo>
                  <a:pt x="2629082" y="88900"/>
                </a:moveTo>
                <a:lnTo>
                  <a:pt x="2622254" y="88900"/>
                </a:lnTo>
                <a:lnTo>
                  <a:pt x="46821" y="1574800"/>
                </a:lnTo>
                <a:lnTo>
                  <a:pt x="45288" y="1587500"/>
                </a:lnTo>
                <a:lnTo>
                  <a:pt x="43797" y="1587500"/>
                </a:lnTo>
                <a:lnTo>
                  <a:pt x="42335" y="1600200"/>
                </a:lnTo>
                <a:lnTo>
                  <a:pt x="2642708" y="101600"/>
                </a:lnTo>
                <a:lnTo>
                  <a:pt x="2635901" y="101600"/>
                </a:lnTo>
                <a:lnTo>
                  <a:pt x="2629082" y="88900"/>
                </a:lnTo>
                <a:close/>
              </a:path>
              <a:path w="4022725" h="4013200">
                <a:moveTo>
                  <a:pt x="2587373" y="76200"/>
                </a:moveTo>
                <a:lnTo>
                  <a:pt x="2580360" y="76200"/>
                </a:lnTo>
                <a:lnTo>
                  <a:pt x="56655" y="1536700"/>
                </a:lnTo>
                <a:lnTo>
                  <a:pt x="54935" y="1536700"/>
                </a:lnTo>
                <a:lnTo>
                  <a:pt x="53261" y="1549400"/>
                </a:lnTo>
                <a:lnTo>
                  <a:pt x="51620" y="1562100"/>
                </a:lnTo>
                <a:lnTo>
                  <a:pt x="2601363" y="88900"/>
                </a:lnTo>
                <a:lnTo>
                  <a:pt x="2594372" y="88900"/>
                </a:lnTo>
                <a:lnTo>
                  <a:pt x="2587373" y="76200"/>
                </a:lnTo>
                <a:close/>
              </a:path>
              <a:path w="4022725" h="4013200">
                <a:moveTo>
                  <a:pt x="64026" y="1510147"/>
                </a:moveTo>
                <a:lnTo>
                  <a:pt x="62020" y="1511300"/>
                </a:lnTo>
                <a:lnTo>
                  <a:pt x="63856" y="1511300"/>
                </a:lnTo>
                <a:lnTo>
                  <a:pt x="64026" y="1510147"/>
                </a:lnTo>
                <a:close/>
              </a:path>
              <a:path w="4022725" h="4013200">
                <a:moveTo>
                  <a:pt x="2544522" y="63500"/>
                </a:moveTo>
                <a:lnTo>
                  <a:pt x="2537315" y="63500"/>
                </a:lnTo>
                <a:lnTo>
                  <a:pt x="67640" y="1498600"/>
                </a:lnTo>
                <a:lnTo>
                  <a:pt x="65725" y="1498600"/>
                </a:lnTo>
                <a:lnTo>
                  <a:pt x="64026" y="1510147"/>
                </a:lnTo>
                <a:lnTo>
                  <a:pt x="2558901" y="76200"/>
                </a:lnTo>
                <a:lnTo>
                  <a:pt x="2551715" y="76200"/>
                </a:lnTo>
                <a:lnTo>
                  <a:pt x="2544522" y="63500"/>
                </a:lnTo>
                <a:close/>
              </a:path>
              <a:path w="4022725" h="4013200">
                <a:moveTo>
                  <a:pt x="2500452" y="50800"/>
                </a:moveTo>
                <a:lnTo>
                  <a:pt x="2493035" y="50800"/>
                </a:lnTo>
                <a:lnTo>
                  <a:pt x="79858" y="1447800"/>
                </a:lnTo>
                <a:lnTo>
                  <a:pt x="77734" y="1460500"/>
                </a:lnTo>
                <a:lnTo>
                  <a:pt x="75661" y="1460500"/>
                </a:lnTo>
                <a:lnTo>
                  <a:pt x="73615" y="1473200"/>
                </a:lnTo>
                <a:lnTo>
                  <a:pt x="2515243" y="63500"/>
                </a:lnTo>
                <a:lnTo>
                  <a:pt x="2507853" y="63500"/>
                </a:lnTo>
                <a:lnTo>
                  <a:pt x="2500452" y="50800"/>
                </a:lnTo>
                <a:close/>
              </a:path>
              <a:path w="4022725" h="4013200">
                <a:moveTo>
                  <a:pt x="89013" y="1420945"/>
                </a:moveTo>
                <a:lnTo>
                  <a:pt x="86485" y="1422400"/>
                </a:lnTo>
                <a:lnTo>
                  <a:pt x="88750" y="1422400"/>
                </a:lnTo>
                <a:lnTo>
                  <a:pt x="89013" y="1420945"/>
                </a:lnTo>
                <a:close/>
              </a:path>
              <a:path w="4022725" h="4013200">
                <a:moveTo>
                  <a:pt x="2447438" y="38100"/>
                </a:moveTo>
                <a:lnTo>
                  <a:pt x="93398" y="1409700"/>
                </a:lnTo>
                <a:lnTo>
                  <a:pt x="91047" y="1409700"/>
                </a:lnTo>
                <a:lnTo>
                  <a:pt x="89013" y="1420945"/>
                </a:lnTo>
                <a:lnTo>
                  <a:pt x="2470316" y="50800"/>
                </a:lnTo>
                <a:lnTo>
                  <a:pt x="2455073" y="50800"/>
                </a:lnTo>
                <a:lnTo>
                  <a:pt x="2447438" y="38100"/>
                </a:lnTo>
                <a:close/>
              </a:path>
              <a:path w="4022725" h="4013200">
                <a:moveTo>
                  <a:pt x="2424019" y="38100"/>
                </a:moveTo>
                <a:lnTo>
                  <a:pt x="2400421" y="38100"/>
                </a:lnTo>
                <a:lnTo>
                  <a:pt x="108356" y="1358900"/>
                </a:lnTo>
                <a:lnTo>
                  <a:pt x="105760" y="1371600"/>
                </a:lnTo>
                <a:lnTo>
                  <a:pt x="103225" y="1371600"/>
                </a:lnTo>
                <a:lnTo>
                  <a:pt x="100723" y="1384300"/>
                </a:lnTo>
                <a:lnTo>
                  <a:pt x="2424019" y="38100"/>
                </a:lnTo>
                <a:close/>
              </a:path>
              <a:path w="4022725" h="4013200">
                <a:moveTo>
                  <a:pt x="2376244" y="25400"/>
                </a:moveTo>
                <a:lnTo>
                  <a:pt x="2351862" y="25400"/>
                </a:lnTo>
                <a:lnTo>
                  <a:pt x="124854" y="1308100"/>
                </a:lnTo>
                <a:lnTo>
                  <a:pt x="121996" y="1320800"/>
                </a:lnTo>
                <a:lnTo>
                  <a:pt x="119199" y="1320800"/>
                </a:lnTo>
                <a:lnTo>
                  <a:pt x="116438" y="1333500"/>
                </a:lnTo>
                <a:lnTo>
                  <a:pt x="2376244" y="25400"/>
                </a:lnTo>
                <a:close/>
              </a:path>
              <a:path w="4022725" h="4013200">
                <a:moveTo>
                  <a:pt x="2301623" y="12700"/>
                </a:moveTo>
                <a:lnTo>
                  <a:pt x="143031" y="1270000"/>
                </a:lnTo>
                <a:lnTo>
                  <a:pt x="138359" y="1270000"/>
                </a:lnTo>
                <a:lnTo>
                  <a:pt x="133761" y="1282700"/>
                </a:lnTo>
                <a:lnTo>
                  <a:pt x="2326859" y="25400"/>
                </a:lnTo>
                <a:lnTo>
                  <a:pt x="2314249" y="25400"/>
                </a:lnTo>
                <a:lnTo>
                  <a:pt x="2301623" y="12700"/>
                </a:lnTo>
                <a:close/>
              </a:path>
              <a:path w="4022725" h="4013200">
                <a:moveTo>
                  <a:pt x="2275718" y="12700"/>
                </a:moveTo>
                <a:lnTo>
                  <a:pt x="2249539" y="12700"/>
                </a:lnTo>
                <a:lnTo>
                  <a:pt x="163057" y="1219200"/>
                </a:lnTo>
                <a:lnTo>
                  <a:pt x="157910" y="1231900"/>
                </a:lnTo>
                <a:lnTo>
                  <a:pt x="152844" y="1244600"/>
                </a:lnTo>
                <a:lnTo>
                  <a:pt x="2275718" y="12700"/>
                </a:lnTo>
                <a:close/>
              </a:path>
              <a:path w="4022725" h="4013200">
                <a:moveTo>
                  <a:pt x="2202218" y="0"/>
                </a:moveTo>
                <a:lnTo>
                  <a:pt x="2195405" y="0"/>
                </a:lnTo>
                <a:lnTo>
                  <a:pt x="185129" y="1168400"/>
                </a:lnTo>
                <a:lnTo>
                  <a:pt x="182281" y="1168400"/>
                </a:lnTo>
                <a:lnTo>
                  <a:pt x="179457" y="1181100"/>
                </a:lnTo>
                <a:lnTo>
                  <a:pt x="173869" y="1193800"/>
                </a:lnTo>
                <a:lnTo>
                  <a:pt x="2222632" y="12700"/>
                </a:lnTo>
                <a:lnTo>
                  <a:pt x="2215830" y="12700"/>
                </a:lnTo>
                <a:lnTo>
                  <a:pt x="2202218" y="0"/>
                </a:lnTo>
                <a:close/>
              </a:path>
              <a:path w="4022725" h="4013200">
                <a:moveTo>
                  <a:pt x="2167387" y="0"/>
                </a:moveTo>
                <a:lnTo>
                  <a:pt x="2138983" y="0"/>
                </a:lnTo>
                <a:lnTo>
                  <a:pt x="209494" y="1117600"/>
                </a:lnTo>
                <a:lnTo>
                  <a:pt x="206349" y="1117600"/>
                </a:lnTo>
                <a:lnTo>
                  <a:pt x="203229" y="1130300"/>
                </a:lnTo>
                <a:lnTo>
                  <a:pt x="197057" y="1143000"/>
                </a:lnTo>
                <a:lnTo>
                  <a:pt x="2167387" y="0"/>
                </a:lnTo>
                <a:close/>
              </a:path>
              <a:path w="4022725" h="4013200">
                <a:moveTo>
                  <a:pt x="2109701" y="0"/>
                </a:moveTo>
                <a:lnTo>
                  <a:pt x="2079961" y="0"/>
                </a:lnTo>
                <a:lnTo>
                  <a:pt x="236454" y="1066800"/>
                </a:lnTo>
                <a:lnTo>
                  <a:pt x="232974" y="1066800"/>
                </a:lnTo>
                <a:lnTo>
                  <a:pt x="229519" y="1079500"/>
                </a:lnTo>
                <a:lnTo>
                  <a:pt x="226089" y="1079500"/>
                </a:lnTo>
                <a:lnTo>
                  <a:pt x="222681" y="1092200"/>
                </a:lnTo>
                <a:lnTo>
                  <a:pt x="2109701" y="0"/>
                </a:lnTo>
                <a:close/>
              </a:path>
              <a:path w="4022725" h="4013200">
                <a:moveTo>
                  <a:pt x="255659" y="1026083"/>
                </a:moveTo>
                <a:lnTo>
                  <a:pt x="251085" y="1028700"/>
                </a:lnTo>
                <a:lnTo>
                  <a:pt x="254873" y="1028700"/>
                </a:lnTo>
                <a:lnTo>
                  <a:pt x="255659" y="1026083"/>
                </a:lnTo>
                <a:close/>
              </a:path>
              <a:path w="4022725" h="4013200">
                <a:moveTo>
                  <a:pt x="2049238" y="0"/>
                </a:moveTo>
                <a:lnTo>
                  <a:pt x="2017955" y="0"/>
                </a:lnTo>
                <a:lnTo>
                  <a:pt x="266402" y="1003300"/>
                </a:lnTo>
                <a:lnTo>
                  <a:pt x="262530" y="1016000"/>
                </a:lnTo>
                <a:lnTo>
                  <a:pt x="258687" y="1016000"/>
                </a:lnTo>
                <a:lnTo>
                  <a:pt x="255659" y="1026083"/>
                </a:lnTo>
                <a:lnTo>
                  <a:pt x="2049238" y="0"/>
                </a:lnTo>
                <a:close/>
              </a:path>
              <a:path w="4022725" h="4013200">
                <a:moveTo>
                  <a:pt x="287967" y="974883"/>
                </a:moveTo>
                <a:lnTo>
                  <a:pt x="282714" y="977900"/>
                </a:lnTo>
                <a:lnTo>
                  <a:pt x="286953" y="977900"/>
                </a:lnTo>
                <a:lnTo>
                  <a:pt x="287967" y="974883"/>
                </a:lnTo>
                <a:close/>
              </a:path>
              <a:path w="4022725" h="4013200">
                <a:moveTo>
                  <a:pt x="1985547" y="0"/>
                </a:moveTo>
                <a:lnTo>
                  <a:pt x="1952448" y="0"/>
                </a:lnTo>
                <a:lnTo>
                  <a:pt x="299850" y="952500"/>
                </a:lnTo>
                <a:lnTo>
                  <a:pt x="295521" y="952500"/>
                </a:lnTo>
                <a:lnTo>
                  <a:pt x="287967" y="974883"/>
                </a:lnTo>
                <a:lnTo>
                  <a:pt x="1985547" y="0"/>
                </a:lnTo>
                <a:close/>
              </a:path>
              <a:path w="4022725" h="4013200">
                <a:moveTo>
                  <a:pt x="1918032" y="0"/>
                </a:moveTo>
                <a:lnTo>
                  <a:pt x="1882767" y="0"/>
                </a:lnTo>
                <a:lnTo>
                  <a:pt x="337466" y="889000"/>
                </a:lnTo>
                <a:lnTo>
                  <a:pt x="332592" y="901700"/>
                </a:lnTo>
                <a:lnTo>
                  <a:pt x="327751" y="901700"/>
                </a:lnTo>
                <a:lnTo>
                  <a:pt x="322945" y="914400"/>
                </a:lnTo>
                <a:lnTo>
                  <a:pt x="318171" y="927100"/>
                </a:lnTo>
                <a:lnTo>
                  <a:pt x="1918032" y="0"/>
                </a:lnTo>
                <a:close/>
              </a:path>
              <a:path w="4022725" h="4013200">
                <a:moveTo>
                  <a:pt x="1845946" y="0"/>
                </a:moveTo>
                <a:lnTo>
                  <a:pt x="1808027" y="0"/>
                </a:lnTo>
                <a:lnTo>
                  <a:pt x="380149" y="825500"/>
                </a:lnTo>
                <a:lnTo>
                  <a:pt x="374601" y="838200"/>
                </a:lnTo>
                <a:lnTo>
                  <a:pt x="369095" y="850900"/>
                </a:lnTo>
                <a:lnTo>
                  <a:pt x="363628" y="850900"/>
                </a:lnTo>
                <a:lnTo>
                  <a:pt x="358195" y="863600"/>
                </a:lnTo>
                <a:lnTo>
                  <a:pt x="1845946" y="0"/>
                </a:lnTo>
                <a:close/>
              </a:path>
              <a:path w="4022725" h="4013200">
                <a:moveTo>
                  <a:pt x="1768182" y="12700"/>
                </a:moveTo>
                <a:lnTo>
                  <a:pt x="1726854" y="12700"/>
                </a:lnTo>
                <a:lnTo>
                  <a:pt x="429259" y="762000"/>
                </a:lnTo>
                <a:lnTo>
                  <a:pt x="422847" y="774700"/>
                </a:lnTo>
                <a:lnTo>
                  <a:pt x="416487" y="787400"/>
                </a:lnTo>
                <a:lnTo>
                  <a:pt x="410174" y="787400"/>
                </a:lnTo>
                <a:lnTo>
                  <a:pt x="403901" y="800100"/>
                </a:lnTo>
                <a:lnTo>
                  <a:pt x="1768182" y="12700"/>
                </a:lnTo>
                <a:close/>
              </a:path>
              <a:path w="4022725" h="4013200">
                <a:moveTo>
                  <a:pt x="1683002" y="25400"/>
                </a:moveTo>
                <a:lnTo>
                  <a:pt x="1637052" y="25400"/>
                </a:lnTo>
                <a:lnTo>
                  <a:pt x="487004" y="698500"/>
                </a:lnTo>
                <a:lnTo>
                  <a:pt x="479419" y="698500"/>
                </a:lnTo>
                <a:lnTo>
                  <a:pt x="471900" y="711200"/>
                </a:lnTo>
                <a:lnTo>
                  <a:pt x="464437" y="723900"/>
                </a:lnTo>
                <a:lnTo>
                  <a:pt x="457019" y="736600"/>
                </a:lnTo>
                <a:lnTo>
                  <a:pt x="1683002" y="25400"/>
                </a:lnTo>
                <a:close/>
              </a:path>
              <a:path w="4022725" h="4013200">
                <a:moveTo>
                  <a:pt x="1587466" y="38100"/>
                </a:moveTo>
                <a:lnTo>
                  <a:pt x="1574242" y="38100"/>
                </a:lnTo>
                <a:lnTo>
                  <a:pt x="1561026" y="50800"/>
                </a:lnTo>
                <a:lnTo>
                  <a:pt x="1534626" y="50800"/>
                </a:lnTo>
                <a:lnTo>
                  <a:pt x="557369" y="622300"/>
                </a:lnTo>
                <a:lnTo>
                  <a:pt x="548033" y="622300"/>
                </a:lnTo>
                <a:lnTo>
                  <a:pt x="538784" y="635000"/>
                </a:lnTo>
                <a:lnTo>
                  <a:pt x="520498" y="660400"/>
                </a:lnTo>
                <a:lnTo>
                  <a:pt x="1587466" y="38100"/>
                </a:lnTo>
                <a:close/>
              </a:path>
              <a:path w="4022725" h="4013200">
                <a:moveTo>
                  <a:pt x="1453669" y="76200"/>
                </a:moveTo>
                <a:lnTo>
                  <a:pt x="1442998" y="76200"/>
                </a:lnTo>
                <a:lnTo>
                  <a:pt x="1426753" y="88900"/>
                </a:lnTo>
                <a:lnTo>
                  <a:pt x="1410533" y="88900"/>
                </a:lnTo>
                <a:lnTo>
                  <a:pt x="649404" y="533400"/>
                </a:lnTo>
                <a:lnTo>
                  <a:pt x="636963" y="533400"/>
                </a:lnTo>
                <a:lnTo>
                  <a:pt x="624651" y="546100"/>
                </a:lnTo>
                <a:lnTo>
                  <a:pt x="600350" y="571500"/>
                </a:lnTo>
                <a:lnTo>
                  <a:pt x="1453669" y="76200"/>
                </a:lnTo>
                <a:close/>
              </a:path>
              <a:path w="4022725" h="4013200">
                <a:moveTo>
                  <a:pt x="1332889" y="114300"/>
                </a:moveTo>
                <a:lnTo>
                  <a:pt x="1308394" y="127000"/>
                </a:lnTo>
                <a:lnTo>
                  <a:pt x="1283963" y="127000"/>
                </a:lnTo>
                <a:lnTo>
                  <a:pt x="1235321" y="152400"/>
                </a:lnTo>
                <a:lnTo>
                  <a:pt x="792553" y="406400"/>
                </a:lnTo>
                <a:lnTo>
                  <a:pt x="771760" y="419100"/>
                </a:lnTo>
                <a:lnTo>
                  <a:pt x="751239" y="444500"/>
                </a:lnTo>
                <a:lnTo>
                  <a:pt x="710956" y="469900"/>
                </a:lnTo>
                <a:lnTo>
                  <a:pt x="1332889" y="114300"/>
                </a:lnTo>
                <a:close/>
              </a:path>
              <a:path w="4022725" h="4013200">
                <a:moveTo>
                  <a:pt x="1475549" y="63500"/>
                </a:moveTo>
                <a:lnTo>
                  <a:pt x="1453669" y="76200"/>
                </a:lnTo>
                <a:lnTo>
                  <a:pt x="1459265" y="76200"/>
                </a:lnTo>
                <a:lnTo>
                  <a:pt x="1475549" y="635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696272" y="1655504"/>
            <a:ext cx="4425950" cy="4419600"/>
          </a:xfrm>
          <a:custGeom>
            <a:avLst/>
            <a:gdLst/>
            <a:ahLst/>
            <a:cxnLst/>
            <a:rect l="l" t="t" r="r" b="b"/>
            <a:pathLst>
              <a:path w="4425950" h="4419600">
                <a:moveTo>
                  <a:pt x="401354" y="3484502"/>
                </a:moveTo>
                <a:lnTo>
                  <a:pt x="405136" y="3492500"/>
                </a:lnTo>
                <a:lnTo>
                  <a:pt x="411184" y="3505200"/>
                </a:lnTo>
                <a:lnTo>
                  <a:pt x="417276" y="3505200"/>
                </a:lnTo>
                <a:lnTo>
                  <a:pt x="1987758" y="4419600"/>
                </a:lnTo>
                <a:lnTo>
                  <a:pt x="2029432" y="4419600"/>
                </a:lnTo>
                <a:lnTo>
                  <a:pt x="401354" y="3484502"/>
                </a:lnTo>
                <a:close/>
              </a:path>
              <a:path w="4425950" h="4419600">
                <a:moveTo>
                  <a:pt x="349261" y="3403600"/>
                </a:moveTo>
                <a:lnTo>
                  <a:pt x="354498" y="3416300"/>
                </a:lnTo>
                <a:lnTo>
                  <a:pt x="359773" y="3429000"/>
                </a:lnTo>
                <a:lnTo>
                  <a:pt x="365085" y="3429000"/>
                </a:lnTo>
                <a:lnTo>
                  <a:pt x="370433" y="3441700"/>
                </a:lnTo>
                <a:lnTo>
                  <a:pt x="2069873" y="4419600"/>
                </a:lnTo>
                <a:lnTo>
                  <a:pt x="2108610" y="4419600"/>
                </a:lnTo>
                <a:lnTo>
                  <a:pt x="349261" y="3403600"/>
                </a:lnTo>
                <a:close/>
              </a:path>
              <a:path w="4425950" h="4419600">
                <a:moveTo>
                  <a:pt x="310388" y="3340100"/>
                </a:moveTo>
                <a:lnTo>
                  <a:pt x="315036" y="3352800"/>
                </a:lnTo>
                <a:lnTo>
                  <a:pt x="319718" y="3365500"/>
                </a:lnTo>
                <a:lnTo>
                  <a:pt x="324433" y="3365500"/>
                </a:lnTo>
                <a:lnTo>
                  <a:pt x="329180" y="3378200"/>
                </a:lnTo>
                <a:lnTo>
                  <a:pt x="2146399" y="4419600"/>
                </a:lnTo>
                <a:lnTo>
                  <a:pt x="2182755" y="4419600"/>
                </a:lnTo>
                <a:lnTo>
                  <a:pt x="310388" y="3340100"/>
                </a:lnTo>
                <a:close/>
              </a:path>
              <a:path w="4425950" h="4419600">
                <a:moveTo>
                  <a:pt x="280818" y="3292231"/>
                </a:moveTo>
                <a:lnTo>
                  <a:pt x="284042" y="3302000"/>
                </a:lnTo>
                <a:lnTo>
                  <a:pt x="288264" y="3302000"/>
                </a:lnTo>
                <a:lnTo>
                  <a:pt x="292514" y="3314700"/>
                </a:lnTo>
                <a:lnTo>
                  <a:pt x="2218338" y="4419600"/>
                </a:lnTo>
                <a:lnTo>
                  <a:pt x="2252726" y="4419600"/>
                </a:lnTo>
                <a:lnTo>
                  <a:pt x="280818" y="3292231"/>
                </a:lnTo>
                <a:close/>
              </a:path>
              <a:path w="4425950" h="4419600">
                <a:moveTo>
                  <a:pt x="244505" y="3225800"/>
                </a:moveTo>
                <a:lnTo>
                  <a:pt x="248245" y="3238500"/>
                </a:lnTo>
                <a:lnTo>
                  <a:pt x="252012" y="3238500"/>
                </a:lnTo>
                <a:lnTo>
                  <a:pt x="255807" y="3251200"/>
                </a:lnTo>
                <a:lnTo>
                  <a:pt x="259628" y="3251200"/>
                </a:lnTo>
                <a:lnTo>
                  <a:pt x="2286496" y="4419600"/>
                </a:lnTo>
                <a:lnTo>
                  <a:pt x="2319185" y="4419600"/>
                </a:lnTo>
                <a:lnTo>
                  <a:pt x="244505" y="3225800"/>
                </a:lnTo>
                <a:close/>
              </a:path>
              <a:path w="4425950" h="4419600">
                <a:moveTo>
                  <a:pt x="216381" y="3162300"/>
                </a:moveTo>
                <a:lnTo>
                  <a:pt x="223158" y="3187700"/>
                </a:lnTo>
                <a:lnTo>
                  <a:pt x="226583" y="3187700"/>
                </a:lnTo>
                <a:lnTo>
                  <a:pt x="230032" y="3200400"/>
                </a:lnTo>
                <a:lnTo>
                  <a:pt x="2351361" y="4419600"/>
                </a:lnTo>
                <a:lnTo>
                  <a:pt x="2382577" y="4419600"/>
                </a:lnTo>
                <a:lnTo>
                  <a:pt x="216381" y="3162300"/>
                </a:lnTo>
                <a:close/>
              </a:path>
              <a:path w="4425950" h="4419600">
                <a:moveTo>
                  <a:pt x="190911" y="3111500"/>
                </a:moveTo>
                <a:lnTo>
                  <a:pt x="193970" y="3124200"/>
                </a:lnTo>
                <a:lnTo>
                  <a:pt x="200161" y="3136900"/>
                </a:lnTo>
                <a:lnTo>
                  <a:pt x="203288" y="3136900"/>
                </a:lnTo>
                <a:lnTo>
                  <a:pt x="2413378" y="4419600"/>
                </a:lnTo>
                <a:lnTo>
                  <a:pt x="2443319" y="4419600"/>
                </a:lnTo>
                <a:lnTo>
                  <a:pt x="190911" y="3111500"/>
                </a:lnTo>
                <a:close/>
              </a:path>
              <a:path w="4425950" h="4419600">
                <a:moveTo>
                  <a:pt x="443346" y="3543300"/>
                </a:moveTo>
                <a:lnTo>
                  <a:pt x="450244" y="3556000"/>
                </a:lnTo>
                <a:lnTo>
                  <a:pt x="457194" y="3556000"/>
                </a:lnTo>
                <a:lnTo>
                  <a:pt x="464194" y="3568700"/>
                </a:lnTo>
                <a:lnTo>
                  <a:pt x="471243" y="3581400"/>
                </a:lnTo>
                <a:lnTo>
                  <a:pt x="1898517" y="4406900"/>
                </a:lnTo>
                <a:lnTo>
                  <a:pt x="1943978" y="4406900"/>
                </a:lnTo>
                <a:lnTo>
                  <a:pt x="443346" y="3543300"/>
                </a:lnTo>
                <a:close/>
              </a:path>
              <a:path w="4425950" h="4419600">
                <a:moveTo>
                  <a:pt x="171546" y="3062848"/>
                </a:moveTo>
                <a:lnTo>
                  <a:pt x="176216" y="3073400"/>
                </a:lnTo>
                <a:lnTo>
                  <a:pt x="179057" y="3086100"/>
                </a:lnTo>
                <a:lnTo>
                  <a:pt x="2472886" y="4406900"/>
                </a:lnTo>
                <a:lnTo>
                  <a:pt x="2501682" y="4406900"/>
                </a:lnTo>
                <a:lnTo>
                  <a:pt x="171546" y="3062848"/>
                </a:lnTo>
                <a:close/>
              </a:path>
              <a:path w="4425950" h="4419600">
                <a:moveTo>
                  <a:pt x="150151" y="3011778"/>
                </a:moveTo>
                <a:lnTo>
                  <a:pt x="154501" y="3022600"/>
                </a:lnTo>
                <a:lnTo>
                  <a:pt x="157082" y="3035300"/>
                </a:lnTo>
                <a:lnTo>
                  <a:pt x="2530134" y="4406900"/>
                </a:lnTo>
                <a:lnTo>
                  <a:pt x="2544024" y="4394200"/>
                </a:lnTo>
                <a:lnTo>
                  <a:pt x="2557900" y="4394200"/>
                </a:lnTo>
                <a:lnTo>
                  <a:pt x="150151" y="3011778"/>
                </a:lnTo>
                <a:close/>
              </a:path>
              <a:path w="4425950" h="4419600">
                <a:moveTo>
                  <a:pt x="501738" y="3619500"/>
                </a:moveTo>
                <a:lnTo>
                  <a:pt x="509911" y="3632200"/>
                </a:lnTo>
                <a:lnTo>
                  <a:pt x="518148" y="3632200"/>
                </a:lnTo>
                <a:lnTo>
                  <a:pt x="526447" y="3644900"/>
                </a:lnTo>
                <a:lnTo>
                  <a:pt x="534808" y="3657600"/>
                </a:lnTo>
                <a:lnTo>
                  <a:pt x="1799680" y="4394200"/>
                </a:lnTo>
                <a:lnTo>
                  <a:pt x="1850313" y="4394200"/>
                </a:lnTo>
                <a:lnTo>
                  <a:pt x="501738" y="3619500"/>
                </a:lnTo>
                <a:close/>
              </a:path>
              <a:path w="4425950" h="4419600">
                <a:moveTo>
                  <a:pt x="130751" y="2960772"/>
                </a:moveTo>
                <a:lnTo>
                  <a:pt x="134777" y="2971800"/>
                </a:lnTo>
                <a:lnTo>
                  <a:pt x="137120" y="2984500"/>
                </a:lnTo>
                <a:lnTo>
                  <a:pt x="2585369" y="4394200"/>
                </a:lnTo>
                <a:lnTo>
                  <a:pt x="2612193" y="4394200"/>
                </a:lnTo>
                <a:lnTo>
                  <a:pt x="130751" y="2960772"/>
                </a:lnTo>
                <a:close/>
              </a:path>
              <a:path w="4425950" h="4419600">
                <a:moveTo>
                  <a:pt x="1730606" y="4368800"/>
                </a:moveTo>
                <a:lnTo>
                  <a:pt x="1723474" y="4368800"/>
                </a:lnTo>
                <a:lnTo>
                  <a:pt x="1745208" y="4381500"/>
                </a:lnTo>
                <a:lnTo>
                  <a:pt x="1730606" y="4368800"/>
                </a:lnTo>
                <a:close/>
              </a:path>
              <a:path w="4425950" h="4419600">
                <a:moveTo>
                  <a:pt x="110591" y="2908300"/>
                </a:moveTo>
                <a:lnTo>
                  <a:pt x="114751" y="2921000"/>
                </a:lnTo>
                <a:lnTo>
                  <a:pt x="118987" y="2933700"/>
                </a:lnTo>
                <a:lnTo>
                  <a:pt x="2638771" y="4381500"/>
                </a:lnTo>
                <a:lnTo>
                  <a:pt x="2664734" y="4381500"/>
                </a:lnTo>
                <a:lnTo>
                  <a:pt x="110591" y="2908300"/>
                </a:lnTo>
                <a:close/>
              </a:path>
              <a:path w="4425950" h="4419600">
                <a:moveTo>
                  <a:pt x="571572" y="3695700"/>
                </a:moveTo>
                <a:lnTo>
                  <a:pt x="581641" y="3708400"/>
                </a:lnTo>
                <a:lnTo>
                  <a:pt x="591792" y="3721100"/>
                </a:lnTo>
                <a:lnTo>
                  <a:pt x="612341" y="3746500"/>
                </a:lnTo>
                <a:lnTo>
                  <a:pt x="1686873" y="4368800"/>
                </a:lnTo>
                <a:lnTo>
                  <a:pt x="1723474" y="4368800"/>
                </a:lnTo>
                <a:lnTo>
                  <a:pt x="571572" y="3695700"/>
                </a:lnTo>
                <a:close/>
              </a:path>
              <a:path w="4425950" h="4419600">
                <a:moveTo>
                  <a:pt x="94946" y="2857500"/>
                </a:moveTo>
                <a:lnTo>
                  <a:pt x="98711" y="2870200"/>
                </a:lnTo>
                <a:lnTo>
                  <a:pt x="102546" y="2882900"/>
                </a:lnTo>
                <a:lnTo>
                  <a:pt x="2690484" y="4368800"/>
                </a:lnTo>
                <a:lnTo>
                  <a:pt x="2715649" y="4368800"/>
                </a:lnTo>
                <a:lnTo>
                  <a:pt x="94946" y="2857500"/>
                </a:lnTo>
                <a:close/>
              </a:path>
              <a:path w="4425950" h="4419600">
                <a:moveTo>
                  <a:pt x="80812" y="2806700"/>
                </a:moveTo>
                <a:lnTo>
                  <a:pt x="83051" y="2819400"/>
                </a:lnTo>
                <a:lnTo>
                  <a:pt x="85341" y="2819400"/>
                </a:lnTo>
                <a:lnTo>
                  <a:pt x="87670" y="2832100"/>
                </a:lnTo>
                <a:lnTo>
                  <a:pt x="2740633" y="4356100"/>
                </a:lnTo>
                <a:lnTo>
                  <a:pt x="2765055" y="4356100"/>
                </a:lnTo>
                <a:lnTo>
                  <a:pt x="80812" y="2806700"/>
                </a:lnTo>
                <a:close/>
              </a:path>
              <a:path w="4425950" h="4419600">
                <a:moveTo>
                  <a:pt x="659105" y="3784600"/>
                </a:moveTo>
                <a:lnTo>
                  <a:pt x="672488" y="3797300"/>
                </a:lnTo>
                <a:lnTo>
                  <a:pt x="685997" y="3822700"/>
                </a:lnTo>
                <a:lnTo>
                  <a:pt x="713394" y="3848100"/>
                </a:lnTo>
                <a:lnTo>
                  <a:pt x="1550549" y="4330700"/>
                </a:lnTo>
                <a:lnTo>
                  <a:pt x="1586428" y="4330700"/>
                </a:lnTo>
                <a:lnTo>
                  <a:pt x="1604404" y="4343400"/>
                </a:lnTo>
                <a:lnTo>
                  <a:pt x="1622404" y="4343400"/>
                </a:lnTo>
                <a:lnTo>
                  <a:pt x="659105" y="3784600"/>
                </a:lnTo>
                <a:close/>
              </a:path>
              <a:path w="4425950" h="4419600">
                <a:moveTo>
                  <a:pt x="68091" y="2755900"/>
                </a:moveTo>
                <a:lnTo>
                  <a:pt x="70098" y="2768600"/>
                </a:lnTo>
                <a:lnTo>
                  <a:pt x="72162" y="2768600"/>
                </a:lnTo>
                <a:lnTo>
                  <a:pt x="74256" y="2781300"/>
                </a:lnTo>
                <a:lnTo>
                  <a:pt x="2789320" y="4343400"/>
                </a:lnTo>
                <a:lnTo>
                  <a:pt x="2813051" y="4343400"/>
                </a:lnTo>
                <a:lnTo>
                  <a:pt x="68091" y="2755900"/>
                </a:lnTo>
                <a:close/>
              </a:path>
              <a:path w="4425950" h="4419600">
                <a:moveTo>
                  <a:pt x="56688" y="2705100"/>
                </a:moveTo>
                <a:lnTo>
                  <a:pt x="58486" y="2717800"/>
                </a:lnTo>
                <a:lnTo>
                  <a:pt x="60328" y="2730500"/>
                </a:lnTo>
                <a:lnTo>
                  <a:pt x="62208" y="2730500"/>
                </a:lnTo>
                <a:lnTo>
                  <a:pt x="2836641" y="4330700"/>
                </a:lnTo>
                <a:lnTo>
                  <a:pt x="2859725" y="4330700"/>
                </a:lnTo>
                <a:lnTo>
                  <a:pt x="56688" y="2705100"/>
                </a:lnTo>
                <a:close/>
              </a:path>
              <a:path w="4425950" h="4419600">
                <a:moveTo>
                  <a:pt x="48250" y="2667997"/>
                </a:moveTo>
                <a:lnTo>
                  <a:pt x="49762" y="2679700"/>
                </a:lnTo>
                <a:lnTo>
                  <a:pt x="51440" y="2692400"/>
                </a:lnTo>
                <a:lnTo>
                  <a:pt x="2882682" y="4318000"/>
                </a:lnTo>
                <a:lnTo>
                  <a:pt x="2905164" y="4318000"/>
                </a:lnTo>
                <a:lnTo>
                  <a:pt x="48250" y="2667997"/>
                </a:lnTo>
                <a:close/>
              </a:path>
              <a:path w="4425950" h="4419600">
                <a:moveTo>
                  <a:pt x="37508" y="2616200"/>
                </a:moveTo>
                <a:lnTo>
                  <a:pt x="38916" y="2628900"/>
                </a:lnTo>
                <a:lnTo>
                  <a:pt x="40374" y="2628900"/>
                </a:lnTo>
                <a:lnTo>
                  <a:pt x="41860" y="2641600"/>
                </a:lnTo>
                <a:lnTo>
                  <a:pt x="2927534" y="4305300"/>
                </a:lnTo>
                <a:lnTo>
                  <a:pt x="2942162" y="4305300"/>
                </a:lnTo>
                <a:lnTo>
                  <a:pt x="2949451" y="4292600"/>
                </a:lnTo>
                <a:lnTo>
                  <a:pt x="37508" y="2616200"/>
                </a:lnTo>
                <a:close/>
              </a:path>
              <a:path w="4425950" h="4419600">
                <a:moveTo>
                  <a:pt x="780534" y="3898900"/>
                </a:moveTo>
                <a:lnTo>
                  <a:pt x="802660" y="3924300"/>
                </a:lnTo>
                <a:lnTo>
                  <a:pt x="825074" y="3937000"/>
                </a:lnTo>
                <a:lnTo>
                  <a:pt x="847777" y="3962400"/>
                </a:lnTo>
                <a:lnTo>
                  <a:pt x="870767" y="3975100"/>
                </a:lnTo>
                <a:lnTo>
                  <a:pt x="1357901" y="4254500"/>
                </a:lnTo>
                <a:lnTo>
                  <a:pt x="1438639" y="4292600"/>
                </a:lnTo>
                <a:lnTo>
                  <a:pt x="1465704" y="4292600"/>
                </a:lnTo>
                <a:lnTo>
                  <a:pt x="780534" y="3898900"/>
                </a:lnTo>
                <a:close/>
              </a:path>
              <a:path w="4425950" h="4419600">
                <a:moveTo>
                  <a:pt x="30888" y="2578850"/>
                </a:moveTo>
                <a:lnTo>
                  <a:pt x="32090" y="2590800"/>
                </a:lnTo>
                <a:lnTo>
                  <a:pt x="33397" y="2590800"/>
                </a:lnTo>
                <a:lnTo>
                  <a:pt x="2971267" y="4292600"/>
                </a:lnTo>
                <a:lnTo>
                  <a:pt x="2978406" y="4292600"/>
                </a:lnTo>
                <a:lnTo>
                  <a:pt x="2985537" y="4279900"/>
                </a:lnTo>
                <a:lnTo>
                  <a:pt x="2992650" y="4279900"/>
                </a:lnTo>
                <a:lnTo>
                  <a:pt x="30888" y="2578850"/>
                </a:lnTo>
                <a:close/>
              </a:path>
              <a:path w="4425950" h="4419600">
                <a:moveTo>
                  <a:pt x="22691" y="2527300"/>
                </a:moveTo>
                <a:lnTo>
                  <a:pt x="23749" y="2540000"/>
                </a:lnTo>
                <a:lnTo>
                  <a:pt x="25999" y="2552700"/>
                </a:lnTo>
                <a:lnTo>
                  <a:pt x="3013938" y="4279900"/>
                </a:lnTo>
                <a:lnTo>
                  <a:pt x="3027870" y="4267200"/>
                </a:lnTo>
                <a:lnTo>
                  <a:pt x="3034814" y="4267200"/>
                </a:lnTo>
                <a:lnTo>
                  <a:pt x="22691" y="2527300"/>
                </a:lnTo>
                <a:close/>
              </a:path>
              <a:path w="4425950" h="4419600">
                <a:moveTo>
                  <a:pt x="17773" y="2489767"/>
                </a:moveTo>
                <a:lnTo>
                  <a:pt x="19616" y="2501900"/>
                </a:lnTo>
                <a:lnTo>
                  <a:pt x="3055597" y="4254500"/>
                </a:lnTo>
                <a:lnTo>
                  <a:pt x="3075988" y="4254500"/>
                </a:lnTo>
                <a:lnTo>
                  <a:pt x="17773" y="2489767"/>
                </a:lnTo>
                <a:close/>
              </a:path>
              <a:path w="4425950" h="4419600">
                <a:moveTo>
                  <a:pt x="11836" y="2438400"/>
                </a:moveTo>
                <a:lnTo>
                  <a:pt x="12578" y="2451100"/>
                </a:lnTo>
                <a:lnTo>
                  <a:pt x="14198" y="2463800"/>
                </a:lnTo>
                <a:lnTo>
                  <a:pt x="3096287" y="4241800"/>
                </a:lnTo>
                <a:lnTo>
                  <a:pt x="3109589" y="4229100"/>
                </a:lnTo>
                <a:lnTo>
                  <a:pt x="3116214" y="4229100"/>
                </a:lnTo>
                <a:lnTo>
                  <a:pt x="11836" y="2438400"/>
                </a:lnTo>
                <a:close/>
              </a:path>
              <a:path w="4425950" h="4419600">
                <a:moveTo>
                  <a:pt x="8422" y="2400662"/>
                </a:moveTo>
                <a:lnTo>
                  <a:pt x="9709" y="2413000"/>
                </a:lnTo>
                <a:lnTo>
                  <a:pt x="3136050" y="4216400"/>
                </a:lnTo>
                <a:lnTo>
                  <a:pt x="3155529" y="4216400"/>
                </a:lnTo>
                <a:lnTo>
                  <a:pt x="8422" y="2400662"/>
                </a:lnTo>
                <a:close/>
              </a:path>
              <a:path w="4425950" h="4419600">
                <a:moveTo>
                  <a:pt x="4622" y="2349500"/>
                </a:moveTo>
                <a:lnTo>
                  <a:pt x="5068" y="2362200"/>
                </a:lnTo>
                <a:lnTo>
                  <a:pt x="6109" y="2374900"/>
                </a:lnTo>
                <a:lnTo>
                  <a:pt x="3174922" y="4203700"/>
                </a:lnTo>
                <a:lnTo>
                  <a:pt x="3187641" y="4203700"/>
                </a:lnTo>
                <a:lnTo>
                  <a:pt x="3193973" y="4191000"/>
                </a:lnTo>
                <a:lnTo>
                  <a:pt x="4622" y="2349500"/>
                </a:lnTo>
                <a:close/>
              </a:path>
              <a:path w="4425950" h="4419600">
                <a:moveTo>
                  <a:pt x="2293" y="2311400"/>
                </a:moveTo>
                <a:lnTo>
                  <a:pt x="2606" y="2324100"/>
                </a:lnTo>
                <a:lnTo>
                  <a:pt x="3369" y="2336800"/>
                </a:lnTo>
                <a:lnTo>
                  <a:pt x="3212934" y="4191000"/>
                </a:lnTo>
                <a:lnTo>
                  <a:pt x="3225380" y="4178300"/>
                </a:lnTo>
                <a:lnTo>
                  <a:pt x="3231575" y="4178300"/>
                </a:lnTo>
                <a:lnTo>
                  <a:pt x="2293" y="2311400"/>
                </a:lnTo>
                <a:close/>
              </a:path>
              <a:path w="4425950" h="4419600">
                <a:moveTo>
                  <a:pt x="957" y="2273403"/>
                </a:moveTo>
                <a:lnTo>
                  <a:pt x="1454" y="2286000"/>
                </a:lnTo>
                <a:lnTo>
                  <a:pt x="3250119" y="4165600"/>
                </a:lnTo>
                <a:lnTo>
                  <a:pt x="3262306" y="4165600"/>
                </a:lnTo>
                <a:lnTo>
                  <a:pt x="3268364" y="4152900"/>
                </a:lnTo>
                <a:lnTo>
                  <a:pt x="957" y="2273403"/>
                </a:lnTo>
                <a:close/>
              </a:path>
              <a:path w="4425950" h="4419600">
                <a:moveTo>
                  <a:pt x="98" y="2235229"/>
                </a:moveTo>
                <a:lnTo>
                  <a:pt x="341" y="2247900"/>
                </a:lnTo>
                <a:lnTo>
                  <a:pt x="3286508" y="4152900"/>
                </a:lnTo>
                <a:lnTo>
                  <a:pt x="3298435" y="4140200"/>
                </a:lnTo>
                <a:lnTo>
                  <a:pt x="3304364" y="4140200"/>
                </a:lnTo>
                <a:lnTo>
                  <a:pt x="98" y="2235229"/>
                </a:lnTo>
                <a:close/>
              </a:path>
              <a:path w="4425950" h="4419600">
                <a:moveTo>
                  <a:pt x="80" y="2184400"/>
                </a:moveTo>
                <a:lnTo>
                  <a:pt x="3" y="2197100"/>
                </a:lnTo>
                <a:lnTo>
                  <a:pt x="0" y="2209800"/>
                </a:lnTo>
                <a:lnTo>
                  <a:pt x="3322119" y="4127500"/>
                </a:lnTo>
                <a:lnTo>
                  <a:pt x="3327954" y="4127500"/>
                </a:lnTo>
                <a:lnTo>
                  <a:pt x="3333802" y="4114800"/>
                </a:lnTo>
                <a:lnTo>
                  <a:pt x="3339604" y="4114800"/>
                </a:lnTo>
                <a:lnTo>
                  <a:pt x="80" y="2184400"/>
                </a:lnTo>
                <a:close/>
              </a:path>
              <a:path w="4425950" h="4419600">
                <a:moveTo>
                  <a:pt x="849" y="2146300"/>
                </a:moveTo>
                <a:lnTo>
                  <a:pt x="655" y="2159000"/>
                </a:lnTo>
                <a:lnTo>
                  <a:pt x="414" y="2171700"/>
                </a:lnTo>
                <a:lnTo>
                  <a:pt x="3356982" y="4102100"/>
                </a:lnTo>
                <a:lnTo>
                  <a:pt x="3368423" y="4102100"/>
                </a:lnTo>
                <a:lnTo>
                  <a:pt x="3374106" y="4089400"/>
                </a:lnTo>
                <a:lnTo>
                  <a:pt x="849" y="2146300"/>
                </a:lnTo>
                <a:close/>
              </a:path>
              <a:path w="4425950" h="4419600">
                <a:moveTo>
                  <a:pt x="2344" y="2108200"/>
                </a:moveTo>
                <a:lnTo>
                  <a:pt x="2030" y="2120900"/>
                </a:lnTo>
                <a:lnTo>
                  <a:pt x="1807" y="2120900"/>
                </a:lnTo>
                <a:lnTo>
                  <a:pt x="1551" y="2133600"/>
                </a:lnTo>
                <a:lnTo>
                  <a:pt x="3391113" y="4089400"/>
                </a:lnTo>
                <a:lnTo>
                  <a:pt x="3396707" y="4076700"/>
                </a:lnTo>
                <a:lnTo>
                  <a:pt x="3407890" y="4076700"/>
                </a:lnTo>
                <a:lnTo>
                  <a:pt x="2344" y="2108200"/>
                </a:lnTo>
                <a:close/>
              </a:path>
              <a:path w="4425950" h="4419600">
                <a:moveTo>
                  <a:pt x="4532" y="2070100"/>
                </a:moveTo>
                <a:lnTo>
                  <a:pt x="4104" y="2070100"/>
                </a:lnTo>
                <a:lnTo>
                  <a:pt x="3769" y="2082800"/>
                </a:lnTo>
                <a:lnTo>
                  <a:pt x="3402" y="2082800"/>
                </a:lnTo>
                <a:lnTo>
                  <a:pt x="3424535" y="4064000"/>
                </a:lnTo>
                <a:lnTo>
                  <a:pt x="3430018" y="4064000"/>
                </a:lnTo>
                <a:lnTo>
                  <a:pt x="3435520" y="4051300"/>
                </a:lnTo>
                <a:lnTo>
                  <a:pt x="3440969" y="4051300"/>
                </a:lnTo>
                <a:lnTo>
                  <a:pt x="4532" y="2070100"/>
                </a:lnTo>
                <a:close/>
              </a:path>
              <a:path w="4425950" h="4419600">
                <a:moveTo>
                  <a:pt x="7401" y="2032000"/>
                </a:moveTo>
                <a:lnTo>
                  <a:pt x="6865" y="2032000"/>
                </a:lnTo>
                <a:lnTo>
                  <a:pt x="6422" y="2044700"/>
                </a:lnTo>
                <a:lnTo>
                  <a:pt x="5939" y="2044700"/>
                </a:lnTo>
                <a:lnTo>
                  <a:pt x="3457271" y="4038600"/>
                </a:lnTo>
                <a:lnTo>
                  <a:pt x="3468030" y="4038600"/>
                </a:lnTo>
                <a:lnTo>
                  <a:pt x="3473373" y="4025900"/>
                </a:lnTo>
                <a:lnTo>
                  <a:pt x="7401" y="2032000"/>
                </a:lnTo>
                <a:close/>
              </a:path>
              <a:path w="4425950" h="4419600">
                <a:moveTo>
                  <a:pt x="10941" y="1993900"/>
                </a:moveTo>
                <a:lnTo>
                  <a:pt x="10292" y="1993900"/>
                </a:lnTo>
                <a:lnTo>
                  <a:pt x="9742" y="2006600"/>
                </a:lnTo>
                <a:lnTo>
                  <a:pt x="9151" y="2006600"/>
                </a:lnTo>
                <a:lnTo>
                  <a:pt x="3489332" y="4013200"/>
                </a:lnTo>
                <a:lnTo>
                  <a:pt x="3505111" y="4013200"/>
                </a:lnTo>
                <a:lnTo>
                  <a:pt x="10941" y="1993900"/>
                </a:lnTo>
                <a:close/>
              </a:path>
              <a:path w="4425950" h="4419600">
                <a:moveTo>
                  <a:pt x="15126" y="1955800"/>
                </a:moveTo>
                <a:lnTo>
                  <a:pt x="14371" y="1955800"/>
                </a:lnTo>
                <a:lnTo>
                  <a:pt x="13719" y="1968500"/>
                </a:lnTo>
                <a:lnTo>
                  <a:pt x="13021" y="1968500"/>
                </a:lnTo>
                <a:lnTo>
                  <a:pt x="3520735" y="4000500"/>
                </a:lnTo>
                <a:lnTo>
                  <a:pt x="3525890" y="3987800"/>
                </a:lnTo>
                <a:lnTo>
                  <a:pt x="3536194" y="3987800"/>
                </a:lnTo>
                <a:lnTo>
                  <a:pt x="15126" y="1955800"/>
                </a:lnTo>
                <a:close/>
              </a:path>
              <a:path w="4425950" h="4419600">
                <a:moveTo>
                  <a:pt x="19951" y="1917700"/>
                </a:moveTo>
                <a:lnTo>
                  <a:pt x="19094" y="1917700"/>
                </a:lnTo>
                <a:lnTo>
                  <a:pt x="18338" y="1930400"/>
                </a:lnTo>
                <a:lnTo>
                  <a:pt x="17536" y="1930400"/>
                </a:lnTo>
                <a:lnTo>
                  <a:pt x="3551494" y="3975100"/>
                </a:lnTo>
                <a:lnTo>
                  <a:pt x="3556544" y="3975100"/>
                </a:lnTo>
                <a:lnTo>
                  <a:pt x="3561624" y="3962400"/>
                </a:lnTo>
                <a:lnTo>
                  <a:pt x="3566642" y="3962400"/>
                </a:lnTo>
                <a:lnTo>
                  <a:pt x="19951" y="1917700"/>
                </a:lnTo>
                <a:close/>
              </a:path>
              <a:path w="4425950" h="4419600">
                <a:moveTo>
                  <a:pt x="25398" y="1879600"/>
                </a:moveTo>
                <a:lnTo>
                  <a:pt x="24441" y="1879600"/>
                </a:lnTo>
                <a:lnTo>
                  <a:pt x="23587" y="1892300"/>
                </a:lnTo>
                <a:lnTo>
                  <a:pt x="22679" y="1892300"/>
                </a:lnTo>
                <a:lnTo>
                  <a:pt x="3581618" y="3949700"/>
                </a:lnTo>
                <a:lnTo>
                  <a:pt x="3586568" y="3949700"/>
                </a:lnTo>
                <a:lnTo>
                  <a:pt x="3591547" y="3937000"/>
                </a:lnTo>
                <a:lnTo>
                  <a:pt x="3596468" y="3937000"/>
                </a:lnTo>
                <a:lnTo>
                  <a:pt x="25398" y="1879600"/>
                </a:lnTo>
                <a:close/>
              </a:path>
              <a:path w="4425950" h="4419600">
                <a:moveTo>
                  <a:pt x="31456" y="1841500"/>
                </a:moveTo>
                <a:lnTo>
                  <a:pt x="30398" y="1841500"/>
                </a:lnTo>
                <a:lnTo>
                  <a:pt x="29444" y="1854200"/>
                </a:lnTo>
                <a:lnTo>
                  <a:pt x="28440" y="1854200"/>
                </a:lnTo>
                <a:lnTo>
                  <a:pt x="3611134" y="3924300"/>
                </a:lnTo>
                <a:lnTo>
                  <a:pt x="3620862" y="3924300"/>
                </a:lnTo>
                <a:lnTo>
                  <a:pt x="3625682" y="3911600"/>
                </a:lnTo>
                <a:lnTo>
                  <a:pt x="31456" y="1841500"/>
                </a:lnTo>
                <a:close/>
              </a:path>
              <a:path w="4425950" h="4419600">
                <a:moveTo>
                  <a:pt x="38098" y="1803400"/>
                </a:moveTo>
                <a:lnTo>
                  <a:pt x="36943" y="1803400"/>
                </a:lnTo>
                <a:lnTo>
                  <a:pt x="35895" y="1816100"/>
                </a:lnTo>
                <a:lnTo>
                  <a:pt x="34790" y="1816100"/>
                </a:lnTo>
                <a:lnTo>
                  <a:pt x="3640053" y="3898900"/>
                </a:lnTo>
                <a:lnTo>
                  <a:pt x="3649590" y="3898900"/>
                </a:lnTo>
                <a:lnTo>
                  <a:pt x="3654313" y="3886200"/>
                </a:lnTo>
                <a:lnTo>
                  <a:pt x="38098" y="1803400"/>
                </a:lnTo>
                <a:close/>
              </a:path>
              <a:path w="4425950" h="4419600">
                <a:moveTo>
                  <a:pt x="45317" y="1765300"/>
                </a:moveTo>
                <a:lnTo>
                  <a:pt x="44063" y="1778000"/>
                </a:lnTo>
                <a:lnTo>
                  <a:pt x="42925" y="1778000"/>
                </a:lnTo>
                <a:lnTo>
                  <a:pt x="41724" y="1790700"/>
                </a:lnTo>
                <a:lnTo>
                  <a:pt x="3668396" y="3873500"/>
                </a:lnTo>
                <a:lnTo>
                  <a:pt x="3677742" y="3873500"/>
                </a:lnTo>
                <a:lnTo>
                  <a:pt x="3682368" y="3860800"/>
                </a:lnTo>
                <a:lnTo>
                  <a:pt x="45317" y="1765300"/>
                </a:lnTo>
                <a:close/>
              </a:path>
              <a:path w="4425950" h="4419600">
                <a:moveTo>
                  <a:pt x="53103" y="1727200"/>
                </a:moveTo>
                <a:lnTo>
                  <a:pt x="51753" y="1739900"/>
                </a:lnTo>
                <a:lnTo>
                  <a:pt x="50523" y="1739900"/>
                </a:lnTo>
                <a:lnTo>
                  <a:pt x="49226" y="1752600"/>
                </a:lnTo>
                <a:lnTo>
                  <a:pt x="3696167" y="3848100"/>
                </a:lnTo>
                <a:lnTo>
                  <a:pt x="3705321" y="3848100"/>
                </a:lnTo>
                <a:lnTo>
                  <a:pt x="3709854" y="3835400"/>
                </a:lnTo>
                <a:lnTo>
                  <a:pt x="53103" y="1727200"/>
                </a:lnTo>
                <a:close/>
              </a:path>
              <a:path w="4425950" h="4419600">
                <a:moveTo>
                  <a:pt x="61445" y="1689100"/>
                </a:moveTo>
                <a:lnTo>
                  <a:pt x="60001" y="1701800"/>
                </a:lnTo>
                <a:lnTo>
                  <a:pt x="58680" y="1701800"/>
                </a:lnTo>
                <a:lnTo>
                  <a:pt x="57290" y="1714500"/>
                </a:lnTo>
                <a:lnTo>
                  <a:pt x="3723372" y="3822700"/>
                </a:lnTo>
                <a:lnTo>
                  <a:pt x="3732347" y="3822700"/>
                </a:lnTo>
                <a:lnTo>
                  <a:pt x="3736785" y="3810000"/>
                </a:lnTo>
                <a:lnTo>
                  <a:pt x="61445" y="1689100"/>
                </a:lnTo>
                <a:close/>
              </a:path>
              <a:path w="4425950" h="4419600">
                <a:moveTo>
                  <a:pt x="70336" y="1663700"/>
                </a:moveTo>
                <a:lnTo>
                  <a:pt x="68803" y="1663700"/>
                </a:lnTo>
                <a:lnTo>
                  <a:pt x="67392" y="1676400"/>
                </a:lnTo>
                <a:lnTo>
                  <a:pt x="65909" y="1676400"/>
                </a:lnTo>
                <a:lnTo>
                  <a:pt x="3750026" y="3797300"/>
                </a:lnTo>
                <a:lnTo>
                  <a:pt x="3758821" y="3797300"/>
                </a:lnTo>
                <a:lnTo>
                  <a:pt x="3763166" y="3784600"/>
                </a:lnTo>
                <a:lnTo>
                  <a:pt x="70336" y="1663700"/>
                </a:lnTo>
                <a:close/>
              </a:path>
              <a:path w="4425950" h="4419600">
                <a:moveTo>
                  <a:pt x="79768" y="1625600"/>
                </a:moveTo>
                <a:lnTo>
                  <a:pt x="78145" y="1625600"/>
                </a:lnTo>
                <a:lnTo>
                  <a:pt x="76644" y="1638300"/>
                </a:lnTo>
                <a:lnTo>
                  <a:pt x="75070" y="1638300"/>
                </a:lnTo>
                <a:lnTo>
                  <a:pt x="3776137" y="3771900"/>
                </a:lnTo>
                <a:lnTo>
                  <a:pt x="3784752" y="3771900"/>
                </a:lnTo>
                <a:lnTo>
                  <a:pt x="3789006" y="3759200"/>
                </a:lnTo>
                <a:lnTo>
                  <a:pt x="79768" y="1625600"/>
                </a:lnTo>
                <a:close/>
              </a:path>
              <a:path w="4425950" h="4419600">
                <a:moveTo>
                  <a:pt x="89734" y="1587500"/>
                </a:moveTo>
                <a:lnTo>
                  <a:pt x="88019" y="1600200"/>
                </a:lnTo>
                <a:lnTo>
                  <a:pt x="84769" y="1600200"/>
                </a:lnTo>
                <a:lnTo>
                  <a:pt x="3801711" y="3746500"/>
                </a:lnTo>
                <a:lnTo>
                  <a:pt x="3810149" y="3746500"/>
                </a:lnTo>
                <a:lnTo>
                  <a:pt x="3814315" y="3733800"/>
                </a:lnTo>
                <a:lnTo>
                  <a:pt x="89734" y="1587500"/>
                </a:lnTo>
                <a:close/>
              </a:path>
              <a:path w="4425950" h="4419600">
                <a:moveTo>
                  <a:pt x="100228" y="1549400"/>
                </a:moveTo>
                <a:lnTo>
                  <a:pt x="98427" y="1562100"/>
                </a:lnTo>
                <a:lnTo>
                  <a:pt x="96753" y="1562100"/>
                </a:lnTo>
                <a:lnTo>
                  <a:pt x="95003" y="1574800"/>
                </a:lnTo>
                <a:lnTo>
                  <a:pt x="3826753" y="3721100"/>
                </a:lnTo>
                <a:lnTo>
                  <a:pt x="3835019" y="3721100"/>
                </a:lnTo>
                <a:lnTo>
                  <a:pt x="3839090" y="3708400"/>
                </a:lnTo>
                <a:lnTo>
                  <a:pt x="100228" y="1549400"/>
                </a:lnTo>
                <a:close/>
              </a:path>
              <a:path w="4425950" h="4419600">
                <a:moveTo>
                  <a:pt x="111244" y="1524000"/>
                </a:moveTo>
                <a:lnTo>
                  <a:pt x="109353" y="1524000"/>
                </a:lnTo>
                <a:lnTo>
                  <a:pt x="107596" y="1536700"/>
                </a:lnTo>
                <a:lnTo>
                  <a:pt x="105757" y="1536700"/>
                </a:lnTo>
                <a:lnTo>
                  <a:pt x="3851269" y="3695700"/>
                </a:lnTo>
                <a:lnTo>
                  <a:pt x="3859362" y="3695700"/>
                </a:lnTo>
                <a:lnTo>
                  <a:pt x="3863351" y="3683000"/>
                </a:lnTo>
                <a:lnTo>
                  <a:pt x="111244" y="1524000"/>
                </a:lnTo>
                <a:close/>
              </a:path>
              <a:path w="4425950" h="4419600">
                <a:moveTo>
                  <a:pt x="122770" y="1485900"/>
                </a:moveTo>
                <a:lnTo>
                  <a:pt x="120798" y="1485900"/>
                </a:lnTo>
                <a:lnTo>
                  <a:pt x="118954" y="1498600"/>
                </a:lnTo>
                <a:lnTo>
                  <a:pt x="117033" y="1498600"/>
                </a:lnTo>
                <a:lnTo>
                  <a:pt x="3875266" y="3670300"/>
                </a:lnTo>
                <a:lnTo>
                  <a:pt x="3879202" y="3670300"/>
                </a:lnTo>
                <a:lnTo>
                  <a:pt x="3883190" y="3657600"/>
                </a:lnTo>
                <a:lnTo>
                  <a:pt x="3887092" y="3657600"/>
                </a:lnTo>
                <a:lnTo>
                  <a:pt x="122770" y="1485900"/>
                </a:lnTo>
                <a:close/>
              </a:path>
              <a:path w="4425950" h="4419600">
                <a:moveTo>
                  <a:pt x="134813" y="1447800"/>
                </a:moveTo>
                <a:lnTo>
                  <a:pt x="132754" y="1460500"/>
                </a:lnTo>
                <a:lnTo>
                  <a:pt x="130831" y="1460500"/>
                </a:lnTo>
                <a:lnTo>
                  <a:pt x="128818" y="1473200"/>
                </a:lnTo>
                <a:lnTo>
                  <a:pt x="3898753" y="3644900"/>
                </a:lnTo>
                <a:lnTo>
                  <a:pt x="3902602" y="3644900"/>
                </a:lnTo>
                <a:lnTo>
                  <a:pt x="3906507" y="3632200"/>
                </a:lnTo>
                <a:lnTo>
                  <a:pt x="3910323" y="3632200"/>
                </a:lnTo>
                <a:lnTo>
                  <a:pt x="134813" y="1447800"/>
                </a:lnTo>
                <a:close/>
              </a:path>
              <a:path w="4425950" h="4419600">
                <a:moveTo>
                  <a:pt x="147359" y="1422400"/>
                </a:moveTo>
                <a:lnTo>
                  <a:pt x="145213" y="1422400"/>
                </a:lnTo>
                <a:lnTo>
                  <a:pt x="143207" y="1435100"/>
                </a:lnTo>
                <a:lnTo>
                  <a:pt x="141113" y="1435100"/>
                </a:lnTo>
                <a:lnTo>
                  <a:pt x="3921732" y="3619500"/>
                </a:lnTo>
                <a:lnTo>
                  <a:pt x="3925497" y="3606800"/>
                </a:lnTo>
                <a:lnTo>
                  <a:pt x="3933050" y="3606800"/>
                </a:lnTo>
                <a:lnTo>
                  <a:pt x="147359" y="1422400"/>
                </a:lnTo>
                <a:close/>
              </a:path>
              <a:path w="4425950" h="4419600">
                <a:moveTo>
                  <a:pt x="160404" y="1384300"/>
                </a:moveTo>
                <a:lnTo>
                  <a:pt x="158177" y="1384300"/>
                </a:lnTo>
                <a:lnTo>
                  <a:pt x="156089" y="1397000"/>
                </a:lnTo>
                <a:lnTo>
                  <a:pt x="153907" y="1397000"/>
                </a:lnTo>
                <a:lnTo>
                  <a:pt x="3944211" y="3594100"/>
                </a:lnTo>
                <a:lnTo>
                  <a:pt x="3947890" y="3581400"/>
                </a:lnTo>
                <a:lnTo>
                  <a:pt x="3955280" y="3581400"/>
                </a:lnTo>
                <a:lnTo>
                  <a:pt x="160404" y="1384300"/>
                </a:lnTo>
                <a:close/>
              </a:path>
              <a:path w="4425950" h="4419600">
                <a:moveTo>
                  <a:pt x="173945" y="1346200"/>
                </a:moveTo>
                <a:lnTo>
                  <a:pt x="171634" y="1358900"/>
                </a:lnTo>
                <a:lnTo>
                  <a:pt x="169466" y="1358900"/>
                </a:lnTo>
                <a:lnTo>
                  <a:pt x="167201" y="1371600"/>
                </a:lnTo>
                <a:lnTo>
                  <a:pt x="3966188" y="3556000"/>
                </a:lnTo>
                <a:lnTo>
                  <a:pt x="3973446" y="3556000"/>
                </a:lnTo>
                <a:lnTo>
                  <a:pt x="3977010" y="3543300"/>
                </a:lnTo>
                <a:lnTo>
                  <a:pt x="173945" y="1346200"/>
                </a:lnTo>
                <a:close/>
              </a:path>
              <a:path w="4425950" h="4419600">
                <a:moveTo>
                  <a:pt x="187981" y="1320800"/>
                </a:moveTo>
                <a:lnTo>
                  <a:pt x="185587" y="1320800"/>
                </a:lnTo>
                <a:lnTo>
                  <a:pt x="183337" y="1333500"/>
                </a:lnTo>
                <a:lnTo>
                  <a:pt x="180990" y="1333500"/>
                </a:lnTo>
                <a:lnTo>
                  <a:pt x="3987669" y="3530600"/>
                </a:lnTo>
                <a:lnTo>
                  <a:pt x="3991187" y="3530600"/>
                </a:lnTo>
                <a:lnTo>
                  <a:pt x="3994765" y="3517900"/>
                </a:lnTo>
                <a:lnTo>
                  <a:pt x="3998247" y="3517900"/>
                </a:lnTo>
                <a:lnTo>
                  <a:pt x="187981" y="1320800"/>
                </a:lnTo>
                <a:close/>
              </a:path>
              <a:path w="4425950" h="4419600">
                <a:moveTo>
                  <a:pt x="202504" y="1282700"/>
                </a:moveTo>
                <a:lnTo>
                  <a:pt x="200027" y="1295400"/>
                </a:lnTo>
                <a:lnTo>
                  <a:pt x="197700" y="1295400"/>
                </a:lnTo>
                <a:lnTo>
                  <a:pt x="195271" y="1308100"/>
                </a:lnTo>
                <a:lnTo>
                  <a:pt x="4008664" y="3505200"/>
                </a:lnTo>
                <a:lnTo>
                  <a:pt x="4012096" y="3505200"/>
                </a:lnTo>
                <a:lnTo>
                  <a:pt x="4015599" y="3492500"/>
                </a:lnTo>
                <a:lnTo>
                  <a:pt x="4018997" y="3492500"/>
                </a:lnTo>
                <a:lnTo>
                  <a:pt x="202504" y="1282700"/>
                </a:lnTo>
                <a:close/>
              </a:path>
              <a:path w="4425950" h="4419600">
                <a:moveTo>
                  <a:pt x="399130" y="3479800"/>
                </a:moveTo>
                <a:lnTo>
                  <a:pt x="393166" y="3479800"/>
                </a:lnTo>
                <a:lnTo>
                  <a:pt x="401354" y="3484502"/>
                </a:lnTo>
                <a:lnTo>
                  <a:pt x="399130" y="3479800"/>
                </a:lnTo>
                <a:close/>
              </a:path>
              <a:path w="4425950" h="4419600">
                <a:moveTo>
                  <a:pt x="217511" y="1257300"/>
                </a:moveTo>
                <a:lnTo>
                  <a:pt x="214956" y="1257300"/>
                </a:lnTo>
                <a:lnTo>
                  <a:pt x="212547" y="1270000"/>
                </a:lnTo>
                <a:lnTo>
                  <a:pt x="210038" y="1270000"/>
                </a:lnTo>
                <a:lnTo>
                  <a:pt x="4029170" y="3479800"/>
                </a:lnTo>
                <a:lnTo>
                  <a:pt x="4032519" y="3467100"/>
                </a:lnTo>
                <a:lnTo>
                  <a:pt x="4039261" y="3467100"/>
                </a:lnTo>
                <a:lnTo>
                  <a:pt x="217511" y="1257300"/>
                </a:lnTo>
                <a:close/>
              </a:path>
              <a:path w="4425950" h="4419600">
                <a:moveTo>
                  <a:pt x="233003" y="1219200"/>
                </a:moveTo>
                <a:lnTo>
                  <a:pt x="230367" y="1231900"/>
                </a:lnTo>
                <a:lnTo>
                  <a:pt x="227876" y="1231900"/>
                </a:lnTo>
                <a:lnTo>
                  <a:pt x="225287" y="1244600"/>
                </a:lnTo>
                <a:lnTo>
                  <a:pt x="4049194" y="3441700"/>
                </a:lnTo>
                <a:lnTo>
                  <a:pt x="4055807" y="3441700"/>
                </a:lnTo>
                <a:lnTo>
                  <a:pt x="4059043" y="3429000"/>
                </a:lnTo>
                <a:lnTo>
                  <a:pt x="233003" y="1219200"/>
                </a:lnTo>
                <a:close/>
              </a:path>
              <a:path w="4425950" h="4419600">
                <a:moveTo>
                  <a:pt x="248972" y="1193800"/>
                </a:moveTo>
                <a:lnTo>
                  <a:pt x="246258" y="1193800"/>
                </a:lnTo>
                <a:lnTo>
                  <a:pt x="243691" y="1206500"/>
                </a:lnTo>
                <a:lnTo>
                  <a:pt x="241020" y="1206500"/>
                </a:lnTo>
                <a:lnTo>
                  <a:pt x="4068730" y="3416300"/>
                </a:lnTo>
                <a:lnTo>
                  <a:pt x="4071920" y="3416300"/>
                </a:lnTo>
                <a:lnTo>
                  <a:pt x="4075189" y="3403600"/>
                </a:lnTo>
                <a:lnTo>
                  <a:pt x="4078343" y="3403600"/>
                </a:lnTo>
                <a:lnTo>
                  <a:pt x="248972" y="1193800"/>
                </a:lnTo>
                <a:close/>
              </a:path>
              <a:path w="4425950" h="4419600">
                <a:moveTo>
                  <a:pt x="265424" y="1155700"/>
                </a:moveTo>
                <a:lnTo>
                  <a:pt x="262627" y="1168400"/>
                </a:lnTo>
                <a:lnTo>
                  <a:pt x="259985" y="1168400"/>
                </a:lnTo>
                <a:lnTo>
                  <a:pt x="257230" y="1181100"/>
                </a:lnTo>
                <a:lnTo>
                  <a:pt x="4087793" y="3390900"/>
                </a:lnTo>
                <a:lnTo>
                  <a:pt x="4090903" y="3378200"/>
                </a:lnTo>
                <a:lnTo>
                  <a:pt x="4097167" y="3378200"/>
                </a:lnTo>
                <a:lnTo>
                  <a:pt x="265424" y="1155700"/>
                </a:lnTo>
                <a:close/>
              </a:path>
              <a:path w="4425950" h="4419600">
                <a:moveTo>
                  <a:pt x="282347" y="1130300"/>
                </a:moveTo>
                <a:lnTo>
                  <a:pt x="279472" y="1130300"/>
                </a:lnTo>
                <a:lnTo>
                  <a:pt x="276753" y="1143000"/>
                </a:lnTo>
                <a:lnTo>
                  <a:pt x="273921" y="1143000"/>
                </a:lnTo>
                <a:lnTo>
                  <a:pt x="4106376" y="3352800"/>
                </a:lnTo>
                <a:lnTo>
                  <a:pt x="4112517" y="3352800"/>
                </a:lnTo>
                <a:lnTo>
                  <a:pt x="4115516" y="3340100"/>
                </a:lnTo>
                <a:lnTo>
                  <a:pt x="282347" y="1130300"/>
                </a:lnTo>
                <a:close/>
              </a:path>
              <a:path w="4425950" h="4419600">
                <a:moveTo>
                  <a:pt x="299732" y="1104900"/>
                </a:moveTo>
                <a:lnTo>
                  <a:pt x="293857" y="1104900"/>
                </a:lnTo>
                <a:lnTo>
                  <a:pt x="292478" y="1117600"/>
                </a:lnTo>
                <a:lnTo>
                  <a:pt x="291020" y="1117600"/>
                </a:lnTo>
                <a:lnTo>
                  <a:pt x="4124548" y="3327400"/>
                </a:lnTo>
                <a:lnTo>
                  <a:pt x="4127562" y="3327400"/>
                </a:lnTo>
                <a:lnTo>
                  <a:pt x="4133405" y="3314700"/>
                </a:lnTo>
                <a:lnTo>
                  <a:pt x="299732" y="1104900"/>
                </a:lnTo>
                <a:close/>
              </a:path>
              <a:path w="4425950" h="4419600">
                <a:moveTo>
                  <a:pt x="317724" y="1066800"/>
                </a:moveTo>
                <a:lnTo>
                  <a:pt x="311694" y="1079500"/>
                </a:lnTo>
                <a:lnTo>
                  <a:pt x="308703" y="1079500"/>
                </a:lnTo>
                <a:lnTo>
                  <a:pt x="4142138" y="3302000"/>
                </a:lnTo>
                <a:lnTo>
                  <a:pt x="4145012" y="3289300"/>
                </a:lnTo>
                <a:lnTo>
                  <a:pt x="4150685" y="3276600"/>
                </a:lnTo>
                <a:lnTo>
                  <a:pt x="317724" y="1066800"/>
                </a:lnTo>
                <a:close/>
              </a:path>
              <a:path w="4425950" h="4419600">
                <a:moveTo>
                  <a:pt x="279851" y="3289300"/>
                </a:moveTo>
                <a:lnTo>
                  <a:pt x="275691" y="3289300"/>
                </a:lnTo>
                <a:lnTo>
                  <a:pt x="280818" y="3292231"/>
                </a:lnTo>
                <a:lnTo>
                  <a:pt x="279851" y="3289300"/>
                </a:lnTo>
                <a:close/>
              </a:path>
              <a:path w="4425950" h="4419600">
                <a:moveTo>
                  <a:pt x="336200" y="1041400"/>
                </a:moveTo>
                <a:lnTo>
                  <a:pt x="333094" y="1041400"/>
                </a:lnTo>
                <a:lnTo>
                  <a:pt x="326941" y="1054100"/>
                </a:lnTo>
                <a:lnTo>
                  <a:pt x="4159173" y="3263900"/>
                </a:lnTo>
                <a:lnTo>
                  <a:pt x="4161967" y="3263900"/>
                </a:lnTo>
                <a:lnTo>
                  <a:pt x="4164736" y="3251200"/>
                </a:lnTo>
                <a:lnTo>
                  <a:pt x="4167479" y="3251200"/>
                </a:lnTo>
                <a:lnTo>
                  <a:pt x="336200" y="1041400"/>
                </a:lnTo>
                <a:close/>
              </a:path>
              <a:path w="4425950" h="4419600">
                <a:moveTo>
                  <a:pt x="355158" y="1003300"/>
                </a:moveTo>
                <a:lnTo>
                  <a:pt x="348808" y="1016000"/>
                </a:lnTo>
                <a:lnTo>
                  <a:pt x="345658" y="1028700"/>
                </a:lnTo>
                <a:lnTo>
                  <a:pt x="4175730" y="3238500"/>
                </a:lnTo>
                <a:lnTo>
                  <a:pt x="4181127" y="3225800"/>
                </a:lnTo>
                <a:lnTo>
                  <a:pt x="4183794" y="3213100"/>
                </a:lnTo>
                <a:lnTo>
                  <a:pt x="355158" y="1003300"/>
                </a:lnTo>
                <a:close/>
              </a:path>
              <a:path w="4425950" h="4419600">
                <a:moveTo>
                  <a:pt x="374601" y="977900"/>
                </a:moveTo>
                <a:lnTo>
                  <a:pt x="368089" y="990600"/>
                </a:lnTo>
                <a:lnTo>
                  <a:pt x="364860" y="990600"/>
                </a:lnTo>
                <a:lnTo>
                  <a:pt x="4191803" y="3200400"/>
                </a:lnTo>
                <a:lnTo>
                  <a:pt x="4197038" y="3187700"/>
                </a:lnTo>
                <a:lnTo>
                  <a:pt x="4199623" y="3187700"/>
                </a:lnTo>
                <a:lnTo>
                  <a:pt x="374601" y="977900"/>
                </a:lnTo>
                <a:close/>
              </a:path>
              <a:path w="4425950" h="4419600">
                <a:moveTo>
                  <a:pt x="394531" y="952500"/>
                </a:moveTo>
                <a:lnTo>
                  <a:pt x="387856" y="965200"/>
                </a:lnTo>
                <a:lnTo>
                  <a:pt x="384544" y="965200"/>
                </a:lnTo>
                <a:lnTo>
                  <a:pt x="4207388" y="3175000"/>
                </a:lnTo>
                <a:lnTo>
                  <a:pt x="4212464" y="3162300"/>
                </a:lnTo>
                <a:lnTo>
                  <a:pt x="4214966" y="3149600"/>
                </a:lnTo>
                <a:lnTo>
                  <a:pt x="394531" y="952500"/>
                </a:lnTo>
                <a:close/>
              </a:path>
              <a:path w="4425950" h="4419600">
                <a:moveTo>
                  <a:pt x="414950" y="914400"/>
                </a:moveTo>
                <a:lnTo>
                  <a:pt x="408114" y="927100"/>
                </a:lnTo>
                <a:lnTo>
                  <a:pt x="404723" y="939800"/>
                </a:lnTo>
                <a:lnTo>
                  <a:pt x="4222483" y="3136900"/>
                </a:lnTo>
                <a:lnTo>
                  <a:pt x="4224953" y="3136900"/>
                </a:lnTo>
                <a:lnTo>
                  <a:pt x="4229820" y="3124200"/>
                </a:lnTo>
                <a:lnTo>
                  <a:pt x="414950" y="914400"/>
                </a:lnTo>
                <a:close/>
              </a:path>
              <a:path w="4425950" h="4419600">
                <a:moveTo>
                  <a:pt x="435866" y="889000"/>
                </a:moveTo>
                <a:lnTo>
                  <a:pt x="432356" y="901700"/>
                </a:lnTo>
                <a:lnTo>
                  <a:pt x="425390" y="901700"/>
                </a:lnTo>
                <a:lnTo>
                  <a:pt x="4237088" y="3111500"/>
                </a:lnTo>
                <a:lnTo>
                  <a:pt x="4241840" y="3098800"/>
                </a:lnTo>
                <a:lnTo>
                  <a:pt x="4244177" y="3086100"/>
                </a:lnTo>
                <a:lnTo>
                  <a:pt x="435866" y="889000"/>
                </a:lnTo>
                <a:close/>
              </a:path>
              <a:path w="4425950" h="4419600">
                <a:moveTo>
                  <a:pt x="457276" y="863600"/>
                </a:moveTo>
                <a:lnTo>
                  <a:pt x="450112" y="876300"/>
                </a:lnTo>
                <a:lnTo>
                  <a:pt x="446551" y="876300"/>
                </a:lnTo>
                <a:lnTo>
                  <a:pt x="4251200" y="3073400"/>
                </a:lnTo>
                <a:lnTo>
                  <a:pt x="4255783" y="3060700"/>
                </a:lnTo>
                <a:lnTo>
                  <a:pt x="4258040" y="3060700"/>
                </a:lnTo>
                <a:lnTo>
                  <a:pt x="457276" y="863600"/>
                </a:lnTo>
                <a:close/>
              </a:path>
              <a:path w="4425950" h="4419600">
                <a:moveTo>
                  <a:pt x="170595" y="3060700"/>
                </a:moveTo>
                <a:lnTo>
                  <a:pt x="167821" y="3060700"/>
                </a:lnTo>
                <a:lnTo>
                  <a:pt x="171546" y="3062848"/>
                </a:lnTo>
                <a:lnTo>
                  <a:pt x="170595" y="3060700"/>
                </a:lnTo>
                <a:close/>
              </a:path>
              <a:path w="4425950" h="4419600">
                <a:moveTo>
                  <a:pt x="479188" y="838200"/>
                </a:moveTo>
                <a:lnTo>
                  <a:pt x="471855" y="850900"/>
                </a:lnTo>
                <a:lnTo>
                  <a:pt x="468215" y="850900"/>
                </a:lnTo>
                <a:lnTo>
                  <a:pt x="4264808" y="3035300"/>
                </a:lnTo>
                <a:lnTo>
                  <a:pt x="4267029" y="3035300"/>
                </a:lnTo>
                <a:lnTo>
                  <a:pt x="4271399" y="3022600"/>
                </a:lnTo>
                <a:lnTo>
                  <a:pt x="479188" y="838200"/>
                </a:lnTo>
                <a:close/>
              </a:path>
              <a:path w="4425950" h="4419600">
                <a:moveTo>
                  <a:pt x="149396" y="3009900"/>
                </a:moveTo>
                <a:lnTo>
                  <a:pt x="146880" y="3009900"/>
                </a:lnTo>
                <a:lnTo>
                  <a:pt x="150151" y="3011778"/>
                </a:lnTo>
                <a:lnTo>
                  <a:pt x="149396" y="3009900"/>
                </a:lnTo>
                <a:close/>
              </a:path>
              <a:path w="4425950" h="4419600">
                <a:moveTo>
                  <a:pt x="501599" y="812800"/>
                </a:moveTo>
                <a:lnTo>
                  <a:pt x="494103" y="812800"/>
                </a:lnTo>
                <a:lnTo>
                  <a:pt x="490373" y="825500"/>
                </a:lnTo>
                <a:lnTo>
                  <a:pt x="4277920" y="3009900"/>
                </a:lnTo>
                <a:lnTo>
                  <a:pt x="4280058" y="2997200"/>
                </a:lnTo>
                <a:lnTo>
                  <a:pt x="4284262" y="2997200"/>
                </a:lnTo>
                <a:lnTo>
                  <a:pt x="501599" y="812800"/>
                </a:lnTo>
                <a:close/>
              </a:path>
              <a:path w="4425950" h="4419600">
                <a:moveTo>
                  <a:pt x="524523" y="774700"/>
                </a:moveTo>
                <a:lnTo>
                  <a:pt x="516851" y="787400"/>
                </a:lnTo>
                <a:lnTo>
                  <a:pt x="513043" y="800100"/>
                </a:lnTo>
                <a:lnTo>
                  <a:pt x="4290527" y="2971800"/>
                </a:lnTo>
                <a:lnTo>
                  <a:pt x="4294605" y="2959100"/>
                </a:lnTo>
                <a:lnTo>
                  <a:pt x="4296610" y="2959100"/>
                </a:lnTo>
                <a:lnTo>
                  <a:pt x="524523" y="774700"/>
                </a:lnTo>
                <a:close/>
              </a:path>
              <a:path w="4425950" h="4419600">
                <a:moveTo>
                  <a:pt x="130141" y="2959100"/>
                </a:moveTo>
                <a:lnTo>
                  <a:pt x="127857" y="2959100"/>
                </a:lnTo>
                <a:lnTo>
                  <a:pt x="130751" y="2960772"/>
                </a:lnTo>
                <a:lnTo>
                  <a:pt x="130141" y="2959100"/>
                </a:lnTo>
                <a:close/>
              </a:path>
              <a:path w="4425950" h="4419600">
                <a:moveTo>
                  <a:pt x="547959" y="749300"/>
                </a:moveTo>
                <a:lnTo>
                  <a:pt x="544032" y="762000"/>
                </a:lnTo>
                <a:lnTo>
                  <a:pt x="536223" y="762000"/>
                </a:lnTo>
                <a:lnTo>
                  <a:pt x="4302615" y="2946400"/>
                </a:lnTo>
                <a:lnTo>
                  <a:pt x="4306529" y="2933700"/>
                </a:lnTo>
                <a:lnTo>
                  <a:pt x="4308448" y="2921000"/>
                </a:lnTo>
                <a:lnTo>
                  <a:pt x="547959" y="749300"/>
                </a:lnTo>
                <a:close/>
              </a:path>
              <a:path w="4425950" h="4419600">
                <a:moveTo>
                  <a:pt x="571917" y="723900"/>
                </a:moveTo>
                <a:lnTo>
                  <a:pt x="567903" y="736600"/>
                </a:lnTo>
                <a:lnTo>
                  <a:pt x="559926" y="736600"/>
                </a:lnTo>
                <a:lnTo>
                  <a:pt x="4314190" y="2908300"/>
                </a:lnTo>
                <a:lnTo>
                  <a:pt x="4317930" y="2895600"/>
                </a:lnTo>
                <a:lnTo>
                  <a:pt x="4319762" y="2895600"/>
                </a:lnTo>
                <a:lnTo>
                  <a:pt x="571917" y="723900"/>
                </a:lnTo>
                <a:close/>
              </a:path>
              <a:path w="4425950" h="4419600">
                <a:moveTo>
                  <a:pt x="596398" y="698500"/>
                </a:moveTo>
                <a:lnTo>
                  <a:pt x="592297" y="698500"/>
                </a:lnTo>
                <a:lnTo>
                  <a:pt x="584140" y="711200"/>
                </a:lnTo>
                <a:lnTo>
                  <a:pt x="4325245" y="2870200"/>
                </a:lnTo>
                <a:lnTo>
                  <a:pt x="4328808" y="2857500"/>
                </a:lnTo>
                <a:lnTo>
                  <a:pt x="4330555" y="2857500"/>
                </a:lnTo>
                <a:lnTo>
                  <a:pt x="596398" y="698500"/>
                </a:lnTo>
                <a:close/>
              </a:path>
              <a:path w="4425950" h="4419600">
                <a:moveTo>
                  <a:pt x="621407" y="673100"/>
                </a:moveTo>
                <a:lnTo>
                  <a:pt x="617216" y="673100"/>
                </a:lnTo>
                <a:lnTo>
                  <a:pt x="608886" y="685800"/>
                </a:lnTo>
                <a:lnTo>
                  <a:pt x="4335772" y="2832100"/>
                </a:lnTo>
                <a:lnTo>
                  <a:pt x="4339159" y="2832100"/>
                </a:lnTo>
                <a:lnTo>
                  <a:pt x="4340815" y="2819400"/>
                </a:lnTo>
                <a:lnTo>
                  <a:pt x="621407" y="673100"/>
                </a:lnTo>
                <a:close/>
              </a:path>
              <a:path w="4425950" h="4419600">
                <a:moveTo>
                  <a:pt x="646955" y="647700"/>
                </a:moveTo>
                <a:lnTo>
                  <a:pt x="642675" y="647700"/>
                </a:lnTo>
                <a:lnTo>
                  <a:pt x="638413" y="660400"/>
                </a:lnTo>
                <a:lnTo>
                  <a:pt x="634165" y="660400"/>
                </a:lnTo>
                <a:lnTo>
                  <a:pt x="4345766" y="2806700"/>
                </a:lnTo>
                <a:lnTo>
                  <a:pt x="4348972" y="2794000"/>
                </a:lnTo>
                <a:lnTo>
                  <a:pt x="4350538" y="2781300"/>
                </a:lnTo>
                <a:lnTo>
                  <a:pt x="646955" y="647700"/>
                </a:lnTo>
                <a:close/>
              </a:path>
              <a:path w="4425950" h="4419600">
                <a:moveTo>
                  <a:pt x="673049" y="622300"/>
                </a:moveTo>
                <a:lnTo>
                  <a:pt x="664326" y="635000"/>
                </a:lnTo>
                <a:lnTo>
                  <a:pt x="659988" y="635000"/>
                </a:lnTo>
                <a:lnTo>
                  <a:pt x="4355214" y="2768600"/>
                </a:lnTo>
                <a:lnTo>
                  <a:pt x="4358242" y="2755900"/>
                </a:lnTo>
                <a:lnTo>
                  <a:pt x="4359719" y="2755900"/>
                </a:lnTo>
                <a:lnTo>
                  <a:pt x="673049" y="622300"/>
                </a:lnTo>
                <a:close/>
              </a:path>
              <a:path w="4425950" h="4419600">
                <a:moveTo>
                  <a:pt x="699692" y="596900"/>
                </a:moveTo>
                <a:lnTo>
                  <a:pt x="695232" y="596900"/>
                </a:lnTo>
                <a:lnTo>
                  <a:pt x="686358" y="609600"/>
                </a:lnTo>
                <a:lnTo>
                  <a:pt x="4364121" y="2730500"/>
                </a:lnTo>
                <a:lnTo>
                  <a:pt x="4366966" y="2717800"/>
                </a:lnTo>
                <a:lnTo>
                  <a:pt x="4368347" y="2717800"/>
                </a:lnTo>
                <a:lnTo>
                  <a:pt x="699692" y="596900"/>
                </a:lnTo>
                <a:close/>
              </a:path>
              <a:path w="4425950" h="4419600">
                <a:moveTo>
                  <a:pt x="726897" y="571500"/>
                </a:moveTo>
                <a:lnTo>
                  <a:pt x="722344" y="571500"/>
                </a:lnTo>
                <a:lnTo>
                  <a:pt x="717803" y="584200"/>
                </a:lnTo>
                <a:lnTo>
                  <a:pt x="713282" y="584200"/>
                </a:lnTo>
                <a:lnTo>
                  <a:pt x="4372466" y="2692400"/>
                </a:lnTo>
                <a:lnTo>
                  <a:pt x="4375130" y="2679700"/>
                </a:lnTo>
                <a:lnTo>
                  <a:pt x="4376420" y="2679700"/>
                </a:lnTo>
                <a:lnTo>
                  <a:pt x="726897" y="571500"/>
                </a:lnTo>
                <a:close/>
              </a:path>
              <a:path w="4425950" h="4419600">
                <a:moveTo>
                  <a:pt x="48121" y="2667000"/>
                </a:moveTo>
                <a:lnTo>
                  <a:pt x="46522" y="2667000"/>
                </a:lnTo>
                <a:lnTo>
                  <a:pt x="48250" y="2667997"/>
                </a:lnTo>
                <a:lnTo>
                  <a:pt x="48121" y="2667000"/>
                </a:lnTo>
                <a:close/>
              </a:path>
              <a:path w="4425950" h="4419600">
                <a:moveTo>
                  <a:pt x="754668" y="546100"/>
                </a:moveTo>
                <a:lnTo>
                  <a:pt x="750020" y="546100"/>
                </a:lnTo>
                <a:lnTo>
                  <a:pt x="740768" y="558800"/>
                </a:lnTo>
                <a:lnTo>
                  <a:pt x="4380252" y="2654300"/>
                </a:lnTo>
                <a:lnTo>
                  <a:pt x="4382726" y="2654300"/>
                </a:lnTo>
                <a:lnTo>
                  <a:pt x="4383918" y="2641600"/>
                </a:lnTo>
                <a:lnTo>
                  <a:pt x="754668" y="546100"/>
                </a:lnTo>
                <a:close/>
              </a:path>
              <a:path w="4425950" h="4419600">
                <a:moveTo>
                  <a:pt x="783018" y="520700"/>
                </a:moveTo>
                <a:lnTo>
                  <a:pt x="778273" y="520700"/>
                </a:lnTo>
                <a:lnTo>
                  <a:pt x="768830" y="533400"/>
                </a:lnTo>
                <a:lnTo>
                  <a:pt x="4387463" y="2628900"/>
                </a:lnTo>
                <a:lnTo>
                  <a:pt x="4389743" y="2616200"/>
                </a:lnTo>
                <a:lnTo>
                  <a:pt x="4390840" y="2603500"/>
                </a:lnTo>
                <a:lnTo>
                  <a:pt x="783018" y="520700"/>
                </a:lnTo>
                <a:close/>
              </a:path>
              <a:path w="4425950" h="4419600">
                <a:moveTo>
                  <a:pt x="811961" y="495300"/>
                </a:moveTo>
                <a:lnTo>
                  <a:pt x="807116" y="508000"/>
                </a:lnTo>
                <a:lnTo>
                  <a:pt x="797479" y="508000"/>
                </a:lnTo>
                <a:lnTo>
                  <a:pt x="4394088" y="2590800"/>
                </a:lnTo>
                <a:lnTo>
                  <a:pt x="4396172" y="2578100"/>
                </a:lnTo>
                <a:lnTo>
                  <a:pt x="4397169" y="2565400"/>
                </a:lnTo>
                <a:lnTo>
                  <a:pt x="811961" y="495300"/>
                </a:lnTo>
                <a:close/>
              </a:path>
              <a:path w="4425950" h="4419600">
                <a:moveTo>
                  <a:pt x="30812" y="2578100"/>
                </a:moveTo>
                <a:lnTo>
                  <a:pt x="29580" y="2578100"/>
                </a:lnTo>
                <a:lnTo>
                  <a:pt x="30888" y="2578850"/>
                </a:lnTo>
                <a:lnTo>
                  <a:pt x="30812" y="2578100"/>
                </a:lnTo>
                <a:close/>
              </a:path>
              <a:path w="4425950" h="4419600">
                <a:moveTo>
                  <a:pt x="841503" y="469900"/>
                </a:moveTo>
                <a:lnTo>
                  <a:pt x="836560" y="482600"/>
                </a:lnTo>
                <a:lnTo>
                  <a:pt x="826725" y="482600"/>
                </a:lnTo>
                <a:lnTo>
                  <a:pt x="4400114" y="2552700"/>
                </a:lnTo>
                <a:lnTo>
                  <a:pt x="4402001" y="2540000"/>
                </a:lnTo>
                <a:lnTo>
                  <a:pt x="4402900" y="2527300"/>
                </a:lnTo>
                <a:lnTo>
                  <a:pt x="841503" y="469900"/>
                </a:lnTo>
                <a:close/>
              </a:path>
              <a:path w="4425950" h="4419600">
                <a:moveTo>
                  <a:pt x="871656" y="457200"/>
                </a:moveTo>
                <a:lnTo>
                  <a:pt x="856569" y="457200"/>
                </a:lnTo>
                <a:lnTo>
                  <a:pt x="4405539" y="2514600"/>
                </a:lnTo>
                <a:lnTo>
                  <a:pt x="4407225" y="2501900"/>
                </a:lnTo>
                <a:lnTo>
                  <a:pt x="4408020" y="2489200"/>
                </a:lnTo>
                <a:lnTo>
                  <a:pt x="871656" y="457200"/>
                </a:lnTo>
                <a:close/>
              </a:path>
              <a:path w="4425950" h="4419600">
                <a:moveTo>
                  <a:pt x="17687" y="2489200"/>
                </a:moveTo>
                <a:lnTo>
                  <a:pt x="16790" y="2489200"/>
                </a:lnTo>
                <a:lnTo>
                  <a:pt x="17773" y="2489767"/>
                </a:lnTo>
                <a:lnTo>
                  <a:pt x="17687" y="2489200"/>
                </a:lnTo>
                <a:close/>
              </a:path>
              <a:path w="4425950" h="4419600">
                <a:moveTo>
                  <a:pt x="902434" y="431800"/>
                </a:moveTo>
                <a:lnTo>
                  <a:pt x="897281" y="431800"/>
                </a:lnTo>
                <a:lnTo>
                  <a:pt x="887036" y="444500"/>
                </a:lnTo>
                <a:lnTo>
                  <a:pt x="4410349" y="2476500"/>
                </a:lnTo>
                <a:lnTo>
                  <a:pt x="4411825" y="2463800"/>
                </a:lnTo>
                <a:lnTo>
                  <a:pt x="4412517" y="2451100"/>
                </a:lnTo>
                <a:lnTo>
                  <a:pt x="902434" y="431800"/>
                </a:lnTo>
                <a:close/>
              </a:path>
              <a:path w="4425950" h="4419600">
                <a:moveTo>
                  <a:pt x="933843" y="406400"/>
                </a:moveTo>
                <a:lnTo>
                  <a:pt x="928588" y="406400"/>
                </a:lnTo>
                <a:lnTo>
                  <a:pt x="918126" y="419100"/>
                </a:lnTo>
                <a:lnTo>
                  <a:pt x="4414532" y="2438400"/>
                </a:lnTo>
                <a:lnTo>
                  <a:pt x="4415796" y="2425700"/>
                </a:lnTo>
                <a:lnTo>
                  <a:pt x="4416379" y="2413000"/>
                </a:lnTo>
                <a:lnTo>
                  <a:pt x="933843" y="406400"/>
                </a:lnTo>
                <a:close/>
              </a:path>
              <a:path w="4425950" h="4419600">
                <a:moveTo>
                  <a:pt x="8384" y="2400300"/>
                </a:moveTo>
                <a:lnTo>
                  <a:pt x="7793" y="2400300"/>
                </a:lnTo>
                <a:lnTo>
                  <a:pt x="8422" y="2400662"/>
                </a:lnTo>
                <a:lnTo>
                  <a:pt x="8384" y="2400300"/>
                </a:lnTo>
                <a:close/>
              </a:path>
              <a:path w="4425950" h="4419600">
                <a:moveTo>
                  <a:pt x="965904" y="381000"/>
                </a:moveTo>
                <a:lnTo>
                  <a:pt x="960541" y="381000"/>
                </a:lnTo>
                <a:lnTo>
                  <a:pt x="949859" y="393700"/>
                </a:lnTo>
                <a:lnTo>
                  <a:pt x="4418070" y="2400300"/>
                </a:lnTo>
                <a:lnTo>
                  <a:pt x="4419114" y="2387600"/>
                </a:lnTo>
                <a:lnTo>
                  <a:pt x="4419591" y="2374900"/>
                </a:lnTo>
                <a:lnTo>
                  <a:pt x="965904" y="381000"/>
                </a:lnTo>
                <a:close/>
              </a:path>
              <a:path w="4425950" h="4419600">
                <a:moveTo>
                  <a:pt x="998636" y="355600"/>
                </a:moveTo>
                <a:lnTo>
                  <a:pt x="993161" y="368300"/>
                </a:lnTo>
                <a:lnTo>
                  <a:pt x="982253" y="368300"/>
                </a:lnTo>
                <a:lnTo>
                  <a:pt x="4420947" y="2362200"/>
                </a:lnTo>
                <a:lnTo>
                  <a:pt x="4421769" y="2349500"/>
                </a:lnTo>
                <a:lnTo>
                  <a:pt x="4422132" y="2336800"/>
                </a:lnTo>
                <a:lnTo>
                  <a:pt x="998636" y="355600"/>
                </a:lnTo>
                <a:close/>
              </a:path>
              <a:path w="4425950" h="4419600">
                <a:moveTo>
                  <a:pt x="1032051" y="342900"/>
                </a:moveTo>
                <a:lnTo>
                  <a:pt x="1026460" y="342900"/>
                </a:lnTo>
                <a:lnTo>
                  <a:pt x="1015325" y="355600"/>
                </a:lnTo>
                <a:lnTo>
                  <a:pt x="4423147" y="2324100"/>
                </a:lnTo>
                <a:lnTo>
                  <a:pt x="4423741" y="2311400"/>
                </a:lnTo>
                <a:lnTo>
                  <a:pt x="4423986" y="2298700"/>
                </a:lnTo>
                <a:lnTo>
                  <a:pt x="1032051" y="342900"/>
                </a:lnTo>
                <a:close/>
              </a:path>
              <a:path w="4425950" h="4419600">
                <a:moveTo>
                  <a:pt x="953" y="2273300"/>
                </a:moveTo>
                <a:lnTo>
                  <a:pt x="777" y="2273300"/>
                </a:lnTo>
                <a:lnTo>
                  <a:pt x="957" y="2273403"/>
                </a:lnTo>
                <a:close/>
              </a:path>
              <a:path w="4425950" h="4419600">
                <a:moveTo>
                  <a:pt x="1066176" y="317500"/>
                </a:moveTo>
                <a:lnTo>
                  <a:pt x="1060466" y="317500"/>
                </a:lnTo>
                <a:lnTo>
                  <a:pt x="1049093" y="330200"/>
                </a:lnTo>
                <a:lnTo>
                  <a:pt x="4424652" y="2273300"/>
                </a:lnTo>
                <a:lnTo>
                  <a:pt x="4425008" y="2260600"/>
                </a:lnTo>
                <a:lnTo>
                  <a:pt x="4425138" y="2260600"/>
                </a:lnTo>
                <a:lnTo>
                  <a:pt x="1066176" y="317500"/>
                </a:lnTo>
                <a:close/>
              </a:path>
              <a:path w="4425950" h="4419600">
                <a:moveTo>
                  <a:pt x="97" y="2235200"/>
                </a:moveTo>
                <a:close/>
              </a:path>
              <a:path w="4425950" h="4419600">
                <a:moveTo>
                  <a:pt x="1101027" y="304800"/>
                </a:moveTo>
                <a:lnTo>
                  <a:pt x="1083579" y="304800"/>
                </a:lnTo>
                <a:lnTo>
                  <a:pt x="4425440" y="2235200"/>
                </a:lnTo>
                <a:lnTo>
                  <a:pt x="4425558" y="2222500"/>
                </a:lnTo>
                <a:lnTo>
                  <a:pt x="1101027" y="304800"/>
                </a:lnTo>
                <a:close/>
              </a:path>
              <a:path w="4425950" h="4419600">
                <a:moveTo>
                  <a:pt x="1136624" y="279400"/>
                </a:moveTo>
                <a:lnTo>
                  <a:pt x="1130670" y="279400"/>
                </a:lnTo>
                <a:lnTo>
                  <a:pt x="1118801" y="292100"/>
                </a:lnTo>
                <a:lnTo>
                  <a:pt x="4425491" y="2197100"/>
                </a:lnTo>
                <a:lnTo>
                  <a:pt x="4425232" y="2171700"/>
                </a:lnTo>
                <a:lnTo>
                  <a:pt x="1136624" y="279400"/>
                </a:lnTo>
                <a:close/>
              </a:path>
              <a:path w="4425950" h="4419600">
                <a:moveTo>
                  <a:pt x="1172998" y="254000"/>
                </a:moveTo>
                <a:lnTo>
                  <a:pt x="1166911" y="266700"/>
                </a:lnTo>
                <a:lnTo>
                  <a:pt x="1154786" y="266700"/>
                </a:lnTo>
                <a:lnTo>
                  <a:pt x="4424777" y="2159000"/>
                </a:lnTo>
                <a:lnTo>
                  <a:pt x="4424382" y="2146300"/>
                </a:lnTo>
                <a:lnTo>
                  <a:pt x="4424133" y="2133600"/>
                </a:lnTo>
                <a:lnTo>
                  <a:pt x="1172998" y="254000"/>
                </a:lnTo>
                <a:close/>
              </a:path>
              <a:path w="4425950" h="4419600">
                <a:moveTo>
                  <a:pt x="1210172" y="241300"/>
                </a:moveTo>
                <a:lnTo>
                  <a:pt x="1197752" y="241300"/>
                </a:lnTo>
                <a:lnTo>
                  <a:pt x="1191560" y="254000"/>
                </a:lnTo>
                <a:lnTo>
                  <a:pt x="4423276" y="2120900"/>
                </a:lnTo>
                <a:lnTo>
                  <a:pt x="4422960" y="2108200"/>
                </a:lnTo>
                <a:lnTo>
                  <a:pt x="4422614" y="2095500"/>
                </a:lnTo>
                <a:lnTo>
                  <a:pt x="4422228" y="2095500"/>
                </a:lnTo>
                <a:lnTo>
                  <a:pt x="1210172" y="241300"/>
                </a:lnTo>
                <a:close/>
              </a:path>
              <a:path w="4425950" h="4419600">
                <a:moveTo>
                  <a:pt x="4420497" y="2069830"/>
                </a:moveTo>
                <a:lnTo>
                  <a:pt x="4420508" y="2070100"/>
                </a:lnTo>
                <a:lnTo>
                  <a:pt x="4420965" y="2070100"/>
                </a:lnTo>
                <a:lnTo>
                  <a:pt x="4420497" y="2069830"/>
                </a:lnTo>
                <a:close/>
              </a:path>
              <a:path w="4425950" h="4419600">
                <a:moveTo>
                  <a:pt x="1248177" y="215900"/>
                </a:moveTo>
                <a:lnTo>
                  <a:pt x="1241819" y="228600"/>
                </a:lnTo>
                <a:lnTo>
                  <a:pt x="1229144" y="228600"/>
                </a:lnTo>
                <a:lnTo>
                  <a:pt x="4420497" y="2069830"/>
                </a:lnTo>
                <a:lnTo>
                  <a:pt x="4420022" y="2057400"/>
                </a:lnTo>
                <a:lnTo>
                  <a:pt x="4419497" y="2057400"/>
                </a:lnTo>
                <a:lnTo>
                  <a:pt x="1248177" y="215900"/>
                </a:lnTo>
                <a:close/>
              </a:path>
              <a:path w="4425950" h="4419600">
                <a:moveTo>
                  <a:pt x="1287047" y="203200"/>
                </a:moveTo>
                <a:lnTo>
                  <a:pt x="1274055" y="203200"/>
                </a:lnTo>
                <a:lnTo>
                  <a:pt x="1267581" y="215900"/>
                </a:lnTo>
                <a:lnTo>
                  <a:pt x="4417801" y="2032000"/>
                </a:lnTo>
                <a:lnTo>
                  <a:pt x="4417203" y="2019300"/>
                </a:lnTo>
                <a:lnTo>
                  <a:pt x="4416573" y="2019300"/>
                </a:lnTo>
                <a:lnTo>
                  <a:pt x="4415904" y="2006600"/>
                </a:lnTo>
                <a:lnTo>
                  <a:pt x="1287047" y="203200"/>
                </a:lnTo>
                <a:close/>
              </a:path>
              <a:path w="4425950" h="4419600">
                <a:moveTo>
                  <a:pt x="4412986" y="1980752"/>
                </a:moveTo>
                <a:lnTo>
                  <a:pt x="4413013" y="1981200"/>
                </a:lnTo>
                <a:lnTo>
                  <a:pt x="4413761" y="1981200"/>
                </a:lnTo>
                <a:lnTo>
                  <a:pt x="4412986" y="1980752"/>
                </a:lnTo>
                <a:close/>
              </a:path>
              <a:path w="4425950" h="4419600">
                <a:moveTo>
                  <a:pt x="1326812" y="190500"/>
                </a:moveTo>
                <a:lnTo>
                  <a:pt x="1306893" y="190500"/>
                </a:lnTo>
                <a:lnTo>
                  <a:pt x="4412986" y="1980752"/>
                </a:lnTo>
                <a:lnTo>
                  <a:pt x="4412228" y="1968500"/>
                </a:lnTo>
                <a:lnTo>
                  <a:pt x="4411407" y="1968500"/>
                </a:lnTo>
                <a:lnTo>
                  <a:pt x="1326812" y="190500"/>
                </a:lnTo>
                <a:close/>
              </a:path>
              <a:path w="4425950" h="4419600">
                <a:moveTo>
                  <a:pt x="1367514" y="165100"/>
                </a:moveTo>
                <a:lnTo>
                  <a:pt x="1360703" y="165100"/>
                </a:lnTo>
                <a:lnTo>
                  <a:pt x="1353910" y="177800"/>
                </a:lnTo>
                <a:lnTo>
                  <a:pt x="1347123" y="177800"/>
                </a:lnTo>
                <a:lnTo>
                  <a:pt x="4408805" y="1943100"/>
                </a:lnTo>
                <a:lnTo>
                  <a:pt x="4407898" y="1930400"/>
                </a:lnTo>
                <a:lnTo>
                  <a:pt x="4406958" y="1930400"/>
                </a:lnTo>
                <a:lnTo>
                  <a:pt x="4405979" y="1917700"/>
                </a:lnTo>
                <a:lnTo>
                  <a:pt x="1367514" y="165100"/>
                </a:lnTo>
                <a:close/>
              </a:path>
              <a:path w="4425950" h="4419600">
                <a:moveTo>
                  <a:pt x="1409188" y="152400"/>
                </a:moveTo>
                <a:lnTo>
                  <a:pt x="1395256" y="152400"/>
                </a:lnTo>
                <a:lnTo>
                  <a:pt x="1388311" y="165100"/>
                </a:lnTo>
                <a:lnTo>
                  <a:pt x="4402890" y="1905000"/>
                </a:lnTo>
                <a:lnTo>
                  <a:pt x="4401825" y="1892300"/>
                </a:lnTo>
                <a:lnTo>
                  <a:pt x="4400718" y="1879600"/>
                </a:lnTo>
                <a:lnTo>
                  <a:pt x="4399578" y="1879600"/>
                </a:lnTo>
                <a:lnTo>
                  <a:pt x="1409188" y="152400"/>
                </a:lnTo>
                <a:close/>
              </a:path>
              <a:path w="4425950" h="4419600">
                <a:moveTo>
                  <a:pt x="1451884" y="139700"/>
                </a:moveTo>
                <a:lnTo>
                  <a:pt x="1430488" y="139700"/>
                </a:lnTo>
                <a:lnTo>
                  <a:pt x="4395985" y="1854200"/>
                </a:lnTo>
                <a:lnTo>
                  <a:pt x="4394747" y="1841500"/>
                </a:lnTo>
                <a:lnTo>
                  <a:pt x="4393468" y="1841500"/>
                </a:lnTo>
                <a:lnTo>
                  <a:pt x="4392155" y="1828800"/>
                </a:lnTo>
                <a:lnTo>
                  <a:pt x="1451884" y="139700"/>
                </a:lnTo>
                <a:close/>
              </a:path>
              <a:path w="4425950" h="4419600">
                <a:moveTo>
                  <a:pt x="4386514" y="1802528"/>
                </a:moveTo>
                <a:lnTo>
                  <a:pt x="4386614" y="1803400"/>
                </a:lnTo>
                <a:lnTo>
                  <a:pt x="4388029" y="1803400"/>
                </a:lnTo>
                <a:lnTo>
                  <a:pt x="4386514" y="1802528"/>
                </a:lnTo>
                <a:close/>
              </a:path>
              <a:path w="4425950" h="4419600">
                <a:moveTo>
                  <a:pt x="1495645" y="114300"/>
                </a:moveTo>
                <a:lnTo>
                  <a:pt x="1488319" y="127000"/>
                </a:lnTo>
                <a:lnTo>
                  <a:pt x="1473714" y="127000"/>
                </a:lnTo>
                <a:lnTo>
                  <a:pt x="4386514" y="1802528"/>
                </a:lnTo>
                <a:lnTo>
                  <a:pt x="4385163" y="1790700"/>
                </a:lnTo>
                <a:lnTo>
                  <a:pt x="4383666" y="1790700"/>
                </a:lnTo>
                <a:lnTo>
                  <a:pt x="1495645" y="114300"/>
                </a:lnTo>
                <a:close/>
              </a:path>
              <a:path w="4425950" h="4419600">
                <a:moveTo>
                  <a:pt x="1540540" y="101600"/>
                </a:moveTo>
                <a:lnTo>
                  <a:pt x="1533028" y="101600"/>
                </a:lnTo>
                <a:lnTo>
                  <a:pt x="1525525" y="114300"/>
                </a:lnTo>
                <a:lnTo>
                  <a:pt x="1518037" y="114300"/>
                </a:lnTo>
                <a:lnTo>
                  <a:pt x="4378982" y="1765300"/>
                </a:lnTo>
                <a:lnTo>
                  <a:pt x="4377373" y="1752600"/>
                </a:lnTo>
                <a:lnTo>
                  <a:pt x="4375731" y="1752600"/>
                </a:lnTo>
                <a:lnTo>
                  <a:pt x="4374043" y="1739900"/>
                </a:lnTo>
                <a:lnTo>
                  <a:pt x="1540540" y="101600"/>
                </a:lnTo>
                <a:close/>
              </a:path>
              <a:path w="4425950" h="4419600">
                <a:moveTo>
                  <a:pt x="4366794" y="1713366"/>
                </a:moveTo>
                <a:lnTo>
                  <a:pt x="4366958" y="1714500"/>
                </a:lnTo>
                <a:lnTo>
                  <a:pt x="4368765" y="1714500"/>
                </a:lnTo>
                <a:lnTo>
                  <a:pt x="4366794" y="1713366"/>
                </a:lnTo>
                <a:close/>
              </a:path>
              <a:path w="4425950" h="4419600">
                <a:moveTo>
                  <a:pt x="1586628" y="88900"/>
                </a:moveTo>
                <a:lnTo>
                  <a:pt x="1571216" y="88900"/>
                </a:lnTo>
                <a:lnTo>
                  <a:pt x="1563523" y="101600"/>
                </a:lnTo>
                <a:lnTo>
                  <a:pt x="4366794" y="1713366"/>
                </a:lnTo>
                <a:lnTo>
                  <a:pt x="4365119" y="1701800"/>
                </a:lnTo>
                <a:lnTo>
                  <a:pt x="4363225" y="1689100"/>
                </a:lnTo>
                <a:lnTo>
                  <a:pt x="1586628" y="88900"/>
                </a:lnTo>
                <a:close/>
              </a:path>
              <a:path w="4425950" h="4419600">
                <a:moveTo>
                  <a:pt x="4355098" y="1662423"/>
                </a:moveTo>
                <a:lnTo>
                  <a:pt x="4355304" y="1663700"/>
                </a:lnTo>
                <a:lnTo>
                  <a:pt x="4357325" y="1663700"/>
                </a:lnTo>
                <a:lnTo>
                  <a:pt x="4355098" y="1662423"/>
                </a:lnTo>
                <a:close/>
              </a:path>
              <a:path w="4425950" h="4419600">
                <a:moveTo>
                  <a:pt x="1633989" y="76200"/>
                </a:moveTo>
                <a:lnTo>
                  <a:pt x="1618146" y="76200"/>
                </a:lnTo>
                <a:lnTo>
                  <a:pt x="1610240" y="88900"/>
                </a:lnTo>
                <a:lnTo>
                  <a:pt x="4355098" y="1662423"/>
                </a:lnTo>
                <a:lnTo>
                  <a:pt x="4353250" y="1651000"/>
                </a:lnTo>
                <a:lnTo>
                  <a:pt x="4351140" y="1651000"/>
                </a:lnTo>
                <a:lnTo>
                  <a:pt x="1633989" y="76200"/>
                </a:lnTo>
                <a:close/>
              </a:path>
              <a:path w="4425950" h="4419600">
                <a:moveTo>
                  <a:pt x="1682705" y="63500"/>
                </a:moveTo>
                <a:lnTo>
                  <a:pt x="1666403" y="63500"/>
                </a:lnTo>
                <a:lnTo>
                  <a:pt x="1658272" y="76200"/>
                </a:lnTo>
                <a:lnTo>
                  <a:pt x="4344567" y="1625600"/>
                </a:lnTo>
                <a:lnTo>
                  <a:pt x="4342316" y="1612900"/>
                </a:lnTo>
                <a:lnTo>
                  <a:pt x="4340038" y="1600200"/>
                </a:lnTo>
                <a:lnTo>
                  <a:pt x="4337697" y="1600200"/>
                </a:lnTo>
                <a:lnTo>
                  <a:pt x="1682705" y="63500"/>
                </a:lnTo>
                <a:close/>
              </a:path>
              <a:path w="4425950" h="4419600">
                <a:moveTo>
                  <a:pt x="1732870" y="50800"/>
                </a:moveTo>
                <a:lnTo>
                  <a:pt x="1720280" y="50800"/>
                </a:lnTo>
                <a:lnTo>
                  <a:pt x="1707702" y="63500"/>
                </a:lnTo>
                <a:lnTo>
                  <a:pt x="4330407" y="1574800"/>
                </a:lnTo>
                <a:lnTo>
                  <a:pt x="4326640" y="1562100"/>
                </a:lnTo>
                <a:lnTo>
                  <a:pt x="4322800" y="1549400"/>
                </a:lnTo>
                <a:lnTo>
                  <a:pt x="1732870" y="50800"/>
                </a:lnTo>
                <a:close/>
              </a:path>
              <a:path w="4425950" h="4419600">
                <a:moveTo>
                  <a:pt x="1784602" y="38100"/>
                </a:moveTo>
                <a:lnTo>
                  <a:pt x="1771609" y="38100"/>
                </a:lnTo>
                <a:lnTo>
                  <a:pt x="1758636" y="50800"/>
                </a:lnTo>
                <a:lnTo>
                  <a:pt x="4314743" y="1524000"/>
                </a:lnTo>
                <a:lnTo>
                  <a:pt x="4310582" y="1511300"/>
                </a:lnTo>
                <a:lnTo>
                  <a:pt x="4306345" y="1498600"/>
                </a:lnTo>
                <a:lnTo>
                  <a:pt x="1784602" y="38100"/>
                </a:lnTo>
                <a:close/>
              </a:path>
              <a:path w="4425950" h="4419600">
                <a:moveTo>
                  <a:pt x="1838024" y="25400"/>
                </a:moveTo>
                <a:lnTo>
                  <a:pt x="1824605" y="38100"/>
                </a:lnTo>
                <a:lnTo>
                  <a:pt x="1811200" y="38100"/>
                </a:lnTo>
                <a:lnTo>
                  <a:pt x="4297453" y="1473200"/>
                </a:lnTo>
                <a:lnTo>
                  <a:pt x="4292863" y="1460500"/>
                </a:lnTo>
                <a:lnTo>
                  <a:pt x="4288194" y="1447800"/>
                </a:lnTo>
                <a:lnTo>
                  <a:pt x="1838024" y="25400"/>
                </a:lnTo>
                <a:close/>
              </a:path>
              <a:path w="4425950" h="4419600">
                <a:moveTo>
                  <a:pt x="1893298" y="25400"/>
                </a:moveTo>
                <a:lnTo>
                  <a:pt x="1865534" y="25400"/>
                </a:lnTo>
                <a:lnTo>
                  <a:pt x="4278395" y="1422400"/>
                </a:lnTo>
                <a:lnTo>
                  <a:pt x="4273336" y="1409700"/>
                </a:lnTo>
                <a:lnTo>
                  <a:pt x="4270776" y="1397000"/>
                </a:lnTo>
                <a:lnTo>
                  <a:pt x="4268193" y="1397000"/>
                </a:lnTo>
                <a:lnTo>
                  <a:pt x="1893298" y="25400"/>
                </a:lnTo>
                <a:close/>
              </a:path>
              <a:path w="4425950" h="4419600">
                <a:moveTo>
                  <a:pt x="1950603" y="12700"/>
                </a:moveTo>
                <a:lnTo>
                  <a:pt x="1921802" y="12700"/>
                </a:lnTo>
                <a:lnTo>
                  <a:pt x="4257395" y="1371600"/>
                </a:lnTo>
                <a:lnTo>
                  <a:pt x="4251823" y="1358900"/>
                </a:lnTo>
                <a:lnTo>
                  <a:pt x="4249004" y="1346200"/>
                </a:lnTo>
                <a:lnTo>
                  <a:pt x="4246161" y="1346200"/>
                </a:lnTo>
                <a:lnTo>
                  <a:pt x="1950603" y="12700"/>
                </a:lnTo>
                <a:close/>
              </a:path>
              <a:path w="4425950" h="4419600">
                <a:moveTo>
                  <a:pt x="2010161" y="12700"/>
                </a:moveTo>
                <a:lnTo>
                  <a:pt x="1980205" y="12700"/>
                </a:lnTo>
                <a:lnTo>
                  <a:pt x="4234266" y="1308100"/>
                </a:lnTo>
                <a:lnTo>
                  <a:pt x="4228118" y="1295400"/>
                </a:lnTo>
                <a:lnTo>
                  <a:pt x="4225011" y="1295400"/>
                </a:lnTo>
                <a:lnTo>
                  <a:pt x="4221878" y="1282700"/>
                </a:lnTo>
                <a:lnTo>
                  <a:pt x="2010161" y="12700"/>
                </a:lnTo>
                <a:close/>
              </a:path>
              <a:path w="4425950" h="4419600">
                <a:moveTo>
                  <a:pt x="2072239" y="0"/>
                </a:moveTo>
                <a:lnTo>
                  <a:pt x="2040987" y="0"/>
                </a:lnTo>
                <a:lnTo>
                  <a:pt x="4208757" y="1257300"/>
                </a:lnTo>
                <a:lnTo>
                  <a:pt x="4201962" y="1244600"/>
                </a:lnTo>
                <a:lnTo>
                  <a:pt x="4198529" y="1231900"/>
                </a:lnTo>
                <a:lnTo>
                  <a:pt x="4195069" y="1231900"/>
                </a:lnTo>
                <a:lnTo>
                  <a:pt x="2072239" y="0"/>
                </a:lnTo>
                <a:close/>
              </a:path>
              <a:path w="4425950" h="4419600">
                <a:moveTo>
                  <a:pt x="2137172" y="0"/>
                </a:moveTo>
                <a:lnTo>
                  <a:pt x="2104456" y="0"/>
                </a:lnTo>
                <a:lnTo>
                  <a:pt x="4180561" y="1206500"/>
                </a:lnTo>
                <a:lnTo>
                  <a:pt x="4173039" y="1181100"/>
                </a:lnTo>
                <a:lnTo>
                  <a:pt x="4169238" y="1181100"/>
                </a:lnTo>
                <a:lnTo>
                  <a:pt x="4165409" y="1168400"/>
                </a:lnTo>
                <a:lnTo>
                  <a:pt x="2137172" y="0"/>
                </a:lnTo>
                <a:close/>
              </a:path>
              <a:path w="4425950" h="4419600">
                <a:moveTo>
                  <a:pt x="2205393" y="0"/>
                </a:moveTo>
                <a:lnTo>
                  <a:pt x="2170973" y="0"/>
                </a:lnTo>
                <a:lnTo>
                  <a:pt x="4149313" y="1143000"/>
                </a:lnTo>
                <a:lnTo>
                  <a:pt x="4145146" y="1130300"/>
                </a:lnTo>
                <a:lnTo>
                  <a:pt x="4140949" y="1130300"/>
                </a:lnTo>
                <a:lnTo>
                  <a:pt x="4136721" y="1117600"/>
                </a:lnTo>
                <a:lnTo>
                  <a:pt x="4132461" y="1117600"/>
                </a:lnTo>
                <a:lnTo>
                  <a:pt x="2205393" y="0"/>
                </a:lnTo>
                <a:close/>
              </a:path>
              <a:path w="4425950" h="4419600">
                <a:moveTo>
                  <a:pt x="4108588" y="1076087"/>
                </a:moveTo>
                <a:lnTo>
                  <a:pt x="4109850" y="1079500"/>
                </a:lnTo>
                <a:lnTo>
                  <a:pt x="4114511" y="1079500"/>
                </a:lnTo>
                <a:lnTo>
                  <a:pt x="4108588" y="1076087"/>
                </a:lnTo>
                <a:close/>
              </a:path>
              <a:path w="4425950" h="4419600">
                <a:moveTo>
                  <a:pt x="2277464" y="0"/>
                </a:moveTo>
                <a:lnTo>
                  <a:pt x="2241047" y="0"/>
                </a:lnTo>
                <a:lnTo>
                  <a:pt x="4108588" y="1076087"/>
                </a:lnTo>
                <a:lnTo>
                  <a:pt x="4105155" y="1066800"/>
                </a:lnTo>
                <a:lnTo>
                  <a:pt x="4100425" y="1054100"/>
                </a:lnTo>
                <a:lnTo>
                  <a:pt x="4095662" y="1054100"/>
                </a:lnTo>
                <a:lnTo>
                  <a:pt x="2277464" y="0"/>
                </a:lnTo>
                <a:close/>
              </a:path>
              <a:path w="4425950" h="4419600">
                <a:moveTo>
                  <a:pt x="4068591" y="1012008"/>
                </a:moveTo>
                <a:lnTo>
                  <a:pt x="4070253" y="1016000"/>
                </a:lnTo>
                <a:lnTo>
                  <a:pt x="4075506" y="1016000"/>
                </a:lnTo>
                <a:lnTo>
                  <a:pt x="4068591" y="1012008"/>
                </a:lnTo>
                <a:close/>
              </a:path>
              <a:path w="4425950" h="4419600">
                <a:moveTo>
                  <a:pt x="2354126" y="0"/>
                </a:moveTo>
                <a:lnTo>
                  <a:pt x="2315329" y="0"/>
                </a:lnTo>
                <a:lnTo>
                  <a:pt x="4068591" y="1012008"/>
                </a:lnTo>
                <a:lnTo>
                  <a:pt x="4064964" y="1003300"/>
                </a:lnTo>
                <a:lnTo>
                  <a:pt x="4059637" y="990600"/>
                </a:lnTo>
                <a:lnTo>
                  <a:pt x="4054273" y="990600"/>
                </a:lnTo>
                <a:lnTo>
                  <a:pt x="2354126" y="0"/>
                </a:lnTo>
                <a:close/>
              </a:path>
              <a:path w="4425950" h="4419600">
                <a:moveTo>
                  <a:pt x="2436357" y="12700"/>
                </a:moveTo>
                <a:lnTo>
                  <a:pt x="2394637" y="12700"/>
                </a:lnTo>
                <a:lnTo>
                  <a:pt x="4031467" y="952500"/>
                </a:lnTo>
                <a:lnTo>
                  <a:pt x="4025492" y="939800"/>
                </a:lnTo>
                <a:lnTo>
                  <a:pt x="4019477" y="939800"/>
                </a:lnTo>
                <a:lnTo>
                  <a:pt x="4013419" y="927100"/>
                </a:lnTo>
                <a:lnTo>
                  <a:pt x="4007314" y="914400"/>
                </a:lnTo>
                <a:lnTo>
                  <a:pt x="2436357" y="12700"/>
                </a:lnTo>
                <a:close/>
              </a:path>
              <a:path w="4425950" h="4419600">
                <a:moveTo>
                  <a:pt x="3971112" y="870504"/>
                </a:moveTo>
                <a:lnTo>
                  <a:pt x="3974283" y="876300"/>
                </a:lnTo>
                <a:lnTo>
                  <a:pt x="3981185" y="876300"/>
                </a:lnTo>
                <a:lnTo>
                  <a:pt x="3971112" y="870504"/>
                </a:lnTo>
                <a:close/>
              </a:path>
              <a:path w="4425950" h="4419600">
                <a:moveTo>
                  <a:pt x="2502932" y="12700"/>
                </a:moveTo>
                <a:lnTo>
                  <a:pt x="2480194" y="12700"/>
                </a:lnTo>
                <a:lnTo>
                  <a:pt x="3971112" y="870504"/>
                </a:lnTo>
                <a:lnTo>
                  <a:pt x="3967335" y="863600"/>
                </a:lnTo>
                <a:lnTo>
                  <a:pt x="3960337" y="850900"/>
                </a:lnTo>
                <a:lnTo>
                  <a:pt x="3953282" y="850900"/>
                </a:lnTo>
                <a:lnTo>
                  <a:pt x="2525662" y="25400"/>
                </a:lnTo>
                <a:lnTo>
                  <a:pt x="2514299" y="25400"/>
                </a:lnTo>
                <a:lnTo>
                  <a:pt x="2502932" y="12700"/>
                </a:lnTo>
                <a:close/>
              </a:path>
              <a:path w="4425950" h="4419600">
                <a:moveTo>
                  <a:pt x="2586557" y="25400"/>
                </a:moveTo>
                <a:lnTo>
                  <a:pt x="2573910" y="25400"/>
                </a:lnTo>
                <a:lnTo>
                  <a:pt x="3922744" y="812800"/>
                </a:lnTo>
                <a:lnTo>
                  <a:pt x="3898099" y="774700"/>
                </a:lnTo>
                <a:lnTo>
                  <a:pt x="2624465" y="38100"/>
                </a:lnTo>
                <a:lnTo>
                  <a:pt x="2599199" y="38100"/>
                </a:lnTo>
                <a:lnTo>
                  <a:pt x="2586557" y="25400"/>
                </a:lnTo>
                <a:close/>
              </a:path>
              <a:path w="4425950" h="4419600">
                <a:moveTo>
                  <a:pt x="2708108" y="50800"/>
                </a:moveTo>
                <a:lnTo>
                  <a:pt x="2679019" y="50800"/>
                </a:lnTo>
                <a:lnTo>
                  <a:pt x="3852904" y="723900"/>
                </a:lnTo>
                <a:lnTo>
                  <a:pt x="3832786" y="698500"/>
                </a:lnTo>
                <a:lnTo>
                  <a:pt x="3822610" y="698500"/>
                </a:lnTo>
                <a:lnTo>
                  <a:pt x="3812339" y="685800"/>
                </a:lnTo>
                <a:lnTo>
                  <a:pt x="2737152" y="63500"/>
                </a:lnTo>
                <a:lnTo>
                  <a:pt x="2722637" y="63500"/>
                </a:lnTo>
                <a:lnTo>
                  <a:pt x="2708108" y="50800"/>
                </a:lnTo>
                <a:close/>
              </a:path>
              <a:path w="4425950" h="4419600">
                <a:moveTo>
                  <a:pt x="2855838" y="88900"/>
                </a:moveTo>
                <a:lnTo>
                  <a:pt x="2824033" y="88900"/>
                </a:lnTo>
                <a:lnTo>
                  <a:pt x="3765049" y="635000"/>
                </a:lnTo>
                <a:lnTo>
                  <a:pt x="3738314" y="609600"/>
                </a:lnTo>
                <a:lnTo>
                  <a:pt x="3711082" y="584200"/>
                </a:lnTo>
                <a:lnTo>
                  <a:pt x="2873682" y="101600"/>
                </a:lnTo>
                <a:lnTo>
                  <a:pt x="2855838" y="88900"/>
                </a:lnTo>
                <a:close/>
              </a:path>
              <a:path w="4425950" h="4419600">
                <a:moveTo>
                  <a:pt x="2959106" y="127000"/>
                </a:moveTo>
                <a:lnTo>
                  <a:pt x="3643362" y="520700"/>
                </a:lnTo>
                <a:lnTo>
                  <a:pt x="3621335" y="508000"/>
                </a:lnTo>
                <a:lnTo>
                  <a:pt x="3599040" y="482600"/>
                </a:lnTo>
                <a:lnTo>
                  <a:pt x="3553585" y="457200"/>
                </a:lnTo>
                <a:lnTo>
                  <a:pt x="3066451" y="165100"/>
                </a:lnTo>
                <a:lnTo>
                  <a:pt x="3039736" y="165100"/>
                </a:lnTo>
                <a:lnTo>
                  <a:pt x="2959106" y="127000"/>
                </a:lnTo>
                <a:close/>
              </a:path>
              <a:path w="4425950" h="4419600">
                <a:moveTo>
                  <a:pt x="2802149" y="76200"/>
                </a:moveTo>
                <a:lnTo>
                  <a:pt x="2820067" y="88900"/>
                </a:lnTo>
                <a:lnTo>
                  <a:pt x="2824033" y="88900"/>
                </a:lnTo>
                <a:lnTo>
                  <a:pt x="2802149" y="76200"/>
                </a:lnTo>
                <a:close/>
              </a:path>
            </a:pathLst>
          </a:custGeom>
          <a:solidFill>
            <a:srgbClr val="B3DF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564059" y="558125"/>
            <a:ext cx="2354580" cy="996950"/>
          </a:xfrm>
          <a:custGeom>
            <a:avLst/>
            <a:gdLst/>
            <a:ahLst/>
            <a:cxnLst/>
            <a:rect l="l" t="t" r="r" b="b"/>
            <a:pathLst>
              <a:path w="2354580" h="996950">
                <a:moveTo>
                  <a:pt x="94640" y="0"/>
                </a:moveTo>
                <a:lnTo>
                  <a:pt x="4571" y="0"/>
                </a:lnTo>
                <a:lnTo>
                  <a:pt x="4571" y="320040"/>
                </a:lnTo>
                <a:lnTo>
                  <a:pt x="94640" y="320040"/>
                </a:lnTo>
                <a:lnTo>
                  <a:pt x="94640" y="196138"/>
                </a:lnTo>
                <a:lnTo>
                  <a:pt x="334213" y="196138"/>
                </a:lnTo>
                <a:lnTo>
                  <a:pt x="334213" y="118872"/>
                </a:lnTo>
                <a:lnTo>
                  <a:pt x="94640" y="118872"/>
                </a:lnTo>
                <a:lnTo>
                  <a:pt x="94640" y="0"/>
                </a:lnTo>
                <a:close/>
              </a:path>
              <a:path w="2354580" h="996950">
                <a:moveTo>
                  <a:pt x="334213" y="196138"/>
                </a:moveTo>
                <a:lnTo>
                  <a:pt x="243687" y="196138"/>
                </a:lnTo>
                <a:lnTo>
                  <a:pt x="243687" y="320040"/>
                </a:lnTo>
                <a:lnTo>
                  <a:pt x="334213" y="320040"/>
                </a:lnTo>
                <a:lnTo>
                  <a:pt x="334213" y="196138"/>
                </a:lnTo>
                <a:close/>
              </a:path>
              <a:path w="2354580" h="996950">
                <a:moveTo>
                  <a:pt x="334213" y="0"/>
                </a:moveTo>
                <a:lnTo>
                  <a:pt x="243687" y="0"/>
                </a:lnTo>
                <a:lnTo>
                  <a:pt x="243687" y="118872"/>
                </a:lnTo>
                <a:lnTo>
                  <a:pt x="334213" y="118872"/>
                </a:lnTo>
                <a:lnTo>
                  <a:pt x="334213" y="0"/>
                </a:lnTo>
                <a:close/>
              </a:path>
              <a:path w="2354580" h="996950">
                <a:moveTo>
                  <a:pt x="456285" y="188366"/>
                </a:moveTo>
                <a:lnTo>
                  <a:pt x="417481" y="192881"/>
                </a:lnTo>
                <a:lnTo>
                  <a:pt x="377032" y="216298"/>
                </a:lnTo>
                <a:lnTo>
                  <a:pt x="363016" y="256032"/>
                </a:lnTo>
                <a:lnTo>
                  <a:pt x="364573" y="271005"/>
                </a:lnTo>
                <a:lnTo>
                  <a:pt x="387935" y="306324"/>
                </a:lnTo>
                <a:lnTo>
                  <a:pt x="435211" y="323897"/>
                </a:lnTo>
                <a:lnTo>
                  <a:pt x="455371" y="325069"/>
                </a:lnTo>
                <a:lnTo>
                  <a:pt x="472144" y="324068"/>
                </a:lnTo>
                <a:lnTo>
                  <a:pt x="487260" y="321068"/>
                </a:lnTo>
                <a:lnTo>
                  <a:pt x="500719" y="316067"/>
                </a:lnTo>
                <a:lnTo>
                  <a:pt x="512521" y="309067"/>
                </a:lnTo>
                <a:lnTo>
                  <a:pt x="597103" y="309067"/>
                </a:lnTo>
                <a:lnTo>
                  <a:pt x="597103" y="264718"/>
                </a:lnTo>
                <a:lnTo>
                  <a:pt x="464515" y="264718"/>
                </a:lnTo>
                <a:lnTo>
                  <a:pt x="459179" y="263423"/>
                </a:lnTo>
                <a:lnTo>
                  <a:pt x="450648" y="258243"/>
                </a:lnTo>
                <a:lnTo>
                  <a:pt x="448513" y="254966"/>
                </a:lnTo>
                <a:lnTo>
                  <a:pt x="448513" y="246430"/>
                </a:lnTo>
                <a:lnTo>
                  <a:pt x="450950" y="242773"/>
                </a:lnTo>
                <a:lnTo>
                  <a:pt x="460706" y="237286"/>
                </a:lnTo>
                <a:lnTo>
                  <a:pt x="467258" y="235915"/>
                </a:lnTo>
                <a:lnTo>
                  <a:pt x="576072" y="235915"/>
                </a:lnTo>
                <a:lnTo>
                  <a:pt x="576072" y="191566"/>
                </a:lnTo>
                <a:lnTo>
                  <a:pt x="490575" y="191566"/>
                </a:lnTo>
                <a:lnTo>
                  <a:pt x="481745" y="190166"/>
                </a:lnTo>
                <a:lnTo>
                  <a:pt x="473087" y="189166"/>
                </a:lnTo>
                <a:lnTo>
                  <a:pt x="464600" y="188566"/>
                </a:lnTo>
                <a:lnTo>
                  <a:pt x="456285" y="188366"/>
                </a:lnTo>
                <a:close/>
              </a:path>
              <a:path w="2354580" h="996950">
                <a:moveTo>
                  <a:pt x="597103" y="309067"/>
                </a:moveTo>
                <a:lnTo>
                  <a:pt x="512521" y="309067"/>
                </a:lnTo>
                <a:lnTo>
                  <a:pt x="523379" y="316067"/>
                </a:lnTo>
                <a:lnTo>
                  <a:pt x="535381" y="321068"/>
                </a:lnTo>
                <a:lnTo>
                  <a:pt x="548526" y="324068"/>
                </a:lnTo>
                <a:lnTo>
                  <a:pt x="562813" y="325069"/>
                </a:lnTo>
                <a:lnTo>
                  <a:pt x="572329" y="324612"/>
                </a:lnTo>
                <a:lnTo>
                  <a:pt x="581216" y="323240"/>
                </a:lnTo>
                <a:lnTo>
                  <a:pt x="589474" y="320954"/>
                </a:lnTo>
                <a:lnTo>
                  <a:pt x="597103" y="317753"/>
                </a:lnTo>
                <a:lnTo>
                  <a:pt x="597103" y="309067"/>
                </a:lnTo>
                <a:close/>
              </a:path>
              <a:path w="2354580" h="996950">
                <a:moveTo>
                  <a:pt x="576072" y="235915"/>
                </a:moveTo>
                <a:lnTo>
                  <a:pt x="481582" y="235915"/>
                </a:lnTo>
                <a:lnTo>
                  <a:pt x="486611" y="236372"/>
                </a:lnTo>
                <a:lnTo>
                  <a:pt x="490575" y="237286"/>
                </a:lnTo>
                <a:lnTo>
                  <a:pt x="490575" y="258318"/>
                </a:lnTo>
                <a:lnTo>
                  <a:pt x="486309" y="262583"/>
                </a:lnTo>
                <a:lnTo>
                  <a:pt x="479753" y="264718"/>
                </a:lnTo>
                <a:lnTo>
                  <a:pt x="597103" y="264718"/>
                </a:lnTo>
                <a:lnTo>
                  <a:pt x="597103" y="263347"/>
                </a:lnTo>
                <a:lnTo>
                  <a:pt x="590702" y="263347"/>
                </a:lnTo>
                <a:lnTo>
                  <a:pt x="585597" y="261669"/>
                </a:lnTo>
                <a:lnTo>
                  <a:pt x="577975" y="254966"/>
                </a:lnTo>
                <a:lnTo>
                  <a:pt x="576072" y="250394"/>
                </a:lnTo>
                <a:lnTo>
                  <a:pt x="576072" y="235915"/>
                </a:lnTo>
                <a:close/>
              </a:path>
              <a:path w="2354580" h="996950">
                <a:moveTo>
                  <a:pt x="575181" y="167335"/>
                </a:moveTo>
                <a:lnTo>
                  <a:pt x="444855" y="167335"/>
                </a:lnTo>
                <a:lnTo>
                  <a:pt x="455199" y="167663"/>
                </a:lnTo>
                <a:lnTo>
                  <a:pt x="464287" y="168649"/>
                </a:lnTo>
                <a:lnTo>
                  <a:pt x="472116" y="170292"/>
                </a:lnTo>
                <a:lnTo>
                  <a:pt x="478688" y="172591"/>
                </a:lnTo>
                <a:lnTo>
                  <a:pt x="486611" y="176098"/>
                </a:lnTo>
                <a:lnTo>
                  <a:pt x="490575" y="180745"/>
                </a:lnTo>
                <a:lnTo>
                  <a:pt x="490575" y="191566"/>
                </a:lnTo>
                <a:lnTo>
                  <a:pt x="576072" y="191566"/>
                </a:lnTo>
                <a:lnTo>
                  <a:pt x="576072" y="176022"/>
                </a:lnTo>
                <a:lnTo>
                  <a:pt x="575181" y="167335"/>
                </a:lnTo>
                <a:close/>
              </a:path>
              <a:path w="2354580" h="996950">
                <a:moveTo>
                  <a:pt x="462686" y="92811"/>
                </a:moveTo>
                <a:lnTo>
                  <a:pt x="440683" y="93811"/>
                </a:lnTo>
                <a:lnTo>
                  <a:pt x="420395" y="96812"/>
                </a:lnTo>
                <a:lnTo>
                  <a:pt x="401822" y="101813"/>
                </a:lnTo>
                <a:lnTo>
                  <a:pt x="384962" y="108813"/>
                </a:lnTo>
                <a:lnTo>
                  <a:pt x="384962" y="183337"/>
                </a:lnTo>
                <a:lnTo>
                  <a:pt x="396763" y="176336"/>
                </a:lnTo>
                <a:lnTo>
                  <a:pt x="410679" y="171336"/>
                </a:lnTo>
                <a:lnTo>
                  <a:pt x="426710" y="168335"/>
                </a:lnTo>
                <a:lnTo>
                  <a:pt x="444855" y="167335"/>
                </a:lnTo>
                <a:lnTo>
                  <a:pt x="575181" y="167335"/>
                </a:lnTo>
                <a:lnTo>
                  <a:pt x="574186" y="157633"/>
                </a:lnTo>
                <a:lnTo>
                  <a:pt x="545896" y="114984"/>
                </a:lnTo>
                <a:lnTo>
                  <a:pt x="510006" y="98354"/>
                </a:lnTo>
                <a:lnTo>
                  <a:pt x="487774" y="94197"/>
                </a:lnTo>
                <a:lnTo>
                  <a:pt x="462686" y="92811"/>
                </a:lnTo>
                <a:close/>
              </a:path>
              <a:path w="2354580" h="996950">
                <a:moveTo>
                  <a:pt x="701344" y="100584"/>
                </a:moveTo>
                <a:lnTo>
                  <a:pt x="616305" y="100584"/>
                </a:lnTo>
                <a:lnTo>
                  <a:pt x="616305" y="320040"/>
                </a:lnTo>
                <a:lnTo>
                  <a:pt x="967435" y="320040"/>
                </a:lnTo>
                <a:lnTo>
                  <a:pt x="967435" y="247802"/>
                </a:lnTo>
                <a:lnTo>
                  <a:pt x="701344" y="247802"/>
                </a:lnTo>
                <a:lnTo>
                  <a:pt x="701344" y="100584"/>
                </a:lnTo>
                <a:close/>
              </a:path>
              <a:path w="2354580" h="996950">
                <a:moveTo>
                  <a:pt x="834389" y="100584"/>
                </a:moveTo>
                <a:lnTo>
                  <a:pt x="749350" y="100584"/>
                </a:lnTo>
                <a:lnTo>
                  <a:pt x="749350" y="247802"/>
                </a:lnTo>
                <a:lnTo>
                  <a:pt x="834389" y="247802"/>
                </a:lnTo>
                <a:lnTo>
                  <a:pt x="834389" y="100584"/>
                </a:lnTo>
                <a:close/>
              </a:path>
              <a:path w="2354580" h="996950">
                <a:moveTo>
                  <a:pt x="967435" y="100584"/>
                </a:moveTo>
                <a:lnTo>
                  <a:pt x="882395" y="100584"/>
                </a:lnTo>
                <a:lnTo>
                  <a:pt x="882395" y="247802"/>
                </a:lnTo>
                <a:lnTo>
                  <a:pt x="967435" y="247802"/>
                </a:lnTo>
                <a:lnTo>
                  <a:pt x="967435" y="100584"/>
                </a:lnTo>
                <a:close/>
              </a:path>
              <a:path w="2354580" h="996950">
                <a:moveTo>
                  <a:pt x="1085388" y="188366"/>
                </a:moveTo>
                <a:lnTo>
                  <a:pt x="1046584" y="192881"/>
                </a:lnTo>
                <a:lnTo>
                  <a:pt x="1006138" y="216298"/>
                </a:lnTo>
                <a:lnTo>
                  <a:pt x="992124" y="256032"/>
                </a:lnTo>
                <a:lnTo>
                  <a:pt x="993681" y="271005"/>
                </a:lnTo>
                <a:lnTo>
                  <a:pt x="1017038" y="306324"/>
                </a:lnTo>
                <a:lnTo>
                  <a:pt x="1064314" y="323897"/>
                </a:lnTo>
                <a:lnTo>
                  <a:pt x="1084474" y="325069"/>
                </a:lnTo>
                <a:lnTo>
                  <a:pt x="1101247" y="324068"/>
                </a:lnTo>
                <a:lnTo>
                  <a:pt x="1116363" y="321068"/>
                </a:lnTo>
                <a:lnTo>
                  <a:pt x="1129822" y="316067"/>
                </a:lnTo>
                <a:lnTo>
                  <a:pt x="1141624" y="309067"/>
                </a:lnTo>
                <a:lnTo>
                  <a:pt x="1226206" y="309067"/>
                </a:lnTo>
                <a:lnTo>
                  <a:pt x="1226206" y="264718"/>
                </a:lnTo>
                <a:lnTo>
                  <a:pt x="1093618" y="264718"/>
                </a:lnTo>
                <a:lnTo>
                  <a:pt x="1088283" y="263423"/>
                </a:lnTo>
                <a:lnTo>
                  <a:pt x="1079751" y="258243"/>
                </a:lnTo>
                <a:lnTo>
                  <a:pt x="1077616" y="254966"/>
                </a:lnTo>
                <a:lnTo>
                  <a:pt x="1077616" y="246430"/>
                </a:lnTo>
                <a:lnTo>
                  <a:pt x="1080053" y="242773"/>
                </a:lnTo>
                <a:lnTo>
                  <a:pt x="1089809" y="237286"/>
                </a:lnTo>
                <a:lnTo>
                  <a:pt x="1096361" y="235915"/>
                </a:lnTo>
                <a:lnTo>
                  <a:pt x="1205175" y="235915"/>
                </a:lnTo>
                <a:lnTo>
                  <a:pt x="1205175" y="191566"/>
                </a:lnTo>
                <a:lnTo>
                  <a:pt x="1119678" y="191566"/>
                </a:lnTo>
                <a:lnTo>
                  <a:pt x="1110849" y="190166"/>
                </a:lnTo>
                <a:lnTo>
                  <a:pt x="1102191" y="189166"/>
                </a:lnTo>
                <a:lnTo>
                  <a:pt x="1093704" y="188566"/>
                </a:lnTo>
                <a:lnTo>
                  <a:pt x="1085388" y="188366"/>
                </a:lnTo>
                <a:close/>
              </a:path>
              <a:path w="2354580" h="996950">
                <a:moveTo>
                  <a:pt x="1226206" y="309067"/>
                </a:moveTo>
                <a:lnTo>
                  <a:pt x="1141624" y="309067"/>
                </a:lnTo>
                <a:lnTo>
                  <a:pt x="1152483" y="316067"/>
                </a:lnTo>
                <a:lnTo>
                  <a:pt x="1164485" y="321068"/>
                </a:lnTo>
                <a:lnTo>
                  <a:pt x="1177629" y="324068"/>
                </a:lnTo>
                <a:lnTo>
                  <a:pt x="1191916" y="325069"/>
                </a:lnTo>
                <a:lnTo>
                  <a:pt x="1201432" y="324612"/>
                </a:lnTo>
                <a:lnTo>
                  <a:pt x="1210319" y="323240"/>
                </a:lnTo>
                <a:lnTo>
                  <a:pt x="1218577" y="320954"/>
                </a:lnTo>
                <a:lnTo>
                  <a:pt x="1226206" y="317753"/>
                </a:lnTo>
                <a:lnTo>
                  <a:pt x="1226206" y="309067"/>
                </a:lnTo>
                <a:close/>
              </a:path>
              <a:path w="2354580" h="996950">
                <a:moveTo>
                  <a:pt x="1205175" y="235915"/>
                </a:moveTo>
                <a:lnTo>
                  <a:pt x="1110686" y="235915"/>
                </a:lnTo>
                <a:lnTo>
                  <a:pt x="1115715" y="236372"/>
                </a:lnTo>
                <a:lnTo>
                  <a:pt x="1119678" y="237286"/>
                </a:lnTo>
                <a:lnTo>
                  <a:pt x="1119678" y="258318"/>
                </a:lnTo>
                <a:lnTo>
                  <a:pt x="1115413" y="262583"/>
                </a:lnTo>
                <a:lnTo>
                  <a:pt x="1108857" y="264718"/>
                </a:lnTo>
                <a:lnTo>
                  <a:pt x="1226206" y="264718"/>
                </a:lnTo>
                <a:lnTo>
                  <a:pt x="1226206" y="263347"/>
                </a:lnTo>
                <a:lnTo>
                  <a:pt x="1219805" y="263347"/>
                </a:lnTo>
                <a:lnTo>
                  <a:pt x="1214700" y="261669"/>
                </a:lnTo>
                <a:lnTo>
                  <a:pt x="1207079" y="254966"/>
                </a:lnTo>
                <a:lnTo>
                  <a:pt x="1205175" y="250394"/>
                </a:lnTo>
                <a:lnTo>
                  <a:pt x="1205175" y="235915"/>
                </a:lnTo>
                <a:close/>
              </a:path>
              <a:path w="2354580" h="996950">
                <a:moveTo>
                  <a:pt x="1204284" y="167335"/>
                </a:moveTo>
                <a:lnTo>
                  <a:pt x="1073958" y="167335"/>
                </a:lnTo>
                <a:lnTo>
                  <a:pt x="1084303" y="167663"/>
                </a:lnTo>
                <a:lnTo>
                  <a:pt x="1093390" y="168649"/>
                </a:lnTo>
                <a:lnTo>
                  <a:pt x="1101220" y="170292"/>
                </a:lnTo>
                <a:lnTo>
                  <a:pt x="1107791" y="172591"/>
                </a:lnTo>
                <a:lnTo>
                  <a:pt x="1115715" y="176098"/>
                </a:lnTo>
                <a:lnTo>
                  <a:pt x="1119678" y="180745"/>
                </a:lnTo>
                <a:lnTo>
                  <a:pt x="1119678" y="191566"/>
                </a:lnTo>
                <a:lnTo>
                  <a:pt x="1205175" y="191566"/>
                </a:lnTo>
                <a:lnTo>
                  <a:pt x="1205175" y="176022"/>
                </a:lnTo>
                <a:lnTo>
                  <a:pt x="1204284" y="167335"/>
                </a:lnTo>
                <a:close/>
              </a:path>
              <a:path w="2354580" h="996950">
                <a:moveTo>
                  <a:pt x="1091789" y="92811"/>
                </a:moveTo>
                <a:lnTo>
                  <a:pt x="1069786" y="93811"/>
                </a:lnTo>
                <a:lnTo>
                  <a:pt x="1049498" y="96812"/>
                </a:lnTo>
                <a:lnTo>
                  <a:pt x="1030925" y="101813"/>
                </a:lnTo>
                <a:lnTo>
                  <a:pt x="1014065" y="108813"/>
                </a:lnTo>
                <a:lnTo>
                  <a:pt x="1014065" y="183337"/>
                </a:lnTo>
                <a:lnTo>
                  <a:pt x="1025866" y="176336"/>
                </a:lnTo>
                <a:lnTo>
                  <a:pt x="1039782" y="171336"/>
                </a:lnTo>
                <a:lnTo>
                  <a:pt x="1055813" y="168335"/>
                </a:lnTo>
                <a:lnTo>
                  <a:pt x="1073958" y="167335"/>
                </a:lnTo>
                <a:lnTo>
                  <a:pt x="1204284" y="167335"/>
                </a:lnTo>
                <a:lnTo>
                  <a:pt x="1203289" y="157633"/>
                </a:lnTo>
                <a:lnTo>
                  <a:pt x="1175000" y="114984"/>
                </a:lnTo>
                <a:lnTo>
                  <a:pt x="1139109" y="98354"/>
                </a:lnTo>
                <a:lnTo>
                  <a:pt x="1116878" y="94197"/>
                </a:lnTo>
                <a:lnTo>
                  <a:pt x="1091789" y="92811"/>
                </a:lnTo>
                <a:close/>
              </a:path>
              <a:path w="2354580" h="996950">
                <a:moveTo>
                  <a:pt x="225399" y="685800"/>
                </a:moveTo>
                <a:lnTo>
                  <a:pt x="0" y="685800"/>
                </a:lnTo>
                <a:lnTo>
                  <a:pt x="0" y="905256"/>
                </a:lnTo>
                <a:lnTo>
                  <a:pt x="85039" y="905256"/>
                </a:lnTo>
                <a:lnTo>
                  <a:pt x="85039" y="758037"/>
                </a:lnTo>
                <a:lnTo>
                  <a:pt x="225399" y="758037"/>
                </a:lnTo>
                <a:lnTo>
                  <a:pt x="225399" y="685800"/>
                </a:lnTo>
                <a:close/>
              </a:path>
              <a:path w="2354580" h="996950">
                <a:moveTo>
                  <a:pt x="225399" y="758037"/>
                </a:moveTo>
                <a:lnTo>
                  <a:pt x="140360" y="758037"/>
                </a:lnTo>
                <a:lnTo>
                  <a:pt x="140360" y="905256"/>
                </a:lnTo>
                <a:lnTo>
                  <a:pt x="225399" y="905256"/>
                </a:lnTo>
                <a:lnTo>
                  <a:pt x="225399" y="758037"/>
                </a:lnTo>
                <a:close/>
              </a:path>
              <a:path w="2354580" h="996950">
                <a:moveTo>
                  <a:pt x="332841" y="685800"/>
                </a:moveTo>
                <a:lnTo>
                  <a:pt x="258317" y="685800"/>
                </a:lnTo>
                <a:lnTo>
                  <a:pt x="258317" y="996696"/>
                </a:lnTo>
                <a:lnTo>
                  <a:pt x="343357" y="996696"/>
                </a:lnTo>
                <a:lnTo>
                  <a:pt x="343357" y="903884"/>
                </a:lnTo>
                <a:lnTo>
                  <a:pt x="420449" y="903884"/>
                </a:lnTo>
                <a:lnTo>
                  <a:pt x="461087" y="878051"/>
                </a:lnTo>
                <a:lnTo>
                  <a:pt x="483889" y="841304"/>
                </a:lnTo>
                <a:lnTo>
                  <a:pt x="484862" y="837590"/>
                </a:lnTo>
                <a:lnTo>
                  <a:pt x="356616" y="837590"/>
                </a:lnTo>
                <a:lnTo>
                  <a:pt x="349451" y="835455"/>
                </a:lnTo>
                <a:lnTo>
                  <a:pt x="343357" y="831189"/>
                </a:lnTo>
                <a:lnTo>
                  <a:pt x="343357" y="759866"/>
                </a:lnTo>
                <a:lnTo>
                  <a:pt x="349451" y="755600"/>
                </a:lnTo>
                <a:lnTo>
                  <a:pt x="356616" y="753465"/>
                </a:lnTo>
                <a:lnTo>
                  <a:pt x="484883" y="753465"/>
                </a:lnTo>
                <a:lnTo>
                  <a:pt x="483832" y="749465"/>
                </a:lnTo>
                <a:lnTo>
                  <a:pt x="474259" y="729948"/>
                </a:lnTo>
                <a:lnTo>
                  <a:pt x="460857" y="712774"/>
                </a:lnTo>
                <a:lnTo>
                  <a:pt x="444426" y="698772"/>
                </a:lnTo>
                <a:lnTo>
                  <a:pt x="429606" y="690829"/>
                </a:lnTo>
                <a:lnTo>
                  <a:pt x="334670" y="690829"/>
                </a:lnTo>
                <a:lnTo>
                  <a:pt x="332841" y="685800"/>
                </a:lnTo>
                <a:close/>
              </a:path>
              <a:path w="2354580" h="996950">
                <a:moveTo>
                  <a:pt x="420449" y="903884"/>
                </a:moveTo>
                <a:lnTo>
                  <a:pt x="343357" y="903884"/>
                </a:lnTo>
                <a:lnTo>
                  <a:pt x="351958" y="906684"/>
                </a:lnTo>
                <a:lnTo>
                  <a:pt x="361301" y="908684"/>
                </a:lnTo>
                <a:lnTo>
                  <a:pt x="371388" y="909884"/>
                </a:lnTo>
                <a:lnTo>
                  <a:pt x="382219" y="910285"/>
                </a:lnTo>
                <a:lnTo>
                  <a:pt x="405322" y="908270"/>
                </a:lnTo>
                <a:lnTo>
                  <a:pt x="420449" y="903884"/>
                </a:lnTo>
                <a:close/>
              </a:path>
              <a:path w="2354580" h="996950">
                <a:moveTo>
                  <a:pt x="484883" y="753465"/>
                </a:moveTo>
                <a:lnTo>
                  <a:pt x="364845" y="753465"/>
                </a:lnTo>
                <a:lnTo>
                  <a:pt x="372932" y="754194"/>
                </a:lnTo>
                <a:lnTo>
                  <a:pt x="380276" y="756379"/>
                </a:lnTo>
                <a:lnTo>
                  <a:pt x="403707" y="795528"/>
                </a:lnTo>
                <a:lnTo>
                  <a:pt x="403021" y="804456"/>
                </a:lnTo>
                <a:lnTo>
                  <a:pt x="372932" y="836861"/>
                </a:lnTo>
                <a:lnTo>
                  <a:pt x="364845" y="837590"/>
                </a:lnTo>
                <a:lnTo>
                  <a:pt x="484862" y="837590"/>
                </a:lnTo>
                <a:lnTo>
                  <a:pt x="489589" y="819544"/>
                </a:lnTo>
                <a:lnTo>
                  <a:pt x="491489" y="795528"/>
                </a:lnTo>
                <a:lnTo>
                  <a:pt x="489575" y="771325"/>
                </a:lnTo>
                <a:lnTo>
                  <a:pt x="484883" y="753465"/>
                </a:lnTo>
                <a:close/>
              </a:path>
              <a:path w="2354580" h="996950">
                <a:moveTo>
                  <a:pt x="381762" y="680770"/>
                </a:moveTo>
                <a:lnTo>
                  <a:pt x="368874" y="681399"/>
                </a:lnTo>
                <a:lnTo>
                  <a:pt x="356729" y="683284"/>
                </a:lnTo>
                <a:lnTo>
                  <a:pt x="345328" y="686428"/>
                </a:lnTo>
                <a:lnTo>
                  <a:pt x="334670" y="690829"/>
                </a:lnTo>
                <a:lnTo>
                  <a:pt x="429606" y="690829"/>
                </a:lnTo>
                <a:lnTo>
                  <a:pt x="425767" y="688771"/>
                </a:lnTo>
                <a:lnTo>
                  <a:pt x="404879" y="682770"/>
                </a:lnTo>
                <a:lnTo>
                  <a:pt x="381762" y="680770"/>
                </a:lnTo>
                <a:close/>
              </a:path>
              <a:path w="2354580" h="996950">
                <a:moveTo>
                  <a:pt x="633222" y="678027"/>
                </a:moveTo>
                <a:lnTo>
                  <a:pt x="584186" y="686257"/>
                </a:lnTo>
                <a:lnTo>
                  <a:pt x="544982" y="710946"/>
                </a:lnTo>
                <a:lnTo>
                  <a:pt x="519264" y="748551"/>
                </a:lnTo>
                <a:lnTo>
                  <a:pt x="510692" y="795528"/>
                </a:lnTo>
                <a:lnTo>
                  <a:pt x="512835" y="820187"/>
                </a:lnTo>
                <a:lnTo>
                  <a:pt x="529980" y="862479"/>
                </a:lnTo>
                <a:lnTo>
                  <a:pt x="563355" y="894511"/>
                </a:lnTo>
                <a:lnTo>
                  <a:pt x="607475" y="910971"/>
                </a:lnTo>
                <a:lnTo>
                  <a:pt x="633222" y="913028"/>
                </a:lnTo>
                <a:lnTo>
                  <a:pt x="658968" y="910971"/>
                </a:lnTo>
                <a:lnTo>
                  <a:pt x="703088" y="894511"/>
                </a:lnTo>
                <a:lnTo>
                  <a:pt x="736463" y="862479"/>
                </a:lnTo>
                <a:lnTo>
                  <a:pt x="749253" y="835304"/>
                </a:lnTo>
                <a:lnTo>
                  <a:pt x="633222" y="835304"/>
                </a:lnTo>
                <a:lnTo>
                  <a:pt x="626006" y="834618"/>
                </a:lnTo>
                <a:lnTo>
                  <a:pt x="599089" y="804014"/>
                </a:lnTo>
                <a:lnTo>
                  <a:pt x="598474" y="795528"/>
                </a:lnTo>
                <a:lnTo>
                  <a:pt x="599089" y="787041"/>
                </a:lnTo>
                <a:lnTo>
                  <a:pt x="626006" y="756437"/>
                </a:lnTo>
                <a:lnTo>
                  <a:pt x="633222" y="755751"/>
                </a:lnTo>
                <a:lnTo>
                  <a:pt x="749253" y="755751"/>
                </a:lnTo>
                <a:lnTo>
                  <a:pt x="747179" y="748551"/>
                </a:lnTo>
                <a:lnTo>
                  <a:pt x="721461" y="710946"/>
                </a:lnTo>
                <a:lnTo>
                  <a:pt x="682257" y="686257"/>
                </a:lnTo>
                <a:lnTo>
                  <a:pt x="658968" y="680085"/>
                </a:lnTo>
                <a:lnTo>
                  <a:pt x="633222" y="678027"/>
                </a:lnTo>
                <a:close/>
              </a:path>
              <a:path w="2354580" h="996950">
                <a:moveTo>
                  <a:pt x="749253" y="755751"/>
                </a:moveTo>
                <a:lnTo>
                  <a:pt x="633222" y="755751"/>
                </a:lnTo>
                <a:lnTo>
                  <a:pt x="640623" y="756437"/>
                </a:lnTo>
                <a:lnTo>
                  <a:pt x="647281" y="758494"/>
                </a:lnTo>
                <a:lnTo>
                  <a:pt x="667969" y="795528"/>
                </a:lnTo>
                <a:lnTo>
                  <a:pt x="667369" y="804014"/>
                </a:lnTo>
                <a:lnTo>
                  <a:pt x="640623" y="834618"/>
                </a:lnTo>
                <a:lnTo>
                  <a:pt x="633222" y="835304"/>
                </a:lnTo>
                <a:lnTo>
                  <a:pt x="749253" y="835304"/>
                </a:lnTo>
                <a:lnTo>
                  <a:pt x="753608" y="820187"/>
                </a:lnTo>
                <a:lnTo>
                  <a:pt x="755751" y="795528"/>
                </a:lnTo>
                <a:lnTo>
                  <a:pt x="753608" y="770868"/>
                </a:lnTo>
                <a:lnTo>
                  <a:pt x="749253" y="755751"/>
                </a:lnTo>
                <a:close/>
              </a:path>
              <a:path w="2354580" h="996950">
                <a:moveTo>
                  <a:pt x="1134766" y="685800"/>
                </a:moveTo>
                <a:lnTo>
                  <a:pt x="1045155" y="685800"/>
                </a:lnTo>
                <a:lnTo>
                  <a:pt x="1135223" y="863193"/>
                </a:lnTo>
                <a:lnTo>
                  <a:pt x="1058871" y="996696"/>
                </a:lnTo>
                <a:lnTo>
                  <a:pt x="1150768" y="996696"/>
                </a:lnTo>
                <a:lnTo>
                  <a:pt x="1262291" y="774954"/>
                </a:lnTo>
                <a:lnTo>
                  <a:pt x="1176371" y="774954"/>
                </a:lnTo>
                <a:lnTo>
                  <a:pt x="1134766" y="685800"/>
                </a:lnTo>
                <a:close/>
              </a:path>
              <a:path w="2354580" h="996950">
                <a:moveTo>
                  <a:pt x="1054756" y="833018"/>
                </a:moveTo>
                <a:lnTo>
                  <a:pt x="772210" y="833018"/>
                </a:lnTo>
                <a:lnTo>
                  <a:pt x="772210" y="964234"/>
                </a:lnTo>
                <a:lnTo>
                  <a:pt x="857707" y="964234"/>
                </a:lnTo>
                <a:lnTo>
                  <a:pt x="857707" y="905256"/>
                </a:lnTo>
                <a:lnTo>
                  <a:pt x="1054756" y="905256"/>
                </a:lnTo>
                <a:lnTo>
                  <a:pt x="1054756" y="833018"/>
                </a:lnTo>
                <a:close/>
              </a:path>
              <a:path w="2354580" h="996950">
                <a:moveTo>
                  <a:pt x="1054756" y="905256"/>
                </a:moveTo>
                <a:lnTo>
                  <a:pt x="969721" y="905256"/>
                </a:lnTo>
                <a:lnTo>
                  <a:pt x="969721" y="964234"/>
                </a:lnTo>
                <a:lnTo>
                  <a:pt x="1054756" y="964234"/>
                </a:lnTo>
                <a:lnTo>
                  <a:pt x="1054756" y="905256"/>
                </a:lnTo>
                <a:close/>
              </a:path>
              <a:path w="2354580" h="996950">
                <a:moveTo>
                  <a:pt x="1018180" y="685800"/>
                </a:moveTo>
                <a:lnTo>
                  <a:pt x="821131" y="685800"/>
                </a:lnTo>
                <a:lnTo>
                  <a:pt x="821131" y="728776"/>
                </a:lnTo>
                <a:lnTo>
                  <a:pt x="819873" y="762552"/>
                </a:lnTo>
                <a:lnTo>
                  <a:pt x="816101" y="791184"/>
                </a:lnTo>
                <a:lnTo>
                  <a:pt x="809814" y="814673"/>
                </a:lnTo>
                <a:lnTo>
                  <a:pt x="801014" y="833018"/>
                </a:lnTo>
                <a:lnTo>
                  <a:pt x="886510" y="833018"/>
                </a:lnTo>
                <a:lnTo>
                  <a:pt x="891710" y="817215"/>
                </a:lnTo>
                <a:lnTo>
                  <a:pt x="895425" y="800442"/>
                </a:lnTo>
                <a:lnTo>
                  <a:pt x="897654" y="782697"/>
                </a:lnTo>
                <a:lnTo>
                  <a:pt x="898398" y="763981"/>
                </a:lnTo>
                <a:lnTo>
                  <a:pt x="898398" y="758037"/>
                </a:lnTo>
                <a:lnTo>
                  <a:pt x="1018180" y="758037"/>
                </a:lnTo>
                <a:lnTo>
                  <a:pt x="1018180" y="685800"/>
                </a:lnTo>
                <a:close/>
              </a:path>
              <a:path w="2354580" h="996950">
                <a:moveTo>
                  <a:pt x="1018180" y="758037"/>
                </a:moveTo>
                <a:lnTo>
                  <a:pt x="933145" y="758037"/>
                </a:lnTo>
                <a:lnTo>
                  <a:pt x="933145" y="833018"/>
                </a:lnTo>
                <a:lnTo>
                  <a:pt x="1018180" y="833018"/>
                </a:lnTo>
                <a:lnTo>
                  <a:pt x="1018180" y="758037"/>
                </a:lnTo>
                <a:close/>
              </a:path>
              <a:path w="2354580" h="996950">
                <a:moveTo>
                  <a:pt x="1307130" y="685800"/>
                </a:moveTo>
                <a:lnTo>
                  <a:pt x="1217519" y="685800"/>
                </a:lnTo>
                <a:lnTo>
                  <a:pt x="1176371" y="774954"/>
                </a:lnTo>
                <a:lnTo>
                  <a:pt x="1262291" y="774954"/>
                </a:lnTo>
                <a:lnTo>
                  <a:pt x="1307130" y="685800"/>
                </a:lnTo>
                <a:close/>
              </a:path>
              <a:path w="2354580" h="996950">
                <a:moveTo>
                  <a:pt x="1406343" y="685800"/>
                </a:moveTo>
                <a:lnTo>
                  <a:pt x="1321304" y="685800"/>
                </a:lnTo>
                <a:lnTo>
                  <a:pt x="1321304" y="905256"/>
                </a:lnTo>
                <a:lnTo>
                  <a:pt x="1406343" y="905256"/>
                </a:lnTo>
                <a:lnTo>
                  <a:pt x="1406343" y="829360"/>
                </a:lnTo>
                <a:lnTo>
                  <a:pt x="1516613" y="829360"/>
                </a:lnTo>
                <a:lnTo>
                  <a:pt x="1491839" y="794156"/>
                </a:lnTo>
                <a:lnTo>
                  <a:pt x="1516528" y="757123"/>
                </a:lnTo>
                <a:lnTo>
                  <a:pt x="1406343" y="757123"/>
                </a:lnTo>
                <a:lnTo>
                  <a:pt x="1406343" y="685800"/>
                </a:lnTo>
                <a:close/>
              </a:path>
              <a:path w="2354580" h="996950">
                <a:moveTo>
                  <a:pt x="1516613" y="829360"/>
                </a:moveTo>
                <a:lnTo>
                  <a:pt x="1421430" y="829360"/>
                </a:lnTo>
                <a:lnTo>
                  <a:pt x="1472180" y="905256"/>
                </a:lnTo>
                <a:lnTo>
                  <a:pt x="1570020" y="905256"/>
                </a:lnTo>
                <a:lnTo>
                  <a:pt x="1516613" y="829360"/>
                </a:lnTo>
                <a:close/>
              </a:path>
              <a:path w="2354580" h="996950">
                <a:moveTo>
                  <a:pt x="1564077" y="685800"/>
                </a:moveTo>
                <a:lnTo>
                  <a:pt x="1467608" y="685800"/>
                </a:lnTo>
                <a:lnTo>
                  <a:pt x="1421430" y="757123"/>
                </a:lnTo>
                <a:lnTo>
                  <a:pt x="1516528" y="757123"/>
                </a:lnTo>
                <a:lnTo>
                  <a:pt x="1564077" y="685800"/>
                </a:lnTo>
                <a:close/>
              </a:path>
              <a:path w="2354580" h="996950">
                <a:moveTo>
                  <a:pt x="1671519" y="685800"/>
                </a:moveTo>
                <a:lnTo>
                  <a:pt x="1586480" y="685800"/>
                </a:lnTo>
                <a:lnTo>
                  <a:pt x="1586480" y="905256"/>
                </a:lnTo>
                <a:lnTo>
                  <a:pt x="1763416" y="905256"/>
                </a:lnTo>
                <a:lnTo>
                  <a:pt x="1763416" y="969264"/>
                </a:lnTo>
                <a:lnTo>
                  <a:pt x="1848455" y="969264"/>
                </a:lnTo>
                <a:lnTo>
                  <a:pt x="1848455" y="833018"/>
                </a:lnTo>
                <a:lnTo>
                  <a:pt x="1671519" y="833018"/>
                </a:lnTo>
                <a:lnTo>
                  <a:pt x="1671519" y="685800"/>
                </a:lnTo>
                <a:close/>
              </a:path>
              <a:path w="2354580" h="996950">
                <a:moveTo>
                  <a:pt x="1811879" y="685800"/>
                </a:moveTo>
                <a:lnTo>
                  <a:pt x="1726840" y="685800"/>
                </a:lnTo>
                <a:lnTo>
                  <a:pt x="1726840" y="833018"/>
                </a:lnTo>
                <a:lnTo>
                  <a:pt x="1811879" y="833018"/>
                </a:lnTo>
                <a:lnTo>
                  <a:pt x="1811879" y="685800"/>
                </a:lnTo>
                <a:close/>
              </a:path>
              <a:path w="2354580" h="996950">
                <a:moveTo>
                  <a:pt x="1954983" y="685800"/>
                </a:moveTo>
                <a:lnTo>
                  <a:pt x="1869944" y="685800"/>
                </a:lnTo>
                <a:lnTo>
                  <a:pt x="1869944" y="905256"/>
                </a:lnTo>
                <a:lnTo>
                  <a:pt x="1921607" y="905256"/>
                </a:lnTo>
                <a:lnTo>
                  <a:pt x="2016705" y="820674"/>
                </a:lnTo>
                <a:lnTo>
                  <a:pt x="2102201" y="820674"/>
                </a:lnTo>
                <a:lnTo>
                  <a:pt x="2102201" y="770382"/>
                </a:lnTo>
                <a:lnTo>
                  <a:pt x="1954983" y="770382"/>
                </a:lnTo>
                <a:lnTo>
                  <a:pt x="1954983" y="685800"/>
                </a:lnTo>
                <a:close/>
              </a:path>
              <a:path w="2354580" h="996950">
                <a:moveTo>
                  <a:pt x="2102201" y="820674"/>
                </a:moveTo>
                <a:lnTo>
                  <a:pt x="2016705" y="820674"/>
                </a:lnTo>
                <a:lnTo>
                  <a:pt x="2016705" y="905256"/>
                </a:lnTo>
                <a:lnTo>
                  <a:pt x="2102201" y="905256"/>
                </a:lnTo>
                <a:lnTo>
                  <a:pt x="2102201" y="820674"/>
                </a:lnTo>
                <a:close/>
              </a:path>
              <a:path w="2354580" h="996950">
                <a:moveTo>
                  <a:pt x="2102201" y="685800"/>
                </a:moveTo>
                <a:lnTo>
                  <a:pt x="2050080" y="685800"/>
                </a:lnTo>
                <a:lnTo>
                  <a:pt x="1954983" y="770382"/>
                </a:lnTo>
                <a:lnTo>
                  <a:pt x="2102201" y="770382"/>
                </a:lnTo>
                <a:lnTo>
                  <a:pt x="2102201" y="685800"/>
                </a:lnTo>
                <a:close/>
              </a:path>
              <a:path w="2354580" h="996950">
                <a:moveTo>
                  <a:pt x="2354115" y="685800"/>
                </a:moveTo>
                <a:lnTo>
                  <a:pt x="2226099" y="685800"/>
                </a:lnTo>
                <a:lnTo>
                  <a:pt x="2205839" y="687171"/>
                </a:lnTo>
                <a:lnTo>
                  <a:pt x="2157061" y="707745"/>
                </a:lnTo>
                <a:lnTo>
                  <a:pt x="2132205" y="747607"/>
                </a:lnTo>
                <a:lnTo>
                  <a:pt x="2130548" y="763981"/>
                </a:lnTo>
                <a:lnTo>
                  <a:pt x="2133090" y="784897"/>
                </a:lnTo>
                <a:lnTo>
                  <a:pt x="2140719" y="802842"/>
                </a:lnTo>
                <a:lnTo>
                  <a:pt x="2153434" y="817815"/>
                </a:lnTo>
                <a:lnTo>
                  <a:pt x="2171235" y="829818"/>
                </a:lnTo>
                <a:lnTo>
                  <a:pt x="2120489" y="905256"/>
                </a:lnTo>
                <a:lnTo>
                  <a:pt x="2217412" y="905256"/>
                </a:lnTo>
                <a:lnTo>
                  <a:pt x="2259474" y="842162"/>
                </a:lnTo>
                <a:lnTo>
                  <a:pt x="2354115" y="842162"/>
                </a:lnTo>
                <a:lnTo>
                  <a:pt x="2354115" y="781812"/>
                </a:lnTo>
                <a:lnTo>
                  <a:pt x="2221984" y="781812"/>
                </a:lnTo>
                <a:lnTo>
                  <a:pt x="2218326" y="777848"/>
                </a:lnTo>
                <a:lnTo>
                  <a:pt x="2218326" y="762001"/>
                </a:lnTo>
                <a:lnTo>
                  <a:pt x="2221984" y="758037"/>
                </a:lnTo>
                <a:lnTo>
                  <a:pt x="2354115" y="758037"/>
                </a:lnTo>
                <a:lnTo>
                  <a:pt x="2354115" y="685800"/>
                </a:lnTo>
                <a:close/>
              </a:path>
              <a:path w="2354580" h="996950">
                <a:moveTo>
                  <a:pt x="2354115" y="842162"/>
                </a:moveTo>
                <a:lnTo>
                  <a:pt x="2269075" y="842162"/>
                </a:lnTo>
                <a:lnTo>
                  <a:pt x="2269075" y="905256"/>
                </a:lnTo>
                <a:lnTo>
                  <a:pt x="2354115" y="905256"/>
                </a:lnTo>
                <a:lnTo>
                  <a:pt x="2354115" y="842162"/>
                </a:lnTo>
                <a:close/>
              </a:path>
              <a:path w="2354580" h="996950">
                <a:moveTo>
                  <a:pt x="2354115" y="758037"/>
                </a:moveTo>
                <a:lnTo>
                  <a:pt x="2269075" y="758037"/>
                </a:lnTo>
                <a:lnTo>
                  <a:pt x="2269075" y="781812"/>
                </a:lnTo>
                <a:lnTo>
                  <a:pt x="2354115" y="781812"/>
                </a:lnTo>
                <a:lnTo>
                  <a:pt x="2354115" y="758037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1073275" y="2020125"/>
            <a:ext cx="643255" cy="159385"/>
            <a:chOff x="1073275" y="2020125"/>
            <a:chExt cx="643255" cy="15938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275" y="2020125"/>
              <a:ext cx="147880" cy="15888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460" y="2023916"/>
              <a:ext cx="469821" cy="151303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1805669" y="2096459"/>
            <a:ext cx="15240" cy="72390"/>
          </a:xfrm>
          <a:custGeom>
            <a:avLst/>
            <a:gdLst/>
            <a:ahLst/>
            <a:cxnLst/>
            <a:rect l="l" t="t" r="r" b="b"/>
            <a:pathLst>
              <a:path w="15239" h="72389">
                <a:moveTo>
                  <a:pt x="0" y="72390"/>
                </a:moveTo>
                <a:lnTo>
                  <a:pt x="15016" y="72390"/>
                </a:lnTo>
                <a:lnTo>
                  <a:pt x="15016" y="0"/>
                </a:lnTo>
                <a:lnTo>
                  <a:pt x="0" y="0"/>
                </a:lnTo>
                <a:lnTo>
                  <a:pt x="0" y="72390"/>
                </a:lnTo>
                <a:close/>
              </a:path>
            </a:pathLst>
          </a:custGeom>
          <a:solidFill>
            <a:srgbClr val="84B8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1805669" y="2015388"/>
            <a:ext cx="588645" cy="158115"/>
            <a:chOff x="1805669" y="2015388"/>
            <a:chExt cx="588645" cy="158115"/>
          </a:xfrm>
        </p:grpSpPr>
        <p:sp>
          <p:nvSpPr>
            <p:cNvPr id="11" name="object 11" descr=""/>
            <p:cNvSpPr/>
            <p:nvPr/>
          </p:nvSpPr>
          <p:spPr>
            <a:xfrm>
              <a:off x="1805660" y="2018989"/>
              <a:ext cx="106680" cy="149860"/>
            </a:xfrm>
            <a:custGeom>
              <a:avLst/>
              <a:gdLst/>
              <a:ahLst/>
              <a:cxnLst/>
              <a:rect l="l" t="t" r="r" b="b"/>
              <a:pathLst>
                <a:path w="106680" h="149860">
                  <a:moveTo>
                    <a:pt x="106527" y="0"/>
                  </a:moveTo>
                  <a:lnTo>
                    <a:pt x="91554" y="0"/>
                  </a:lnTo>
                  <a:lnTo>
                    <a:pt x="91554" y="63500"/>
                  </a:lnTo>
                  <a:lnTo>
                    <a:pt x="15024" y="63500"/>
                  </a:lnTo>
                  <a:lnTo>
                    <a:pt x="15024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77470"/>
                  </a:lnTo>
                  <a:lnTo>
                    <a:pt x="91554" y="77470"/>
                  </a:lnTo>
                  <a:lnTo>
                    <a:pt x="91554" y="149860"/>
                  </a:lnTo>
                  <a:lnTo>
                    <a:pt x="106527" y="149860"/>
                  </a:lnTo>
                  <a:lnTo>
                    <a:pt x="106527" y="77470"/>
                  </a:lnTo>
                  <a:lnTo>
                    <a:pt x="106527" y="63500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84B8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7109" y="2015388"/>
              <a:ext cx="346168" cy="15783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7906" y="2019153"/>
              <a:ext cx="86093" cy="150277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9363" y="2228188"/>
            <a:ext cx="1188547" cy="165480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594332" y="1985882"/>
            <a:ext cx="407034" cy="441325"/>
            <a:chOff x="594332" y="1985882"/>
            <a:chExt cx="407034" cy="441325"/>
          </a:xfrm>
        </p:grpSpPr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088" y="2136585"/>
              <a:ext cx="147552" cy="14755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292" y="2138806"/>
              <a:ext cx="143129" cy="14312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06132" y="1985893"/>
              <a:ext cx="395605" cy="441325"/>
            </a:xfrm>
            <a:custGeom>
              <a:avLst/>
              <a:gdLst/>
              <a:ahLst/>
              <a:cxnLst/>
              <a:rect l="l" t="t" r="r" b="b"/>
              <a:pathLst>
                <a:path w="395605" h="441325">
                  <a:moveTo>
                    <a:pt x="395173" y="136791"/>
                  </a:moveTo>
                  <a:lnTo>
                    <a:pt x="388670" y="110324"/>
                  </a:lnTo>
                  <a:lnTo>
                    <a:pt x="382981" y="104876"/>
                  </a:lnTo>
                  <a:lnTo>
                    <a:pt x="382981" y="153670"/>
                  </a:lnTo>
                  <a:lnTo>
                    <a:pt x="369430" y="187845"/>
                  </a:lnTo>
                  <a:lnTo>
                    <a:pt x="346913" y="215811"/>
                  </a:lnTo>
                  <a:lnTo>
                    <a:pt x="337273" y="204939"/>
                  </a:lnTo>
                  <a:lnTo>
                    <a:pt x="337032" y="204749"/>
                  </a:lnTo>
                  <a:lnTo>
                    <a:pt x="337032" y="226923"/>
                  </a:lnTo>
                  <a:lnTo>
                    <a:pt x="296418" y="261175"/>
                  </a:lnTo>
                  <a:lnTo>
                    <a:pt x="291363" y="264299"/>
                  </a:lnTo>
                  <a:lnTo>
                    <a:pt x="293776" y="220586"/>
                  </a:lnTo>
                  <a:lnTo>
                    <a:pt x="291655" y="182372"/>
                  </a:lnTo>
                  <a:lnTo>
                    <a:pt x="293954" y="184010"/>
                  </a:lnTo>
                  <a:lnTo>
                    <a:pt x="334797" y="223685"/>
                  </a:lnTo>
                  <a:lnTo>
                    <a:pt x="337032" y="226923"/>
                  </a:lnTo>
                  <a:lnTo>
                    <a:pt x="337032" y="204749"/>
                  </a:lnTo>
                  <a:lnTo>
                    <a:pt x="296011" y="170230"/>
                  </a:lnTo>
                  <a:lnTo>
                    <a:pt x="290804" y="166839"/>
                  </a:lnTo>
                  <a:lnTo>
                    <a:pt x="290461" y="160616"/>
                  </a:lnTo>
                  <a:lnTo>
                    <a:pt x="284060" y="124612"/>
                  </a:lnTo>
                  <a:lnTo>
                    <a:pt x="284060" y="226669"/>
                  </a:lnTo>
                  <a:lnTo>
                    <a:pt x="279514" y="271627"/>
                  </a:lnTo>
                  <a:lnTo>
                    <a:pt x="278422" y="272313"/>
                  </a:lnTo>
                  <a:lnTo>
                    <a:pt x="278422" y="282575"/>
                  </a:lnTo>
                  <a:lnTo>
                    <a:pt x="277495" y="291757"/>
                  </a:lnTo>
                  <a:lnTo>
                    <a:pt x="264414" y="343496"/>
                  </a:lnTo>
                  <a:lnTo>
                    <a:pt x="261620" y="343065"/>
                  </a:lnTo>
                  <a:lnTo>
                    <a:pt x="261620" y="351066"/>
                  </a:lnTo>
                  <a:lnTo>
                    <a:pt x="243535" y="389521"/>
                  </a:lnTo>
                  <a:lnTo>
                    <a:pt x="218732" y="416661"/>
                  </a:lnTo>
                  <a:lnTo>
                    <a:pt x="190461" y="425627"/>
                  </a:lnTo>
                  <a:lnTo>
                    <a:pt x="162890" y="414693"/>
                  </a:lnTo>
                  <a:lnTo>
                    <a:pt x="140068" y="385864"/>
                  </a:lnTo>
                  <a:lnTo>
                    <a:pt x="127101" y="352386"/>
                  </a:lnTo>
                  <a:lnTo>
                    <a:pt x="141351" y="349465"/>
                  </a:lnTo>
                  <a:lnTo>
                    <a:pt x="162255" y="341884"/>
                  </a:lnTo>
                  <a:lnTo>
                    <a:pt x="192049" y="331089"/>
                  </a:lnTo>
                  <a:lnTo>
                    <a:pt x="197586" y="328295"/>
                  </a:lnTo>
                  <a:lnTo>
                    <a:pt x="203123" y="331089"/>
                  </a:lnTo>
                  <a:lnTo>
                    <a:pt x="253822" y="349465"/>
                  </a:lnTo>
                  <a:lnTo>
                    <a:pt x="261620" y="351066"/>
                  </a:lnTo>
                  <a:lnTo>
                    <a:pt x="261620" y="343065"/>
                  </a:lnTo>
                  <a:lnTo>
                    <a:pt x="260273" y="342849"/>
                  </a:lnTo>
                  <a:lnTo>
                    <a:pt x="206908" y="323583"/>
                  </a:lnTo>
                  <a:lnTo>
                    <a:pt x="245694" y="303949"/>
                  </a:lnTo>
                  <a:lnTo>
                    <a:pt x="278422" y="282575"/>
                  </a:lnTo>
                  <a:lnTo>
                    <a:pt x="278422" y="272313"/>
                  </a:lnTo>
                  <a:lnTo>
                    <a:pt x="240779" y="295567"/>
                  </a:lnTo>
                  <a:lnTo>
                    <a:pt x="193954" y="316649"/>
                  </a:lnTo>
                  <a:lnTo>
                    <a:pt x="183692" y="311137"/>
                  </a:lnTo>
                  <a:lnTo>
                    <a:pt x="183692" y="321271"/>
                  </a:lnTo>
                  <a:lnTo>
                    <a:pt x="181127" y="322414"/>
                  </a:lnTo>
                  <a:lnTo>
                    <a:pt x="126352" y="337947"/>
                  </a:lnTo>
                  <a:lnTo>
                    <a:pt x="122415" y="338289"/>
                  </a:lnTo>
                  <a:lnTo>
                    <a:pt x="115836" y="301421"/>
                  </a:lnTo>
                  <a:lnTo>
                    <a:pt x="115836" y="338836"/>
                  </a:lnTo>
                  <a:lnTo>
                    <a:pt x="79489" y="341884"/>
                  </a:lnTo>
                  <a:lnTo>
                    <a:pt x="43573" y="333984"/>
                  </a:lnTo>
                  <a:lnTo>
                    <a:pt x="21666" y="313982"/>
                  </a:lnTo>
                  <a:lnTo>
                    <a:pt x="17348" y="284645"/>
                  </a:lnTo>
                  <a:lnTo>
                    <a:pt x="30899" y="250456"/>
                  </a:lnTo>
                  <a:lnTo>
                    <a:pt x="49695" y="227114"/>
                  </a:lnTo>
                  <a:lnTo>
                    <a:pt x="57899" y="236347"/>
                  </a:lnTo>
                  <a:lnTo>
                    <a:pt x="99161" y="271068"/>
                  </a:lnTo>
                  <a:lnTo>
                    <a:pt x="104381" y="274485"/>
                  </a:lnTo>
                  <a:lnTo>
                    <a:pt x="104724" y="280670"/>
                  </a:lnTo>
                  <a:lnTo>
                    <a:pt x="114160" y="333756"/>
                  </a:lnTo>
                  <a:lnTo>
                    <a:pt x="115836" y="338836"/>
                  </a:lnTo>
                  <a:lnTo>
                    <a:pt x="115836" y="301421"/>
                  </a:lnTo>
                  <a:lnTo>
                    <a:pt x="113080" y="285965"/>
                  </a:lnTo>
                  <a:lnTo>
                    <a:pt x="112890" y="280060"/>
                  </a:lnTo>
                  <a:lnTo>
                    <a:pt x="149479" y="303949"/>
                  </a:lnTo>
                  <a:lnTo>
                    <a:pt x="183692" y="321271"/>
                  </a:lnTo>
                  <a:lnTo>
                    <a:pt x="183692" y="311137"/>
                  </a:lnTo>
                  <a:lnTo>
                    <a:pt x="149123" y="292519"/>
                  </a:lnTo>
                  <a:lnTo>
                    <a:pt x="112471" y="266141"/>
                  </a:lnTo>
                  <a:lnTo>
                    <a:pt x="111112" y="220586"/>
                  </a:lnTo>
                  <a:lnTo>
                    <a:pt x="116255" y="169519"/>
                  </a:lnTo>
                  <a:lnTo>
                    <a:pt x="159575" y="142748"/>
                  </a:lnTo>
                  <a:lnTo>
                    <a:pt x="200761" y="124206"/>
                  </a:lnTo>
                  <a:lnTo>
                    <a:pt x="240880" y="145783"/>
                  </a:lnTo>
                  <a:lnTo>
                    <a:pt x="282524" y="175780"/>
                  </a:lnTo>
                  <a:lnTo>
                    <a:pt x="284060" y="226669"/>
                  </a:lnTo>
                  <a:lnTo>
                    <a:pt x="284060" y="124612"/>
                  </a:lnTo>
                  <a:lnTo>
                    <a:pt x="282054" y="113322"/>
                  </a:lnTo>
                  <a:lnTo>
                    <a:pt x="282054" y="161124"/>
                  </a:lnTo>
                  <a:lnTo>
                    <a:pt x="245694" y="137350"/>
                  </a:lnTo>
                  <a:lnTo>
                    <a:pt x="210769" y="119697"/>
                  </a:lnTo>
                  <a:lnTo>
                    <a:pt x="219214" y="115887"/>
                  </a:lnTo>
                  <a:lnTo>
                    <a:pt x="270560" y="101333"/>
                  </a:lnTo>
                  <a:lnTo>
                    <a:pt x="272084" y="105257"/>
                  </a:lnTo>
                  <a:lnTo>
                    <a:pt x="282054" y="161124"/>
                  </a:lnTo>
                  <a:lnTo>
                    <a:pt x="282054" y="113322"/>
                  </a:lnTo>
                  <a:lnTo>
                    <a:pt x="281025" y="107530"/>
                  </a:lnTo>
                  <a:lnTo>
                    <a:pt x="278498" y="99987"/>
                  </a:lnTo>
                  <a:lnTo>
                    <a:pt x="320865" y="96418"/>
                  </a:lnTo>
                  <a:lnTo>
                    <a:pt x="356768" y="104317"/>
                  </a:lnTo>
                  <a:lnTo>
                    <a:pt x="378675" y="124307"/>
                  </a:lnTo>
                  <a:lnTo>
                    <a:pt x="382981" y="153670"/>
                  </a:lnTo>
                  <a:lnTo>
                    <a:pt x="382981" y="104876"/>
                  </a:lnTo>
                  <a:lnTo>
                    <a:pt x="374154" y="96418"/>
                  </a:lnTo>
                  <a:lnTo>
                    <a:pt x="368998" y="91465"/>
                  </a:lnTo>
                  <a:lnTo>
                    <a:pt x="338683" y="82245"/>
                  </a:lnTo>
                  <a:lnTo>
                    <a:pt x="299656" y="82448"/>
                  </a:lnTo>
                  <a:lnTo>
                    <a:pt x="274383" y="87630"/>
                  </a:lnTo>
                  <a:lnTo>
                    <a:pt x="266242" y="63144"/>
                  </a:lnTo>
                  <a:lnTo>
                    <a:pt x="265925" y="62598"/>
                  </a:lnTo>
                  <a:lnTo>
                    <a:pt x="265925" y="89357"/>
                  </a:lnTo>
                  <a:lnTo>
                    <a:pt x="253822" y="91833"/>
                  </a:lnTo>
                  <a:lnTo>
                    <a:pt x="203123" y="110210"/>
                  </a:lnTo>
                  <a:lnTo>
                    <a:pt x="197586" y="113017"/>
                  </a:lnTo>
                  <a:lnTo>
                    <a:pt x="192049" y="110210"/>
                  </a:lnTo>
                  <a:lnTo>
                    <a:pt x="188506" y="108927"/>
                  </a:lnTo>
                  <a:lnTo>
                    <a:pt x="188506" y="117614"/>
                  </a:lnTo>
                  <a:lnTo>
                    <a:pt x="149479" y="137350"/>
                  </a:lnTo>
                  <a:lnTo>
                    <a:pt x="117386" y="158318"/>
                  </a:lnTo>
                  <a:lnTo>
                    <a:pt x="117678" y="155498"/>
                  </a:lnTo>
                  <a:lnTo>
                    <a:pt x="131622" y="100304"/>
                  </a:lnTo>
                  <a:lnTo>
                    <a:pt x="133299" y="96748"/>
                  </a:lnTo>
                  <a:lnTo>
                    <a:pt x="183286" y="114795"/>
                  </a:lnTo>
                  <a:lnTo>
                    <a:pt x="188506" y="117614"/>
                  </a:lnTo>
                  <a:lnTo>
                    <a:pt x="188506" y="108927"/>
                  </a:lnTo>
                  <a:lnTo>
                    <a:pt x="141351" y="91833"/>
                  </a:lnTo>
                  <a:lnTo>
                    <a:pt x="136105" y="90766"/>
                  </a:lnTo>
                  <a:lnTo>
                    <a:pt x="151638" y="57746"/>
                  </a:lnTo>
                  <a:lnTo>
                    <a:pt x="176428" y="30594"/>
                  </a:lnTo>
                  <a:lnTo>
                    <a:pt x="204698" y="21615"/>
                  </a:lnTo>
                  <a:lnTo>
                    <a:pt x="232283" y="32562"/>
                  </a:lnTo>
                  <a:lnTo>
                    <a:pt x="255104" y="61391"/>
                  </a:lnTo>
                  <a:lnTo>
                    <a:pt x="265925" y="89357"/>
                  </a:lnTo>
                  <a:lnTo>
                    <a:pt x="265925" y="62598"/>
                  </a:lnTo>
                  <a:lnTo>
                    <a:pt x="246900" y="29248"/>
                  </a:lnTo>
                  <a:lnTo>
                    <a:pt x="238734" y="21615"/>
                  </a:lnTo>
                  <a:lnTo>
                    <a:pt x="223748" y="7607"/>
                  </a:lnTo>
                  <a:lnTo>
                    <a:pt x="197573" y="0"/>
                  </a:lnTo>
                  <a:lnTo>
                    <a:pt x="171411" y="7607"/>
                  </a:lnTo>
                  <a:lnTo>
                    <a:pt x="148272" y="29248"/>
                  </a:lnTo>
                  <a:lnTo>
                    <a:pt x="128930" y="63144"/>
                  </a:lnTo>
                  <a:lnTo>
                    <a:pt x="120777" y="87630"/>
                  </a:lnTo>
                  <a:lnTo>
                    <a:pt x="118745" y="87223"/>
                  </a:lnTo>
                  <a:lnTo>
                    <a:pt x="118745" y="93751"/>
                  </a:lnTo>
                  <a:lnTo>
                    <a:pt x="114160" y="107530"/>
                  </a:lnTo>
                  <a:lnTo>
                    <a:pt x="104724" y="160616"/>
                  </a:lnTo>
                  <a:lnTo>
                    <a:pt x="104381" y="166827"/>
                  </a:lnTo>
                  <a:lnTo>
                    <a:pt x="103797" y="167208"/>
                  </a:lnTo>
                  <a:lnTo>
                    <a:pt x="103797" y="177241"/>
                  </a:lnTo>
                  <a:lnTo>
                    <a:pt x="101409" y="220637"/>
                  </a:lnTo>
                  <a:lnTo>
                    <a:pt x="103555" y="259715"/>
                  </a:lnTo>
                  <a:lnTo>
                    <a:pt x="96050" y="254292"/>
                  </a:lnTo>
                  <a:lnTo>
                    <a:pt x="57759" y="217106"/>
                  </a:lnTo>
                  <a:lnTo>
                    <a:pt x="60401" y="213829"/>
                  </a:lnTo>
                  <a:lnTo>
                    <a:pt x="103797" y="177241"/>
                  </a:lnTo>
                  <a:lnTo>
                    <a:pt x="103797" y="167208"/>
                  </a:lnTo>
                  <a:lnTo>
                    <a:pt x="99161" y="170230"/>
                  </a:lnTo>
                  <a:lnTo>
                    <a:pt x="57899" y="204939"/>
                  </a:lnTo>
                  <a:lnTo>
                    <a:pt x="52616" y="210896"/>
                  </a:lnTo>
                  <a:lnTo>
                    <a:pt x="28371" y="175996"/>
                  </a:lnTo>
                  <a:lnTo>
                    <a:pt x="17259" y="140944"/>
                  </a:lnTo>
                  <a:lnTo>
                    <a:pt x="23622" y="111963"/>
                  </a:lnTo>
                  <a:lnTo>
                    <a:pt x="46888" y="93560"/>
                  </a:lnTo>
                  <a:lnTo>
                    <a:pt x="83261" y="88214"/>
                  </a:lnTo>
                  <a:lnTo>
                    <a:pt x="118745" y="93751"/>
                  </a:lnTo>
                  <a:lnTo>
                    <a:pt x="118745" y="87223"/>
                  </a:lnTo>
                  <a:lnTo>
                    <a:pt x="95529" y="82448"/>
                  </a:lnTo>
                  <a:lnTo>
                    <a:pt x="56489" y="82245"/>
                  </a:lnTo>
                  <a:lnTo>
                    <a:pt x="26174" y="91465"/>
                  </a:lnTo>
                  <a:lnTo>
                    <a:pt x="6502" y="110324"/>
                  </a:lnTo>
                  <a:lnTo>
                    <a:pt x="0" y="136791"/>
                  </a:lnTo>
                  <a:lnTo>
                    <a:pt x="7175" y="167652"/>
                  </a:lnTo>
                  <a:lnTo>
                    <a:pt x="26860" y="201358"/>
                  </a:lnTo>
                  <a:lnTo>
                    <a:pt x="43967" y="220649"/>
                  </a:lnTo>
                  <a:lnTo>
                    <a:pt x="26860" y="239941"/>
                  </a:lnTo>
                  <a:lnTo>
                    <a:pt x="7175" y="273646"/>
                  </a:lnTo>
                  <a:lnTo>
                    <a:pt x="0" y="304507"/>
                  </a:lnTo>
                  <a:lnTo>
                    <a:pt x="6489" y="330974"/>
                  </a:lnTo>
                  <a:lnTo>
                    <a:pt x="26162" y="349834"/>
                  </a:lnTo>
                  <a:lnTo>
                    <a:pt x="56476" y="359054"/>
                  </a:lnTo>
                  <a:lnTo>
                    <a:pt x="95516" y="358863"/>
                  </a:lnTo>
                  <a:lnTo>
                    <a:pt x="120789" y="353682"/>
                  </a:lnTo>
                  <a:lnTo>
                    <a:pt x="128930" y="378142"/>
                  </a:lnTo>
                  <a:lnTo>
                    <a:pt x="148272" y="412038"/>
                  </a:lnTo>
                  <a:lnTo>
                    <a:pt x="171411" y="433679"/>
                  </a:lnTo>
                  <a:lnTo>
                    <a:pt x="197573" y="441286"/>
                  </a:lnTo>
                  <a:lnTo>
                    <a:pt x="223748" y="433679"/>
                  </a:lnTo>
                  <a:lnTo>
                    <a:pt x="232359" y="425627"/>
                  </a:lnTo>
                  <a:lnTo>
                    <a:pt x="246900" y="412038"/>
                  </a:lnTo>
                  <a:lnTo>
                    <a:pt x="266242" y="378142"/>
                  </a:lnTo>
                  <a:lnTo>
                    <a:pt x="274383" y="353682"/>
                  </a:lnTo>
                  <a:lnTo>
                    <a:pt x="299656" y="358851"/>
                  </a:lnTo>
                  <a:lnTo>
                    <a:pt x="338696" y="359054"/>
                  </a:lnTo>
                  <a:lnTo>
                    <a:pt x="368173" y="350075"/>
                  </a:lnTo>
                  <a:lnTo>
                    <a:pt x="369011" y="349821"/>
                  </a:lnTo>
                  <a:lnTo>
                    <a:pt x="388683" y="330974"/>
                  </a:lnTo>
                  <a:lnTo>
                    <a:pt x="395173" y="304507"/>
                  </a:lnTo>
                  <a:lnTo>
                    <a:pt x="388010" y="273646"/>
                  </a:lnTo>
                  <a:lnTo>
                    <a:pt x="372757" y="247523"/>
                  </a:lnTo>
                  <a:lnTo>
                    <a:pt x="372757" y="297345"/>
                  </a:lnTo>
                  <a:lnTo>
                    <a:pt x="366382" y="326326"/>
                  </a:lnTo>
                  <a:lnTo>
                    <a:pt x="343128" y="344728"/>
                  </a:lnTo>
                  <a:lnTo>
                    <a:pt x="306743" y="350075"/>
                  </a:lnTo>
                  <a:lnTo>
                    <a:pt x="277114" y="345478"/>
                  </a:lnTo>
                  <a:lnTo>
                    <a:pt x="281025" y="333756"/>
                  </a:lnTo>
                  <a:lnTo>
                    <a:pt x="290461" y="280670"/>
                  </a:lnTo>
                  <a:lnTo>
                    <a:pt x="290791" y="274472"/>
                  </a:lnTo>
                  <a:lnTo>
                    <a:pt x="296011" y="271068"/>
                  </a:lnTo>
                  <a:lnTo>
                    <a:pt x="337273" y="236347"/>
                  </a:lnTo>
                  <a:lnTo>
                    <a:pt x="340817" y="232359"/>
                  </a:lnTo>
                  <a:lnTo>
                    <a:pt x="361645" y="262305"/>
                  </a:lnTo>
                  <a:lnTo>
                    <a:pt x="372757" y="297345"/>
                  </a:lnTo>
                  <a:lnTo>
                    <a:pt x="372757" y="247523"/>
                  </a:lnTo>
                  <a:lnTo>
                    <a:pt x="368325" y="239928"/>
                  </a:lnTo>
                  <a:lnTo>
                    <a:pt x="351205" y="220649"/>
                  </a:lnTo>
                  <a:lnTo>
                    <a:pt x="368312" y="201358"/>
                  </a:lnTo>
                  <a:lnTo>
                    <a:pt x="387997" y="167652"/>
                  </a:lnTo>
                  <a:lnTo>
                    <a:pt x="395173" y="136791"/>
                  </a:lnTo>
                  <a:close/>
                </a:path>
              </a:pathLst>
            </a:custGeom>
            <a:solidFill>
              <a:srgbClr val="96C2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751" y="2299791"/>
              <a:ext cx="178056" cy="8513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6823" y="2300777"/>
              <a:ext cx="174622" cy="8253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332" y="2129882"/>
              <a:ext cx="106407" cy="15360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825" y="2151017"/>
              <a:ext cx="76499" cy="13304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7860" y="2243419"/>
              <a:ext cx="67632" cy="4064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6559" y="2133561"/>
              <a:ext cx="52196" cy="8184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6718" y="2155731"/>
              <a:ext cx="88117" cy="12827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5849" y="1992232"/>
              <a:ext cx="98567" cy="16069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6642" y="1992582"/>
              <a:ext cx="80567" cy="156764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4024439" y="1666878"/>
            <a:ext cx="615950" cy="760730"/>
            <a:chOff x="4024439" y="1666878"/>
            <a:chExt cx="615950" cy="760730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04835" y="1666878"/>
              <a:ext cx="252796" cy="190832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4024439" y="1818850"/>
              <a:ext cx="615950" cy="608330"/>
            </a:xfrm>
            <a:custGeom>
              <a:avLst/>
              <a:gdLst/>
              <a:ahLst/>
              <a:cxnLst/>
              <a:rect l="l" t="t" r="r" b="b"/>
              <a:pathLst>
                <a:path w="615950" h="608330">
                  <a:moveTo>
                    <a:pt x="22189" y="1269"/>
                  </a:moveTo>
                  <a:lnTo>
                    <a:pt x="7157" y="1269"/>
                  </a:lnTo>
                  <a:lnTo>
                    <a:pt x="6653" y="7619"/>
                  </a:lnTo>
                  <a:lnTo>
                    <a:pt x="5505" y="13969"/>
                  </a:lnTo>
                  <a:lnTo>
                    <a:pt x="1969" y="16509"/>
                  </a:lnTo>
                  <a:lnTo>
                    <a:pt x="3168" y="24129"/>
                  </a:lnTo>
                  <a:lnTo>
                    <a:pt x="3694" y="31750"/>
                  </a:lnTo>
                  <a:lnTo>
                    <a:pt x="3726" y="43179"/>
                  </a:lnTo>
                  <a:lnTo>
                    <a:pt x="3484" y="46989"/>
                  </a:lnTo>
                  <a:lnTo>
                    <a:pt x="2851" y="53339"/>
                  </a:lnTo>
                  <a:lnTo>
                    <a:pt x="2556" y="55879"/>
                  </a:lnTo>
                  <a:lnTo>
                    <a:pt x="2178" y="59689"/>
                  </a:lnTo>
                  <a:lnTo>
                    <a:pt x="1861" y="62229"/>
                  </a:lnTo>
                  <a:lnTo>
                    <a:pt x="3376" y="66039"/>
                  </a:lnTo>
                  <a:lnTo>
                    <a:pt x="4471" y="71119"/>
                  </a:lnTo>
                  <a:lnTo>
                    <a:pt x="5400" y="76200"/>
                  </a:lnTo>
                  <a:lnTo>
                    <a:pt x="6598" y="77469"/>
                  </a:lnTo>
                  <a:lnTo>
                    <a:pt x="9104" y="80009"/>
                  </a:lnTo>
                  <a:lnTo>
                    <a:pt x="15695" y="81279"/>
                  </a:lnTo>
                  <a:lnTo>
                    <a:pt x="18864" y="87629"/>
                  </a:lnTo>
                  <a:lnTo>
                    <a:pt x="21715" y="92709"/>
                  </a:lnTo>
                  <a:lnTo>
                    <a:pt x="24295" y="101600"/>
                  </a:lnTo>
                  <a:lnTo>
                    <a:pt x="22704" y="107950"/>
                  </a:lnTo>
                  <a:lnTo>
                    <a:pt x="18269" y="113029"/>
                  </a:lnTo>
                  <a:lnTo>
                    <a:pt x="12316" y="116839"/>
                  </a:lnTo>
                  <a:lnTo>
                    <a:pt x="11841" y="118109"/>
                  </a:lnTo>
                  <a:lnTo>
                    <a:pt x="11682" y="120650"/>
                  </a:lnTo>
                  <a:lnTo>
                    <a:pt x="10908" y="121919"/>
                  </a:lnTo>
                  <a:lnTo>
                    <a:pt x="6532" y="133350"/>
                  </a:lnTo>
                  <a:lnTo>
                    <a:pt x="3993" y="144779"/>
                  </a:lnTo>
                  <a:lnTo>
                    <a:pt x="3125" y="154939"/>
                  </a:lnTo>
                  <a:lnTo>
                    <a:pt x="3120" y="160019"/>
                  </a:lnTo>
                  <a:lnTo>
                    <a:pt x="3258" y="165100"/>
                  </a:lnTo>
                  <a:lnTo>
                    <a:pt x="3327" y="172719"/>
                  </a:lnTo>
                  <a:lnTo>
                    <a:pt x="3060" y="179069"/>
                  </a:lnTo>
                  <a:lnTo>
                    <a:pt x="1703" y="184150"/>
                  </a:lnTo>
                  <a:lnTo>
                    <a:pt x="0" y="189229"/>
                  </a:lnTo>
                  <a:lnTo>
                    <a:pt x="986" y="194309"/>
                  </a:lnTo>
                  <a:lnTo>
                    <a:pt x="2286" y="200659"/>
                  </a:lnTo>
                  <a:lnTo>
                    <a:pt x="3168" y="207009"/>
                  </a:lnTo>
                  <a:lnTo>
                    <a:pt x="5612" y="217169"/>
                  </a:lnTo>
                  <a:lnTo>
                    <a:pt x="7415" y="226059"/>
                  </a:lnTo>
                  <a:lnTo>
                    <a:pt x="7407" y="236219"/>
                  </a:lnTo>
                  <a:lnTo>
                    <a:pt x="4420" y="246379"/>
                  </a:lnTo>
                  <a:lnTo>
                    <a:pt x="1753" y="261619"/>
                  </a:lnTo>
                  <a:lnTo>
                    <a:pt x="5898" y="273050"/>
                  </a:lnTo>
                  <a:lnTo>
                    <a:pt x="11008" y="284479"/>
                  </a:lnTo>
                  <a:lnTo>
                    <a:pt x="11231" y="297179"/>
                  </a:lnTo>
                  <a:lnTo>
                    <a:pt x="5943" y="316229"/>
                  </a:lnTo>
                  <a:lnTo>
                    <a:pt x="4476" y="327659"/>
                  </a:lnTo>
                  <a:lnTo>
                    <a:pt x="7589" y="339089"/>
                  </a:lnTo>
                  <a:lnTo>
                    <a:pt x="16042" y="358139"/>
                  </a:lnTo>
                  <a:lnTo>
                    <a:pt x="17190" y="360679"/>
                  </a:lnTo>
                  <a:lnTo>
                    <a:pt x="21052" y="367029"/>
                  </a:lnTo>
                  <a:lnTo>
                    <a:pt x="21052" y="377189"/>
                  </a:lnTo>
                  <a:lnTo>
                    <a:pt x="18601" y="382269"/>
                  </a:lnTo>
                  <a:lnTo>
                    <a:pt x="14958" y="386079"/>
                  </a:lnTo>
                  <a:lnTo>
                    <a:pt x="16150" y="388619"/>
                  </a:lnTo>
                  <a:lnTo>
                    <a:pt x="16370" y="391159"/>
                  </a:lnTo>
                  <a:lnTo>
                    <a:pt x="14504" y="394969"/>
                  </a:lnTo>
                  <a:lnTo>
                    <a:pt x="9631" y="407669"/>
                  </a:lnTo>
                  <a:lnTo>
                    <a:pt x="10303" y="419100"/>
                  </a:lnTo>
                  <a:lnTo>
                    <a:pt x="14778" y="430529"/>
                  </a:lnTo>
                  <a:lnTo>
                    <a:pt x="21315" y="441959"/>
                  </a:lnTo>
                  <a:lnTo>
                    <a:pt x="22967" y="444500"/>
                  </a:lnTo>
                  <a:lnTo>
                    <a:pt x="23947" y="449579"/>
                  </a:lnTo>
                  <a:lnTo>
                    <a:pt x="22967" y="453389"/>
                  </a:lnTo>
                  <a:lnTo>
                    <a:pt x="18971" y="462279"/>
                  </a:lnTo>
                  <a:lnTo>
                    <a:pt x="13398" y="469900"/>
                  </a:lnTo>
                  <a:lnTo>
                    <a:pt x="8519" y="478789"/>
                  </a:lnTo>
                  <a:lnTo>
                    <a:pt x="6598" y="487679"/>
                  </a:lnTo>
                  <a:lnTo>
                    <a:pt x="6861" y="495300"/>
                  </a:lnTo>
                  <a:lnTo>
                    <a:pt x="6757" y="500379"/>
                  </a:lnTo>
                  <a:lnTo>
                    <a:pt x="5137" y="508000"/>
                  </a:lnTo>
                  <a:lnTo>
                    <a:pt x="7315" y="518159"/>
                  </a:lnTo>
                  <a:lnTo>
                    <a:pt x="8568" y="523239"/>
                  </a:lnTo>
                  <a:lnTo>
                    <a:pt x="9389" y="525779"/>
                  </a:lnTo>
                  <a:lnTo>
                    <a:pt x="8251" y="528319"/>
                  </a:lnTo>
                  <a:lnTo>
                    <a:pt x="6336" y="530859"/>
                  </a:lnTo>
                  <a:lnTo>
                    <a:pt x="5168" y="541019"/>
                  </a:lnTo>
                  <a:lnTo>
                    <a:pt x="5235" y="552450"/>
                  </a:lnTo>
                  <a:lnTo>
                    <a:pt x="5516" y="558800"/>
                  </a:lnTo>
                  <a:lnTo>
                    <a:pt x="5662" y="567689"/>
                  </a:lnTo>
                  <a:lnTo>
                    <a:pt x="7578" y="570229"/>
                  </a:lnTo>
                  <a:lnTo>
                    <a:pt x="9155" y="572769"/>
                  </a:lnTo>
                  <a:lnTo>
                    <a:pt x="9263" y="576579"/>
                  </a:lnTo>
                  <a:lnTo>
                    <a:pt x="5558" y="579119"/>
                  </a:lnTo>
                  <a:lnTo>
                    <a:pt x="4871" y="580389"/>
                  </a:lnTo>
                  <a:lnTo>
                    <a:pt x="4263" y="580389"/>
                  </a:lnTo>
                  <a:lnTo>
                    <a:pt x="3643" y="581659"/>
                  </a:lnTo>
                  <a:lnTo>
                    <a:pt x="3114" y="582929"/>
                  </a:lnTo>
                  <a:lnTo>
                    <a:pt x="2397" y="584200"/>
                  </a:lnTo>
                  <a:lnTo>
                    <a:pt x="1811" y="585469"/>
                  </a:lnTo>
                  <a:lnTo>
                    <a:pt x="1797" y="586739"/>
                  </a:lnTo>
                  <a:lnTo>
                    <a:pt x="1672" y="591819"/>
                  </a:lnTo>
                  <a:lnTo>
                    <a:pt x="986" y="601979"/>
                  </a:lnTo>
                  <a:lnTo>
                    <a:pt x="8356" y="607059"/>
                  </a:lnTo>
                  <a:lnTo>
                    <a:pt x="12053" y="608329"/>
                  </a:lnTo>
                  <a:lnTo>
                    <a:pt x="13517" y="608329"/>
                  </a:lnTo>
                  <a:lnTo>
                    <a:pt x="14850" y="607059"/>
                  </a:lnTo>
                  <a:lnTo>
                    <a:pt x="22967" y="607059"/>
                  </a:lnTo>
                  <a:lnTo>
                    <a:pt x="28581" y="604519"/>
                  </a:lnTo>
                  <a:lnTo>
                    <a:pt x="33930" y="601979"/>
                  </a:lnTo>
                  <a:lnTo>
                    <a:pt x="36591" y="599439"/>
                  </a:lnTo>
                  <a:lnTo>
                    <a:pt x="39593" y="596900"/>
                  </a:lnTo>
                  <a:lnTo>
                    <a:pt x="43084" y="594359"/>
                  </a:lnTo>
                  <a:lnTo>
                    <a:pt x="46836" y="593089"/>
                  </a:lnTo>
                  <a:lnTo>
                    <a:pt x="80688" y="593089"/>
                  </a:lnTo>
                  <a:lnTo>
                    <a:pt x="88168" y="590550"/>
                  </a:lnTo>
                  <a:lnTo>
                    <a:pt x="98918" y="589279"/>
                  </a:lnTo>
                  <a:lnTo>
                    <a:pt x="108356" y="588009"/>
                  </a:lnTo>
                  <a:lnTo>
                    <a:pt x="126724" y="586739"/>
                  </a:lnTo>
                  <a:lnTo>
                    <a:pt x="291079" y="586739"/>
                  </a:lnTo>
                  <a:lnTo>
                    <a:pt x="295534" y="584200"/>
                  </a:lnTo>
                  <a:lnTo>
                    <a:pt x="399429" y="584200"/>
                  </a:lnTo>
                  <a:lnTo>
                    <a:pt x="401450" y="581659"/>
                  </a:lnTo>
                  <a:lnTo>
                    <a:pt x="409129" y="579119"/>
                  </a:lnTo>
                  <a:lnTo>
                    <a:pt x="594404" y="579119"/>
                  </a:lnTo>
                  <a:lnTo>
                    <a:pt x="592913" y="571500"/>
                  </a:lnTo>
                  <a:lnTo>
                    <a:pt x="593445" y="563879"/>
                  </a:lnTo>
                  <a:lnTo>
                    <a:pt x="596667" y="552450"/>
                  </a:lnTo>
                  <a:lnTo>
                    <a:pt x="597226" y="547369"/>
                  </a:lnTo>
                  <a:lnTo>
                    <a:pt x="597816" y="542289"/>
                  </a:lnTo>
                  <a:lnTo>
                    <a:pt x="596080" y="534669"/>
                  </a:lnTo>
                  <a:lnTo>
                    <a:pt x="595198" y="527050"/>
                  </a:lnTo>
                  <a:lnTo>
                    <a:pt x="595664" y="519429"/>
                  </a:lnTo>
                  <a:lnTo>
                    <a:pt x="597974" y="513079"/>
                  </a:lnTo>
                  <a:lnTo>
                    <a:pt x="602067" y="506729"/>
                  </a:lnTo>
                  <a:lnTo>
                    <a:pt x="609923" y="504189"/>
                  </a:lnTo>
                  <a:lnTo>
                    <a:pt x="606060" y="497839"/>
                  </a:lnTo>
                  <a:lnTo>
                    <a:pt x="599304" y="476250"/>
                  </a:lnTo>
                  <a:lnTo>
                    <a:pt x="600029" y="450850"/>
                  </a:lnTo>
                  <a:lnTo>
                    <a:pt x="603743" y="426719"/>
                  </a:lnTo>
                  <a:lnTo>
                    <a:pt x="605952" y="402589"/>
                  </a:lnTo>
                  <a:lnTo>
                    <a:pt x="603370" y="383539"/>
                  </a:lnTo>
                  <a:lnTo>
                    <a:pt x="598654" y="364489"/>
                  </a:lnTo>
                  <a:lnTo>
                    <a:pt x="596237" y="346709"/>
                  </a:lnTo>
                  <a:lnTo>
                    <a:pt x="600552" y="330200"/>
                  </a:lnTo>
                  <a:lnTo>
                    <a:pt x="599194" y="323850"/>
                  </a:lnTo>
                  <a:lnTo>
                    <a:pt x="599112" y="317500"/>
                  </a:lnTo>
                  <a:lnTo>
                    <a:pt x="603216" y="311150"/>
                  </a:lnTo>
                  <a:lnTo>
                    <a:pt x="597330" y="306069"/>
                  </a:lnTo>
                  <a:lnTo>
                    <a:pt x="592466" y="300989"/>
                  </a:lnTo>
                  <a:lnTo>
                    <a:pt x="592466" y="287019"/>
                  </a:lnTo>
                  <a:lnTo>
                    <a:pt x="601804" y="283209"/>
                  </a:lnTo>
                  <a:lnTo>
                    <a:pt x="599565" y="275589"/>
                  </a:lnTo>
                  <a:lnTo>
                    <a:pt x="599228" y="267969"/>
                  </a:lnTo>
                  <a:lnTo>
                    <a:pt x="601318" y="261619"/>
                  </a:lnTo>
                  <a:lnTo>
                    <a:pt x="602765" y="255269"/>
                  </a:lnTo>
                  <a:lnTo>
                    <a:pt x="600497" y="245109"/>
                  </a:lnTo>
                  <a:lnTo>
                    <a:pt x="596597" y="233679"/>
                  </a:lnTo>
                  <a:lnTo>
                    <a:pt x="594249" y="219709"/>
                  </a:lnTo>
                  <a:lnTo>
                    <a:pt x="595457" y="205739"/>
                  </a:lnTo>
                  <a:lnTo>
                    <a:pt x="602226" y="194309"/>
                  </a:lnTo>
                  <a:lnTo>
                    <a:pt x="601910" y="191769"/>
                  </a:lnTo>
                  <a:lnTo>
                    <a:pt x="601376" y="187959"/>
                  </a:lnTo>
                  <a:lnTo>
                    <a:pt x="600289" y="185419"/>
                  </a:lnTo>
                  <a:lnTo>
                    <a:pt x="599194" y="184150"/>
                  </a:lnTo>
                  <a:lnTo>
                    <a:pt x="596614" y="175259"/>
                  </a:lnTo>
                  <a:lnTo>
                    <a:pt x="598101" y="171450"/>
                  </a:lnTo>
                  <a:lnTo>
                    <a:pt x="601647" y="165100"/>
                  </a:lnTo>
                  <a:lnTo>
                    <a:pt x="602175" y="165100"/>
                  </a:lnTo>
                  <a:lnTo>
                    <a:pt x="601480" y="162559"/>
                  </a:lnTo>
                  <a:lnTo>
                    <a:pt x="601301" y="160019"/>
                  </a:lnTo>
                  <a:lnTo>
                    <a:pt x="602838" y="154939"/>
                  </a:lnTo>
                  <a:lnTo>
                    <a:pt x="601294" y="148589"/>
                  </a:lnTo>
                  <a:lnTo>
                    <a:pt x="599311" y="142239"/>
                  </a:lnTo>
                  <a:lnTo>
                    <a:pt x="598420" y="135889"/>
                  </a:lnTo>
                  <a:lnTo>
                    <a:pt x="600152" y="129539"/>
                  </a:lnTo>
                  <a:lnTo>
                    <a:pt x="602226" y="125729"/>
                  </a:lnTo>
                  <a:lnTo>
                    <a:pt x="605026" y="123189"/>
                  </a:lnTo>
                  <a:lnTo>
                    <a:pt x="609174" y="123189"/>
                  </a:lnTo>
                  <a:lnTo>
                    <a:pt x="609490" y="118109"/>
                  </a:lnTo>
                  <a:lnTo>
                    <a:pt x="610373" y="113029"/>
                  </a:lnTo>
                  <a:lnTo>
                    <a:pt x="611564" y="109219"/>
                  </a:lnTo>
                  <a:lnTo>
                    <a:pt x="610373" y="105409"/>
                  </a:lnTo>
                  <a:lnTo>
                    <a:pt x="608987" y="101600"/>
                  </a:lnTo>
                  <a:lnTo>
                    <a:pt x="608187" y="97789"/>
                  </a:lnTo>
                  <a:lnTo>
                    <a:pt x="605502" y="96519"/>
                  </a:lnTo>
                  <a:lnTo>
                    <a:pt x="604037" y="92709"/>
                  </a:lnTo>
                  <a:lnTo>
                    <a:pt x="605185" y="88900"/>
                  </a:lnTo>
                  <a:lnTo>
                    <a:pt x="603933" y="88900"/>
                  </a:lnTo>
                  <a:lnTo>
                    <a:pt x="604753" y="81279"/>
                  </a:lnTo>
                  <a:lnTo>
                    <a:pt x="613030" y="72389"/>
                  </a:lnTo>
                  <a:lnTo>
                    <a:pt x="613030" y="69850"/>
                  </a:lnTo>
                  <a:lnTo>
                    <a:pt x="615481" y="62229"/>
                  </a:lnTo>
                  <a:lnTo>
                    <a:pt x="609596" y="60959"/>
                  </a:lnTo>
                  <a:lnTo>
                    <a:pt x="607363" y="55879"/>
                  </a:lnTo>
                  <a:lnTo>
                    <a:pt x="604861" y="54609"/>
                  </a:lnTo>
                  <a:lnTo>
                    <a:pt x="603321" y="52069"/>
                  </a:lnTo>
                  <a:lnTo>
                    <a:pt x="602679" y="49529"/>
                  </a:lnTo>
                  <a:lnTo>
                    <a:pt x="600552" y="49529"/>
                  </a:lnTo>
                  <a:lnTo>
                    <a:pt x="598374" y="48259"/>
                  </a:lnTo>
                  <a:lnTo>
                    <a:pt x="597279" y="43179"/>
                  </a:lnTo>
                  <a:lnTo>
                    <a:pt x="597866" y="36829"/>
                  </a:lnTo>
                  <a:lnTo>
                    <a:pt x="602280" y="33019"/>
                  </a:lnTo>
                  <a:lnTo>
                    <a:pt x="605236" y="33019"/>
                  </a:lnTo>
                  <a:lnTo>
                    <a:pt x="607418" y="27939"/>
                  </a:lnTo>
                  <a:lnTo>
                    <a:pt x="608069" y="25400"/>
                  </a:lnTo>
                  <a:lnTo>
                    <a:pt x="138055" y="25400"/>
                  </a:lnTo>
                  <a:lnTo>
                    <a:pt x="132362" y="22859"/>
                  </a:lnTo>
                  <a:lnTo>
                    <a:pt x="123631" y="13969"/>
                  </a:lnTo>
                  <a:lnTo>
                    <a:pt x="88239" y="13969"/>
                  </a:lnTo>
                  <a:lnTo>
                    <a:pt x="86032" y="12700"/>
                  </a:lnTo>
                  <a:lnTo>
                    <a:pt x="48806" y="12700"/>
                  </a:lnTo>
                  <a:lnTo>
                    <a:pt x="43139" y="11429"/>
                  </a:lnTo>
                  <a:lnTo>
                    <a:pt x="38614" y="10159"/>
                  </a:lnTo>
                  <a:lnTo>
                    <a:pt x="35874" y="7619"/>
                  </a:lnTo>
                  <a:lnTo>
                    <a:pt x="34089" y="3809"/>
                  </a:lnTo>
                  <a:lnTo>
                    <a:pt x="28747" y="2539"/>
                  </a:lnTo>
                  <a:lnTo>
                    <a:pt x="22189" y="1269"/>
                  </a:lnTo>
                  <a:close/>
                </a:path>
                <a:path w="615950" h="608330">
                  <a:moveTo>
                    <a:pt x="599300" y="591819"/>
                  </a:moveTo>
                  <a:lnTo>
                    <a:pt x="574478" y="591819"/>
                  </a:lnTo>
                  <a:lnTo>
                    <a:pt x="579021" y="594359"/>
                  </a:lnTo>
                  <a:lnTo>
                    <a:pt x="579648" y="598169"/>
                  </a:lnTo>
                  <a:lnTo>
                    <a:pt x="581275" y="601979"/>
                  </a:lnTo>
                  <a:lnTo>
                    <a:pt x="588816" y="603250"/>
                  </a:lnTo>
                  <a:lnTo>
                    <a:pt x="592466" y="603250"/>
                  </a:lnTo>
                  <a:lnTo>
                    <a:pt x="597866" y="600709"/>
                  </a:lnTo>
                  <a:lnTo>
                    <a:pt x="601143" y="598169"/>
                  </a:lnTo>
                  <a:lnTo>
                    <a:pt x="600656" y="595629"/>
                  </a:lnTo>
                  <a:lnTo>
                    <a:pt x="600099" y="594359"/>
                  </a:lnTo>
                  <a:lnTo>
                    <a:pt x="599300" y="591819"/>
                  </a:lnTo>
                  <a:close/>
                </a:path>
                <a:path w="615950" h="608330">
                  <a:moveTo>
                    <a:pt x="80688" y="593089"/>
                  </a:moveTo>
                  <a:lnTo>
                    <a:pt x="46836" y="593089"/>
                  </a:lnTo>
                  <a:lnTo>
                    <a:pt x="50295" y="594359"/>
                  </a:lnTo>
                  <a:lnTo>
                    <a:pt x="52899" y="595629"/>
                  </a:lnTo>
                  <a:lnTo>
                    <a:pt x="56865" y="595629"/>
                  </a:lnTo>
                  <a:lnTo>
                    <a:pt x="61017" y="596900"/>
                  </a:lnTo>
                  <a:lnTo>
                    <a:pt x="65942" y="598169"/>
                  </a:lnTo>
                  <a:lnTo>
                    <a:pt x="66099" y="598169"/>
                  </a:lnTo>
                  <a:lnTo>
                    <a:pt x="76948" y="594359"/>
                  </a:lnTo>
                  <a:lnTo>
                    <a:pt x="80688" y="593089"/>
                  </a:lnTo>
                  <a:close/>
                </a:path>
                <a:path w="615950" h="608330">
                  <a:moveTo>
                    <a:pt x="291079" y="586739"/>
                  </a:moveTo>
                  <a:lnTo>
                    <a:pt x="126724" y="586739"/>
                  </a:lnTo>
                  <a:lnTo>
                    <a:pt x="144345" y="589279"/>
                  </a:lnTo>
                  <a:lnTo>
                    <a:pt x="161464" y="593089"/>
                  </a:lnTo>
                  <a:lnTo>
                    <a:pt x="178323" y="598169"/>
                  </a:lnTo>
                  <a:lnTo>
                    <a:pt x="192290" y="595629"/>
                  </a:lnTo>
                  <a:lnTo>
                    <a:pt x="198944" y="593089"/>
                  </a:lnTo>
                  <a:lnTo>
                    <a:pt x="202482" y="591819"/>
                  </a:lnTo>
                  <a:lnTo>
                    <a:pt x="216820" y="591819"/>
                  </a:lnTo>
                  <a:lnTo>
                    <a:pt x="229424" y="590550"/>
                  </a:lnTo>
                  <a:lnTo>
                    <a:pt x="285292" y="590550"/>
                  </a:lnTo>
                  <a:lnTo>
                    <a:pt x="285796" y="589279"/>
                  </a:lnTo>
                  <a:lnTo>
                    <a:pt x="286625" y="589279"/>
                  </a:lnTo>
                  <a:lnTo>
                    <a:pt x="291079" y="586739"/>
                  </a:lnTo>
                  <a:close/>
                </a:path>
                <a:path w="615950" h="608330">
                  <a:moveTo>
                    <a:pt x="216820" y="591819"/>
                  </a:moveTo>
                  <a:lnTo>
                    <a:pt x="202482" y="591819"/>
                  </a:lnTo>
                  <a:lnTo>
                    <a:pt x="207695" y="594359"/>
                  </a:lnTo>
                  <a:lnTo>
                    <a:pt x="209397" y="598169"/>
                  </a:lnTo>
                  <a:lnTo>
                    <a:pt x="211367" y="594359"/>
                  </a:lnTo>
                  <a:lnTo>
                    <a:pt x="213260" y="593089"/>
                  </a:lnTo>
                  <a:lnTo>
                    <a:pt x="216820" y="591819"/>
                  </a:lnTo>
                  <a:close/>
                </a:path>
                <a:path w="615950" h="608330">
                  <a:moveTo>
                    <a:pt x="285292" y="590550"/>
                  </a:moveTo>
                  <a:lnTo>
                    <a:pt x="229424" y="590550"/>
                  </a:lnTo>
                  <a:lnTo>
                    <a:pt x="240783" y="593089"/>
                  </a:lnTo>
                  <a:lnTo>
                    <a:pt x="251939" y="596900"/>
                  </a:lnTo>
                  <a:lnTo>
                    <a:pt x="263931" y="595629"/>
                  </a:lnTo>
                  <a:lnTo>
                    <a:pt x="270976" y="593089"/>
                  </a:lnTo>
                  <a:lnTo>
                    <a:pt x="277845" y="591819"/>
                  </a:lnTo>
                  <a:lnTo>
                    <a:pt x="284605" y="591819"/>
                  </a:lnTo>
                  <a:lnTo>
                    <a:pt x="285292" y="590550"/>
                  </a:lnTo>
                  <a:close/>
                </a:path>
                <a:path w="615950" h="608330">
                  <a:moveTo>
                    <a:pt x="399429" y="584200"/>
                  </a:moveTo>
                  <a:lnTo>
                    <a:pt x="327525" y="584200"/>
                  </a:lnTo>
                  <a:lnTo>
                    <a:pt x="335189" y="586739"/>
                  </a:lnTo>
                  <a:lnTo>
                    <a:pt x="340380" y="593089"/>
                  </a:lnTo>
                  <a:lnTo>
                    <a:pt x="348336" y="593089"/>
                  </a:lnTo>
                  <a:lnTo>
                    <a:pt x="356317" y="594359"/>
                  </a:lnTo>
                  <a:lnTo>
                    <a:pt x="364489" y="594359"/>
                  </a:lnTo>
                  <a:lnTo>
                    <a:pt x="373479" y="591819"/>
                  </a:lnTo>
                  <a:lnTo>
                    <a:pt x="380668" y="590550"/>
                  </a:lnTo>
                  <a:lnTo>
                    <a:pt x="388195" y="590550"/>
                  </a:lnTo>
                  <a:lnTo>
                    <a:pt x="389689" y="589279"/>
                  </a:lnTo>
                  <a:lnTo>
                    <a:pt x="391796" y="588009"/>
                  </a:lnTo>
                  <a:lnTo>
                    <a:pt x="396396" y="588009"/>
                  </a:lnTo>
                  <a:lnTo>
                    <a:pt x="399429" y="584200"/>
                  </a:lnTo>
                  <a:close/>
                </a:path>
                <a:path w="615950" h="608330">
                  <a:moveTo>
                    <a:pt x="467877" y="579119"/>
                  </a:moveTo>
                  <a:lnTo>
                    <a:pt x="409129" y="579119"/>
                  </a:lnTo>
                  <a:lnTo>
                    <a:pt x="417486" y="580389"/>
                  </a:lnTo>
                  <a:lnTo>
                    <a:pt x="424577" y="585469"/>
                  </a:lnTo>
                  <a:lnTo>
                    <a:pt x="425610" y="588009"/>
                  </a:lnTo>
                  <a:lnTo>
                    <a:pt x="426388" y="589279"/>
                  </a:lnTo>
                  <a:lnTo>
                    <a:pt x="427022" y="590550"/>
                  </a:lnTo>
                  <a:lnTo>
                    <a:pt x="433303" y="590550"/>
                  </a:lnTo>
                  <a:lnTo>
                    <a:pt x="439747" y="591819"/>
                  </a:lnTo>
                  <a:lnTo>
                    <a:pt x="446126" y="591819"/>
                  </a:lnTo>
                  <a:lnTo>
                    <a:pt x="452106" y="585469"/>
                  </a:lnTo>
                  <a:lnTo>
                    <a:pt x="459628" y="580389"/>
                  </a:lnTo>
                  <a:lnTo>
                    <a:pt x="467877" y="579119"/>
                  </a:lnTo>
                  <a:close/>
                </a:path>
                <a:path w="615950" h="608330">
                  <a:moveTo>
                    <a:pt x="594404" y="579119"/>
                  </a:moveTo>
                  <a:lnTo>
                    <a:pt x="467877" y="579119"/>
                  </a:lnTo>
                  <a:lnTo>
                    <a:pt x="476035" y="582929"/>
                  </a:lnTo>
                  <a:lnTo>
                    <a:pt x="479204" y="585469"/>
                  </a:lnTo>
                  <a:lnTo>
                    <a:pt x="481446" y="589279"/>
                  </a:lnTo>
                  <a:lnTo>
                    <a:pt x="483836" y="591819"/>
                  </a:lnTo>
                  <a:lnTo>
                    <a:pt x="486205" y="590550"/>
                  </a:lnTo>
                  <a:lnTo>
                    <a:pt x="491605" y="590550"/>
                  </a:lnTo>
                  <a:lnTo>
                    <a:pt x="497174" y="589279"/>
                  </a:lnTo>
                  <a:lnTo>
                    <a:pt x="509598" y="589279"/>
                  </a:lnTo>
                  <a:lnTo>
                    <a:pt x="511430" y="585469"/>
                  </a:lnTo>
                  <a:lnTo>
                    <a:pt x="515207" y="582929"/>
                  </a:lnTo>
                  <a:lnTo>
                    <a:pt x="522292" y="581659"/>
                  </a:lnTo>
                  <a:lnTo>
                    <a:pt x="594889" y="581659"/>
                  </a:lnTo>
                  <a:lnTo>
                    <a:pt x="594404" y="579119"/>
                  </a:lnTo>
                  <a:close/>
                </a:path>
                <a:path w="615950" h="608330">
                  <a:moveTo>
                    <a:pt x="596510" y="585469"/>
                  </a:moveTo>
                  <a:lnTo>
                    <a:pt x="559149" y="585469"/>
                  </a:lnTo>
                  <a:lnTo>
                    <a:pt x="565931" y="586739"/>
                  </a:lnTo>
                  <a:lnTo>
                    <a:pt x="573487" y="591819"/>
                  </a:lnTo>
                  <a:lnTo>
                    <a:pt x="598215" y="591819"/>
                  </a:lnTo>
                  <a:lnTo>
                    <a:pt x="597383" y="590550"/>
                  </a:lnTo>
                  <a:lnTo>
                    <a:pt x="597330" y="589279"/>
                  </a:lnTo>
                  <a:lnTo>
                    <a:pt x="598050" y="589279"/>
                  </a:lnTo>
                  <a:lnTo>
                    <a:pt x="596510" y="585469"/>
                  </a:lnTo>
                  <a:close/>
                </a:path>
                <a:path w="615950" h="608330">
                  <a:moveTo>
                    <a:pt x="327525" y="584200"/>
                  </a:moveTo>
                  <a:lnTo>
                    <a:pt x="303628" y="584200"/>
                  </a:lnTo>
                  <a:lnTo>
                    <a:pt x="311263" y="586739"/>
                  </a:lnTo>
                  <a:lnTo>
                    <a:pt x="318797" y="590550"/>
                  </a:lnTo>
                  <a:lnTo>
                    <a:pt x="319886" y="590550"/>
                  </a:lnTo>
                  <a:lnTo>
                    <a:pt x="327525" y="584200"/>
                  </a:lnTo>
                  <a:close/>
                </a:path>
                <a:path w="615950" h="608330">
                  <a:moveTo>
                    <a:pt x="594889" y="581659"/>
                  </a:moveTo>
                  <a:lnTo>
                    <a:pt x="539131" y="581659"/>
                  </a:lnTo>
                  <a:lnTo>
                    <a:pt x="547284" y="584200"/>
                  </a:lnTo>
                  <a:lnTo>
                    <a:pt x="552999" y="586739"/>
                  </a:lnTo>
                  <a:lnTo>
                    <a:pt x="559149" y="585469"/>
                  </a:lnTo>
                  <a:lnTo>
                    <a:pt x="596510" y="585469"/>
                  </a:lnTo>
                  <a:lnTo>
                    <a:pt x="594889" y="581659"/>
                  </a:lnTo>
                  <a:close/>
                </a:path>
                <a:path w="615950" h="608330">
                  <a:moveTo>
                    <a:pt x="210492" y="0"/>
                  </a:moveTo>
                  <a:lnTo>
                    <a:pt x="207882" y="1269"/>
                  </a:lnTo>
                  <a:lnTo>
                    <a:pt x="202537" y="1269"/>
                  </a:lnTo>
                  <a:lnTo>
                    <a:pt x="186725" y="6350"/>
                  </a:lnTo>
                  <a:lnTo>
                    <a:pt x="178142" y="6358"/>
                  </a:lnTo>
                  <a:lnTo>
                    <a:pt x="167253" y="7619"/>
                  </a:lnTo>
                  <a:lnTo>
                    <a:pt x="159701" y="13969"/>
                  </a:lnTo>
                  <a:lnTo>
                    <a:pt x="152843" y="20319"/>
                  </a:lnTo>
                  <a:lnTo>
                    <a:pt x="143960" y="25400"/>
                  </a:lnTo>
                  <a:lnTo>
                    <a:pt x="608069" y="25400"/>
                  </a:lnTo>
                  <a:lnTo>
                    <a:pt x="608721" y="22859"/>
                  </a:lnTo>
                  <a:lnTo>
                    <a:pt x="610185" y="17779"/>
                  </a:lnTo>
                  <a:lnTo>
                    <a:pt x="610416" y="15239"/>
                  </a:lnTo>
                  <a:lnTo>
                    <a:pt x="302787" y="15239"/>
                  </a:lnTo>
                  <a:lnTo>
                    <a:pt x="293818" y="12700"/>
                  </a:lnTo>
                  <a:lnTo>
                    <a:pt x="290386" y="10159"/>
                  </a:lnTo>
                  <a:lnTo>
                    <a:pt x="220684" y="10159"/>
                  </a:lnTo>
                  <a:lnTo>
                    <a:pt x="218610" y="8889"/>
                  </a:lnTo>
                  <a:lnTo>
                    <a:pt x="217674" y="8889"/>
                  </a:lnTo>
                  <a:lnTo>
                    <a:pt x="217253" y="7619"/>
                  </a:lnTo>
                  <a:lnTo>
                    <a:pt x="217040" y="7619"/>
                  </a:lnTo>
                  <a:lnTo>
                    <a:pt x="214430" y="5079"/>
                  </a:lnTo>
                  <a:lnTo>
                    <a:pt x="212356" y="3809"/>
                  </a:lnTo>
                  <a:lnTo>
                    <a:pt x="210492" y="0"/>
                  </a:lnTo>
                  <a:close/>
                </a:path>
                <a:path w="615950" h="608330">
                  <a:moveTo>
                    <a:pt x="332497" y="6358"/>
                  </a:moveTo>
                  <a:lnTo>
                    <a:pt x="323053" y="8889"/>
                  </a:lnTo>
                  <a:lnTo>
                    <a:pt x="318557" y="8889"/>
                  </a:lnTo>
                  <a:lnTo>
                    <a:pt x="311312" y="13969"/>
                  </a:lnTo>
                  <a:lnTo>
                    <a:pt x="302787" y="15239"/>
                  </a:lnTo>
                  <a:lnTo>
                    <a:pt x="610416" y="15239"/>
                  </a:lnTo>
                  <a:lnTo>
                    <a:pt x="610497" y="11429"/>
                  </a:lnTo>
                  <a:lnTo>
                    <a:pt x="432587" y="11429"/>
                  </a:lnTo>
                  <a:lnTo>
                    <a:pt x="427421" y="7619"/>
                  </a:lnTo>
                  <a:lnTo>
                    <a:pt x="335906" y="7619"/>
                  </a:lnTo>
                  <a:lnTo>
                    <a:pt x="332497" y="6358"/>
                  </a:lnTo>
                  <a:close/>
                </a:path>
                <a:path w="615950" h="608330">
                  <a:moveTo>
                    <a:pt x="116545" y="7619"/>
                  </a:moveTo>
                  <a:lnTo>
                    <a:pt x="108820" y="7619"/>
                  </a:lnTo>
                  <a:lnTo>
                    <a:pt x="92711" y="12700"/>
                  </a:lnTo>
                  <a:lnTo>
                    <a:pt x="88239" y="13969"/>
                  </a:lnTo>
                  <a:lnTo>
                    <a:pt x="123631" y="13969"/>
                  </a:lnTo>
                  <a:lnTo>
                    <a:pt x="116545" y="7619"/>
                  </a:lnTo>
                  <a:close/>
                </a:path>
                <a:path w="615950" h="608330">
                  <a:moveTo>
                    <a:pt x="71320" y="5079"/>
                  </a:moveTo>
                  <a:lnTo>
                    <a:pt x="67643" y="6358"/>
                  </a:lnTo>
                  <a:lnTo>
                    <a:pt x="63764" y="7619"/>
                  </a:lnTo>
                  <a:lnTo>
                    <a:pt x="59983" y="8889"/>
                  </a:lnTo>
                  <a:lnTo>
                    <a:pt x="54414" y="11429"/>
                  </a:lnTo>
                  <a:lnTo>
                    <a:pt x="48806" y="12700"/>
                  </a:lnTo>
                  <a:lnTo>
                    <a:pt x="86032" y="12700"/>
                  </a:lnTo>
                  <a:lnTo>
                    <a:pt x="83826" y="11429"/>
                  </a:lnTo>
                  <a:lnTo>
                    <a:pt x="81965" y="6350"/>
                  </a:lnTo>
                  <a:lnTo>
                    <a:pt x="74585" y="6350"/>
                  </a:lnTo>
                  <a:lnTo>
                    <a:pt x="71320" y="5079"/>
                  </a:lnTo>
                  <a:close/>
                </a:path>
                <a:path w="615950" h="608330">
                  <a:moveTo>
                    <a:pt x="447749" y="6350"/>
                  </a:moveTo>
                  <a:lnTo>
                    <a:pt x="446852" y="6358"/>
                  </a:lnTo>
                  <a:lnTo>
                    <a:pt x="439851" y="8889"/>
                  </a:lnTo>
                  <a:lnTo>
                    <a:pt x="432587" y="11429"/>
                  </a:lnTo>
                  <a:lnTo>
                    <a:pt x="610497" y="11429"/>
                  </a:lnTo>
                  <a:lnTo>
                    <a:pt x="610444" y="7619"/>
                  </a:lnTo>
                  <a:lnTo>
                    <a:pt x="448179" y="7619"/>
                  </a:lnTo>
                  <a:lnTo>
                    <a:pt x="447749" y="6350"/>
                  </a:lnTo>
                  <a:close/>
                </a:path>
                <a:path w="615950" h="608330">
                  <a:moveTo>
                    <a:pt x="285239" y="6350"/>
                  </a:moveTo>
                  <a:lnTo>
                    <a:pt x="233214" y="6358"/>
                  </a:lnTo>
                  <a:lnTo>
                    <a:pt x="231862" y="8889"/>
                  </a:lnTo>
                  <a:lnTo>
                    <a:pt x="229464" y="10159"/>
                  </a:lnTo>
                  <a:lnTo>
                    <a:pt x="290386" y="10159"/>
                  </a:lnTo>
                  <a:lnTo>
                    <a:pt x="285239" y="6350"/>
                  </a:lnTo>
                  <a:close/>
                </a:path>
                <a:path w="615950" h="608330">
                  <a:moveTo>
                    <a:pt x="363719" y="1269"/>
                  </a:moveTo>
                  <a:lnTo>
                    <a:pt x="340697" y="5079"/>
                  </a:lnTo>
                  <a:lnTo>
                    <a:pt x="338448" y="6358"/>
                  </a:lnTo>
                  <a:lnTo>
                    <a:pt x="335906" y="7619"/>
                  </a:lnTo>
                  <a:lnTo>
                    <a:pt x="427421" y="7619"/>
                  </a:lnTo>
                  <a:lnTo>
                    <a:pt x="421564" y="6350"/>
                  </a:lnTo>
                  <a:lnTo>
                    <a:pt x="393432" y="6350"/>
                  </a:lnTo>
                  <a:lnTo>
                    <a:pt x="383141" y="5079"/>
                  </a:lnTo>
                  <a:lnTo>
                    <a:pt x="377741" y="2539"/>
                  </a:lnTo>
                  <a:lnTo>
                    <a:pt x="364972" y="2539"/>
                  </a:lnTo>
                  <a:lnTo>
                    <a:pt x="363719" y="1269"/>
                  </a:lnTo>
                  <a:close/>
                </a:path>
                <a:path w="615950" h="608330">
                  <a:moveTo>
                    <a:pt x="466298" y="2539"/>
                  </a:moveTo>
                  <a:lnTo>
                    <a:pt x="460235" y="2539"/>
                  </a:lnTo>
                  <a:lnTo>
                    <a:pt x="452887" y="3809"/>
                  </a:lnTo>
                  <a:lnTo>
                    <a:pt x="451130" y="3809"/>
                  </a:lnTo>
                  <a:lnTo>
                    <a:pt x="447379" y="6350"/>
                  </a:lnTo>
                  <a:lnTo>
                    <a:pt x="447863" y="6358"/>
                  </a:lnTo>
                  <a:lnTo>
                    <a:pt x="448179" y="7619"/>
                  </a:lnTo>
                  <a:lnTo>
                    <a:pt x="477742" y="7619"/>
                  </a:lnTo>
                  <a:lnTo>
                    <a:pt x="474739" y="6350"/>
                  </a:lnTo>
                  <a:lnTo>
                    <a:pt x="466298" y="2539"/>
                  </a:lnTo>
                  <a:close/>
                </a:path>
                <a:path w="615950" h="608330">
                  <a:moveTo>
                    <a:pt x="507203" y="2539"/>
                  </a:moveTo>
                  <a:lnTo>
                    <a:pt x="499774" y="2539"/>
                  </a:lnTo>
                  <a:lnTo>
                    <a:pt x="495039" y="3809"/>
                  </a:lnTo>
                  <a:lnTo>
                    <a:pt x="488552" y="5079"/>
                  </a:lnTo>
                  <a:lnTo>
                    <a:pt x="482163" y="5079"/>
                  </a:lnTo>
                  <a:lnTo>
                    <a:pt x="480280" y="6358"/>
                  </a:lnTo>
                  <a:lnTo>
                    <a:pt x="477742" y="7619"/>
                  </a:lnTo>
                  <a:lnTo>
                    <a:pt x="610444" y="7619"/>
                  </a:lnTo>
                  <a:lnTo>
                    <a:pt x="610426" y="6350"/>
                  </a:lnTo>
                  <a:lnTo>
                    <a:pt x="521831" y="6350"/>
                  </a:lnTo>
                  <a:lnTo>
                    <a:pt x="514570" y="5079"/>
                  </a:lnTo>
                  <a:lnTo>
                    <a:pt x="507203" y="2539"/>
                  </a:lnTo>
                  <a:close/>
                </a:path>
                <a:path w="615950" h="608330">
                  <a:moveTo>
                    <a:pt x="250463" y="3809"/>
                  </a:moveTo>
                  <a:lnTo>
                    <a:pt x="237824" y="3809"/>
                  </a:lnTo>
                  <a:lnTo>
                    <a:pt x="236621" y="5079"/>
                  </a:lnTo>
                  <a:lnTo>
                    <a:pt x="235076" y="6350"/>
                  </a:lnTo>
                  <a:lnTo>
                    <a:pt x="256129" y="6350"/>
                  </a:lnTo>
                  <a:lnTo>
                    <a:pt x="250463" y="3809"/>
                  </a:lnTo>
                  <a:close/>
                </a:path>
                <a:path w="615950" h="608330">
                  <a:moveTo>
                    <a:pt x="267416" y="3809"/>
                  </a:moveTo>
                  <a:lnTo>
                    <a:pt x="256129" y="6350"/>
                  </a:lnTo>
                  <a:lnTo>
                    <a:pt x="272045" y="6350"/>
                  </a:lnTo>
                  <a:lnTo>
                    <a:pt x="267416" y="3809"/>
                  </a:lnTo>
                  <a:close/>
                </a:path>
                <a:path w="615950" h="608330">
                  <a:moveTo>
                    <a:pt x="283298" y="5079"/>
                  </a:moveTo>
                  <a:lnTo>
                    <a:pt x="277604" y="6350"/>
                  </a:lnTo>
                  <a:lnTo>
                    <a:pt x="283993" y="6350"/>
                  </a:lnTo>
                  <a:lnTo>
                    <a:pt x="283298" y="5079"/>
                  </a:lnTo>
                  <a:close/>
                </a:path>
                <a:path w="615950" h="608330">
                  <a:moveTo>
                    <a:pt x="415708" y="5079"/>
                  </a:moveTo>
                  <a:lnTo>
                    <a:pt x="404333" y="5079"/>
                  </a:lnTo>
                  <a:lnTo>
                    <a:pt x="393432" y="6350"/>
                  </a:lnTo>
                  <a:lnTo>
                    <a:pt x="421564" y="6350"/>
                  </a:lnTo>
                  <a:lnTo>
                    <a:pt x="415708" y="5079"/>
                  </a:lnTo>
                  <a:close/>
                </a:path>
                <a:path w="615950" h="608330">
                  <a:moveTo>
                    <a:pt x="547164" y="1269"/>
                  </a:moveTo>
                  <a:lnTo>
                    <a:pt x="538091" y="2539"/>
                  </a:lnTo>
                  <a:lnTo>
                    <a:pt x="528944" y="5079"/>
                  </a:lnTo>
                  <a:lnTo>
                    <a:pt x="521831" y="6350"/>
                  </a:lnTo>
                  <a:lnTo>
                    <a:pt x="576934" y="6350"/>
                  </a:lnTo>
                  <a:lnTo>
                    <a:pt x="565265" y="5079"/>
                  </a:lnTo>
                  <a:lnTo>
                    <a:pt x="556207" y="2539"/>
                  </a:lnTo>
                  <a:lnTo>
                    <a:pt x="547164" y="1269"/>
                  </a:lnTo>
                  <a:close/>
                </a:path>
                <a:path w="615950" h="608330">
                  <a:moveTo>
                    <a:pt x="598970" y="2539"/>
                  </a:moveTo>
                  <a:lnTo>
                    <a:pt x="587988" y="3809"/>
                  </a:lnTo>
                  <a:lnTo>
                    <a:pt x="576934" y="6350"/>
                  </a:lnTo>
                  <a:lnTo>
                    <a:pt x="610426" y="6350"/>
                  </a:lnTo>
                  <a:lnTo>
                    <a:pt x="598970" y="2539"/>
                  </a:lnTo>
                  <a:close/>
                </a:path>
                <a:path w="615950" h="608330">
                  <a:moveTo>
                    <a:pt x="371728" y="1269"/>
                  </a:moveTo>
                  <a:lnTo>
                    <a:pt x="365310" y="1269"/>
                  </a:lnTo>
                  <a:lnTo>
                    <a:pt x="365206" y="2539"/>
                  </a:lnTo>
                  <a:lnTo>
                    <a:pt x="377741" y="2539"/>
                  </a:lnTo>
                  <a:lnTo>
                    <a:pt x="371728" y="1269"/>
                  </a:lnTo>
                  <a:close/>
                </a:path>
              </a:pathLst>
            </a:custGeom>
            <a:solidFill>
              <a:srgbClr val="D52F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615948" y="231725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0"/>
                  </a:moveTo>
                  <a:lnTo>
                    <a:pt x="0" y="2898"/>
                  </a:lnTo>
                  <a:lnTo>
                    <a:pt x="213" y="2739"/>
                  </a:lnTo>
                  <a:lnTo>
                    <a:pt x="476" y="2559"/>
                  </a:lnTo>
                  <a:lnTo>
                    <a:pt x="737" y="2180"/>
                  </a:lnTo>
                  <a:lnTo>
                    <a:pt x="529" y="1306"/>
                  </a:lnTo>
                  <a:lnTo>
                    <a:pt x="213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1E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17500" y="1877104"/>
              <a:ext cx="170225" cy="13404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68200" y="1877478"/>
              <a:ext cx="188931" cy="13441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5635" y="2050182"/>
              <a:ext cx="181536" cy="13068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74958" y="2047949"/>
              <a:ext cx="182040" cy="13478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9036" y="2218950"/>
              <a:ext cx="170870" cy="13273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50240" y="2218200"/>
              <a:ext cx="215808" cy="132368"/>
            </a:xfrm>
            <a:prstGeom prst="rect">
              <a:avLst/>
            </a:prstGeom>
          </p:spPr>
        </p:pic>
      </p:grpSp>
      <p:pic>
        <p:nvPicPr>
          <p:cNvPr id="38" name="object 38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93103" y="2678392"/>
            <a:ext cx="1624261" cy="976889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995987" y="2678392"/>
            <a:ext cx="1254437" cy="976889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41020" y="2678392"/>
            <a:ext cx="1910764" cy="1566244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127494" y="549024"/>
            <a:ext cx="3798062" cy="878839"/>
          </a:xfrm>
          <a:prstGeom prst="rect">
            <a:avLst/>
          </a:prstGeom>
        </p:spPr>
      </p:pic>
      <p:grpSp>
        <p:nvGrpSpPr>
          <p:cNvPr id="42" name="object 42" descr=""/>
          <p:cNvGrpSpPr/>
          <p:nvPr/>
        </p:nvGrpSpPr>
        <p:grpSpPr>
          <a:xfrm>
            <a:off x="8154091" y="6720835"/>
            <a:ext cx="1979930" cy="316230"/>
            <a:chOff x="8154091" y="6720835"/>
            <a:chExt cx="1979930" cy="316230"/>
          </a:xfrm>
        </p:grpSpPr>
        <p:pic>
          <p:nvPicPr>
            <p:cNvPr id="43" name="object 4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54091" y="6720896"/>
              <a:ext cx="1027779" cy="31587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222483" y="6720835"/>
              <a:ext cx="911517" cy="316022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8154150" y="7104552"/>
            <a:ext cx="589915" cy="81280"/>
            <a:chOff x="8154150" y="7104552"/>
            <a:chExt cx="589915" cy="81280"/>
          </a:xfrm>
        </p:grpSpPr>
        <p:pic>
          <p:nvPicPr>
            <p:cNvPr id="46" name="object 4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54150" y="7105409"/>
              <a:ext cx="65171" cy="79340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241426" y="7104560"/>
              <a:ext cx="72478" cy="8102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33725" y="7104552"/>
              <a:ext cx="409874" cy="81018"/>
            </a:xfrm>
            <a:prstGeom prst="rect">
              <a:avLst/>
            </a:prstGeom>
          </p:spPr>
        </p:pic>
      </p:grpSp>
      <p:sp>
        <p:nvSpPr>
          <p:cNvPr id="49" name="object 49" descr=""/>
          <p:cNvSpPr/>
          <p:nvPr/>
        </p:nvSpPr>
        <p:spPr>
          <a:xfrm>
            <a:off x="8790854" y="7147724"/>
            <a:ext cx="61594" cy="11430"/>
          </a:xfrm>
          <a:custGeom>
            <a:avLst/>
            <a:gdLst/>
            <a:ahLst/>
            <a:cxnLst/>
            <a:rect l="l" t="t" r="r" b="b"/>
            <a:pathLst>
              <a:path w="61595" h="11429">
                <a:moveTo>
                  <a:pt x="61527" y="0"/>
                </a:moveTo>
                <a:lnTo>
                  <a:pt x="0" y="0"/>
                </a:lnTo>
                <a:lnTo>
                  <a:pt x="0" y="11418"/>
                </a:lnTo>
                <a:lnTo>
                  <a:pt x="61527" y="11418"/>
                </a:lnTo>
                <a:lnTo>
                  <a:pt x="61527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8910208" y="7104552"/>
            <a:ext cx="1223645" cy="81280"/>
            <a:chOff x="8910208" y="7104552"/>
            <a:chExt cx="1223645" cy="81280"/>
          </a:xfrm>
        </p:grpSpPr>
        <p:pic>
          <p:nvPicPr>
            <p:cNvPr id="51" name="object 5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10208" y="7104552"/>
              <a:ext cx="230583" cy="80197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162892" y="7104563"/>
              <a:ext cx="418575" cy="8100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624373" y="7104560"/>
              <a:ext cx="291992" cy="81026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36186" y="7105409"/>
              <a:ext cx="69502" cy="79340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027796" y="7104563"/>
              <a:ext cx="72478" cy="81024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10122382" y="7105415"/>
              <a:ext cx="12065" cy="79375"/>
            </a:xfrm>
            <a:custGeom>
              <a:avLst/>
              <a:gdLst/>
              <a:ahLst/>
              <a:cxnLst/>
              <a:rect l="l" t="t" r="r" b="b"/>
              <a:pathLst>
                <a:path w="12065" h="79375">
                  <a:moveTo>
                    <a:pt x="11442" y="65900"/>
                  </a:moveTo>
                  <a:lnTo>
                    <a:pt x="0" y="65900"/>
                  </a:lnTo>
                  <a:lnTo>
                    <a:pt x="0" y="79336"/>
                  </a:lnTo>
                  <a:lnTo>
                    <a:pt x="11442" y="79336"/>
                  </a:lnTo>
                  <a:lnTo>
                    <a:pt x="11442" y="65900"/>
                  </a:lnTo>
                  <a:close/>
                </a:path>
                <a:path w="12065" h="79375">
                  <a:moveTo>
                    <a:pt x="11442" y="0"/>
                  </a:moveTo>
                  <a:lnTo>
                    <a:pt x="0" y="0"/>
                  </a:lnTo>
                  <a:lnTo>
                    <a:pt x="0" y="56908"/>
                  </a:lnTo>
                  <a:lnTo>
                    <a:pt x="11442" y="56908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7" name="object 57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941020" y="4613224"/>
            <a:ext cx="1520604" cy="333157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941020" y="5388019"/>
            <a:ext cx="1693904" cy="1748036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97474" y="5388019"/>
            <a:ext cx="1842696" cy="1143003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926597" y="1756267"/>
            <a:ext cx="945911" cy="2663998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387606" y="5744419"/>
            <a:ext cx="1494259" cy="981025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399616" y="4613387"/>
            <a:ext cx="1091796" cy="760001"/>
          </a:xfrm>
          <a:prstGeom prst="rect">
            <a:avLst/>
          </a:prstGeom>
        </p:spPr>
      </p:pic>
      <p:grpSp>
        <p:nvGrpSpPr>
          <p:cNvPr id="63" name="object 63" descr=""/>
          <p:cNvGrpSpPr/>
          <p:nvPr/>
        </p:nvGrpSpPr>
        <p:grpSpPr>
          <a:xfrm>
            <a:off x="7409292" y="2022144"/>
            <a:ext cx="643255" cy="159385"/>
            <a:chOff x="7409292" y="2022144"/>
            <a:chExt cx="643255" cy="159385"/>
          </a:xfrm>
        </p:grpSpPr>
        <p:pic>
          <p:nvPicPr>
            <p:cNvPr id="64" name="object 6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409292" y="2022144"/>
              <a:ext cx="147881" cy="158875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82471" y="2025339"/>
              <a:ext cx="469811" cy="152400"/>
            </a:xfrm>
            <a:prstGeom prst="rect">
              <a:avLst/>
            </a:prstGeom>
          </p:spPr>
        </p:pic>
      </p:grpSp>
      <p:sp>
        <p:nvSpPr>
          <p:cNvPr id="66" name="object 66" descr=""/>
          <p:cNvSpPr/>
          <p:nvPr/>
        </p:nvSpPr>
        <p:spPr>
          <a:xfrm>
            <a:off x="8141680" y="2098999"/>
            <a:ext cx="15240" cy="72390"/>
          </a:xfrm>
          <a:custGeom>
            <a:avLst/>
            <a:gdLst/>
            <a:ahLst/>
            <a:cxnLst/>
            <a:rect l="l" t="t" r="r" b="b"/>
            <a:pathLst>
              <a:path w="15240" h="72389">
                <a:moveTo>
                  <a:pt x="0" y="72389"/>
                </a:moveTo>
                <a:lnTo>
                  <a:pt x="15008" y="72389"/>
                </a:lnTo>
                <a:lnTo>
                  <a:pt x="15008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AB53C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7" name="object 67" descr=""/>
          <p:cNvGrpSpPr/>
          <p:nvPr/>
        </p:nvGrpSpPr>
        <p:grpSpPr>
          <a:xfrm>
            <a:off x="8141680" y="2017389"/>
            <a:ext cx="588645" cy="158115"/>
            <a:chOff x="8141680" y="2017389"/>
            <a:chExt cx="588645" cy="158115"/>
          </a:xfrm>
        </p:grpSpPr>
        <p:sp>
          <p:nvSpPr>
            <p:cNvPr id="68" name="object 68" descr=""/>
            <p:cNvSpPr/>
            <p:nvPr/>
          </p:nvSpPr>
          <p:spPr>
            <a:xfrm>
              <a:off x="8141678" y="2021529"/>
              <a:ext cx="106680" cy="149860"/>
            </a:xfrm>
            <a:custGeom>
              <a:avLst/>
              <a:gdLst/>
              <a:ahLst/>
              <a:cxnLst/>
              <a:rect l="l" t="t" r="r" b="b"/>
              <a:pathLst>
                <a:path w="106679" h="149860">
                  <a:moveTo>
                    <a:pt x="106527" y="0"/>
                  </a:moveTo>
                  <a:lnTo>
                    <a:pt x="91541" y="0"/>
                  </a:lnTo>
                  <a:lnTo>
                    <a:pt x="91541" y="62230"/>
                  </a:lnTo>
                  <a:lnTo>
                    <a:pt x="15011" y="62230"/>
                  </a:lnTo>
                  <a:lnTo>
                    <a:pt x="15011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77470"/>
                  </a:lnTo>
                  <a:lnTo>
                    <a:pt x="91541" y="77470"/>
                  </a:lnTo>
                  <a:lnTo>
                    <a:pt x="91541" y="149860"/>
                  </a:lnTo>
                  <a:lnTo>
                    <a:pt x="106527" y="149860"/>
                  </a:lnTo>
                  <a:lnTo>
                    <a:pt x="106527" y="77470"/>
                  </a:lnTo>
                  <a:lnTo>
                    <a:pt x="106527" y="62230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AB53C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73116" y="2017389"/>
              <a:ext cx="346155" cy="157849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643891" y="2021162"/>
              <a:ext cx="86104" cy="150274"/>
            </a:xfrm>
            <a:prstGeom prst="rect">
              <a:avLst/>
            </a:prstGeom>
          </p:spPr>
        </p:pic>
      </p:grpSp>
      <p:sp>
        <p:nvSpPr>
          <p:cNvPr id="71" name="object 71" descr=""/>
          <p:cNvSpPr/>
          <p:nvPr/>
        </p:nvSpPr>
        <p:spPr>
          <a:xfrm>
            <a:off x="7645197" y="2297894"/>
            <a:ext cx="849630" cy="100965"/>
          </a:xfrm>
          <a:custGeom>
            <a:avLst/>
            <a:gdLst/>
            <a:ahLst/>
            <a:cxnLst/>
            <a:rect l="l" t="t" r="r" b="b"/>
            <a:pathLst>
              <a:path w="849629" h="100964">
                <a:moveTo>
                  <a:pt x="26462" y="2400"/>
                </a:moveTo>
                <a:lnTo>
                  <a:pt x="0" y="2400"/>
                </a:lnTo>
                <a:lnTo>
                  <a:pt x="0" y="98125"/>
                </a:lnTo>
                <a:lnTo>
                  <a:pt x="35754" y="98125"/>
                </a:lnTo>
                <a:lnTo>
                  <a:pt x="43282" y="95460"/>
                </a:lnTo>
                <a:lnTo>
                  <a:pt x="50343" y="88793"/>
                </a:lnTo>
                <a:lnTo>
                  <a:pt x="9334" y="88793"/>
                </a:lnTo>
                <a:lnTo>
                  <a:pt x="9334" y="51997"/>
                </a:lnTo>
                <a:lnTo>
                  <a:pt x="49001" y="51997"/>
                </a:lnTo>
                <a:lnTo>
                  <a:pt x="46173" y="49571"/>
                </a:lnTo>
                <a:lnTo>
                  <a:pt x="42349" y="47595"/>
                </a:lnTo>
                <a:lnTo>
                  <a:pt x="37374" y="45910"/>
                </a:lnTo>
                <a:lnTo>
                  <a:pt x="41374" y="43728"/>
                </a:lnTo>
                <a:lnTo>
                  <a:pt x="42811" y="42396"/>
                </a:lnTo>
                <a:lnTo>
                  <a:pt x="9334" y="42396"/>
                </a:lnTo>
                <a:lnTo>
                  <a:pt x="9334" y="11732"/>
                </a:lnTo>
                <a:lnTo>
                  <a:pt x="44987" y="11732"/>
                </a:lnTo>
                <a:lnTo>
                  <a:pt x="43681" y="9665"/>
                </a:lnTo>
                <a:lnTo>
                  <a:pt x="40463" y="6889"/>
                </a:lnTo>
                <a:lnTo>
                  <a:pt x="32306" y="3290"/>
                </a:lnTo>
                <a:lnTo>
                  <a:pt x="26462" y="2400"/>
                </a:lnTo>
                <a:close/>
              </a:path>
              <a:path w="849629" h="100964">
                <a:moveTo>
                  <a:pt x="49001" y="51997"/>
                </a:moveTo>
                <a:lnTo>
                  <a:pt x="22862" y="51997"/>
                </a:lnTo>
                <a:lnTo>
                  <a:pt x="28554" y="52397"/>
                </a:lnTo>
                <a:lnTo>
                  <a:pt x="36687" y="54352"/>
                </a:lnTo>
                <a:lnTo>
                  <a:pt x="40506" y="56530"/>
                </a:lnTo>
                <a:lnTo>
                  <a:pt x="46061" y="62862"/>
                </a:lnTo>
                <a:lnTo>
                  <a:pt x="47462" y="66596"/>
                </a:lnTo>
                <a:lnTo>
                  <a:pt x="47462" y="74239"/>
                </a:lnTo>
                <a:lnTo>
                  <a:pt x="28219" y="88793"/>
                </a:lnTo>
                <a:lnTo>
                  <a:pt x="50343" y="88793"/>
                </a:lnTo>
                <a:lnTo>
                  <a:pt x="54528" y="84841"/>
                </a:lnTo>
                <a:lnTo>
                  <a:pt x="57326" y="78324"/>
                </a:lnTo>
                <a:lnTo>
                  <a:pt x="57269" y="66596"/>
                </a:lnTo>
                <a:lnTo>
                  <a:pt x="56573" y="63348"/>
                </a:lnTo>
                <a:lnTo>
                  <a:pt x="53596" y="56887"/>
                </a:lnTo>
                <a:lnTo>
                  <a:pt x="51530" y="54128"/>
                </a:lnTo>
                <a:lnTo>
                  <a:pt x="49001" y="51997"/>
                </a:lnTo>
                <a:close/>
              </a:path>
              <a:path w="849629" h="100964">
                <a:moveTo>
                  <a:pt x="44987" y="11732"/>
                </a:moveTo>
                <a:lnTo>
                  <a:pt x="27153" y="11732"/>
                </a:lnTo>
                <a:lnTo>
                  <a:pt x="32039" y="12978"/>
                </a:lnTo>
                <a:lnTo>
                  <a:pt x="35128" y="15464"/>
                </a:lnTo>
                <a:lnTo>
                  <a:pt x="38195" y="17978"/>
                </a:lnTo>
                <a:lnTo>
                  <a:pt x="39660" y="21264"/>
                </a:lnTo>
                <a:lnTo>
                  <a:pt x="39729" y="29044"/>
                </a:lnTo>
                <a:lnTo>
                  <a:pt x="38818" y="32017"/>
                </a:lnTo>
                <a:lnTo>
                  <a:pt x="35153" y="37353"/>
                </a:lnTo>
                <a:lnTo>
                  <a:pt x="32661" y="39307"/>
                </a:lnTo>
                <a:lnTo>
                  <a:pt x="26398" y="41777"/>
                </a:lnTo>
                <a:lnTo>
                  <a:pt x="21488" y="42396"/>
                </a:lnTo>
                <a:lnTo>
                  <a:pt x="42811" y="42396"/>
                </a:lnTo>
                <a:lnTo>
                  <a:pt x="44415" y="40910"/>
                </a:lnTo>
                <a:lnTo>
                  <a:pt x="48549" y="33929"/>
                </a:lnTo>
                <a:lnTo>
                  <a:pt x="49597" y="30067"/>
                </a:lnTo>
                <a:lnTo>
                  <a:pt x="49597" y="21264"/>
                </a:lnTo>
                <a:lnTo>
                  <a:pt x="48416" y="17110"/>
                </a:lnTo>
                <a:lnTo>
                  <a:pt x="44987" y="11732"/>
                </a:lnTo>
                <a:close/>
              </a:path>
              <a:path w="849629" h="100964">
                <a:moveTo>
                  <a:pt x="131212" y="2400"/>
                </a:moveTo>
                <a:lnTo>
                  <a:pt x="76417" y="2400"/>
                </a:lnTo>
                <a:lnTo>
                  <a:pt x="76417" y="98125"/>
                </a:lnTo>
                <a:lnTo>
                  <a:pt x="130812" y="98125"/>
                </a:lnTo>
                <a:lnTo>
                  <a:pt x="130812" y="88793"/>
                </a:lnTo>
                <a:lnTo>
                  <a:pt x="86018" y="88793"/>
                </a:lnTo>
                <a:lnTo>
                  <a:pt x="86018" y="51061"/>
                </a:lnTo>
                <a:lnTo>
                  <a:pt x="130812" y="51061"/>
                </a:lnTo>
                <a:lnTo>
                  <a:pt x="130812" y="41730"/>
                </a:lnTo>
                <a:lnTo>
                  <a:pt x="86018" y="41730"/>
                </a:lnTo>
                <a:lnTo>
                  <a:pt x="86018" y="11732"/>
                </a:lnTo>
                <a:lnTo>
                  <a:pt x="131212" y="11732"/>
                </a:lnTo>
                <a:lnTo>
                  <a:pt x="131212" y="2400"/>
                </a:lnTo>
                <a:close/>
              </a:path>
              <a:path w="849629" h="100964">
                <a:moveTo>
                  <a:pt x="186961" y="2400"/>
                </a:moveTo>
                <a:lnTo>
                  <a:pt x="184564" y="2400"/>
                </a:lnTo>
                <a:lnTo>
                  <a:pt x="139365" y="98125"/>
                </a:lnTo>
                <a:lnTo>
                  <a:pt x="150032" y="98125"/>
                </a:lnTo>
                <a:lnTo>
                  <a:pt x="164898" y="66664"/>
                </a:lnTo>
                <a:lnTo>
                  <a:pt x="216948" y="66664"/>
                </a:lnTo>
                <a:lnTo>
                  <a:pt x="212591" y="57329"/>
                </a:lnTo>
                <a:lnTo>
                  <a:pt x="169297" y="57329"/>
                </a:lnTo>
                <a:lnTo>
                  <a:pt x="185762" y="22485"/>
                </a:lnTo>
                <a:lnTo>
                  <a:pt x="196333" y="22485"/>
                </a:lnTo>
                <a:lnTo>
                  <a:pt x="186961" y="2400"/>
                </a:lnTo>
                <a:close/>
              </a:path>
              <a:path w="849629" h="100964">
                <a:moveTo>
                  <a:pt x="216948" y="66664"/>
                </a:moveTo>
                <a:lnTo>
                  <a:pt x="206383" y="66664"/>
                </a:lnTo>
                <a:lnTo>
                  <a:pt x="221338" y="98125"/>
                </a:lnTo>
                <a:lnTo>
                  <a:pt x="231627" y="98125"/>
                </a:lnTo>
                <a:lnTo>
                  <a:pt x="216948" y="66664"/>
                </a:lnTo>
                <a:close/>
              </a:path>
              <a:path w="849629" h="100964">
                <a:moveTo>
                  <a:pt x="196333" y="22485"/>
                </a:moveTo>
                <a:lnTo>
                  <a:pt x="185762" y="22485"/>
                </a:lnTo>
                <a:lnTo>
                  <a:pt x="202164" y="57329"/>
                </a:lnTo>
                <a:lnTo>
                  <a:pt x="212591" y="57329"/>
                </a:lnTo>
                <a:lnTo>
                  <a:pt x="196333" y="22485"/>
                </a:lnTo>
                <a:close/>
              </a:path>
              <a:path w="849629" h="100964">
                <a:moveTo>
                  <a:pt x="256381" y="2400"/>
                </a:moveTo>
                <a:lnTo>
                  <a:pt x="246780" y="2400"/>
                </a:lnTo>
                <a:lnTo>
                  <a:pt x="246903" y="71348"/>
                </a:lnTo>
                <a:lnTo>
                  <a:pt x="247355" y="76615"/>
                </a:lnTo>
                <a:lnTo>
                  <a:pt x="248532" y="80347"/>
                </a:lnTo>
                <a:lnTo>
                  <a:pt x="250400" y="86438"/>
                </a:lnTo>
                <a:lnTo>
                  <a:pt x="254091" y="91302"/>
                </a:lnTo>
                <a:lnTo>
                  <a:pt x="265132" y="98682"/>
                </a:lnTo>
                <a:lnTo>
                  <a:pt x="271755" y="100525"/>
                </a:lnTo>
                <a:lnTo>
                  <a:pt x="286621" y="100525"/>
                </a:lnTo>
                <a:lnTo>
                  <a:pt x="292686" y="98567"/>
                </a:lnTo>
                <a:lnTo>
                  <a:pt x="301826" y="91457"/>
                </a:lnTo>
                <a:lnTo>
                  <a:pt x="275309" y="91457"/>
                </a:lnTo>
                <a:lnTo>
                  <a:pt x="271691" y="90594"/>
                </a:lnTo>
                <a:lnTo>
                  <a:pt x="256733" y="72748"/>
                </a:lnTo>
                <a:lnTo>
                  <a:pt x="256513" y="71348"/>
                </a:lnTo>
                <a:lnTo>
                  <a:pt x="256403" y="67773"/>
                </a:lnTo>
                <a:lnTo>
                  <a:pt x="256381" y="2400"/>
                </a:lnTo>
                <a:close/>
              </a:path>
              <a:path w="849629" h="100964">
                <a:moveTo>
                  <a:pt x="310244" y="2400"/>
                </a:moveTo>
                <a:lnTo>
                  <a:pt x="300643" y="2400"/>
                </a:lnTo>
                <a:lnTo>
                  <a:pt x="300579" y="68731"/>
                </a:lnTo>
                <a:lnTo>
                  <a:pt x="300311" y="72748"/>
                </a:lnTo>
                <a:lnTo>
                  <a:pt x="282131" y="91457"/>
                </a:lnTo>
                <a:lnTo>
                  <a:pt x="301826" y="91457"/>
                </a:lnTo>
                <a:lnTo>
                  <a:pt x="302709" y="90770"/>
                </a:lnTo>
                <a:lnTo>
                  <a:pt x="306067" y="86173"/>
                </a:lnTo>
                <a:lnTo>
                  <a:pt x="309401" y="75639"/>
                </a:lnTo>
                <a:lnTo>
                  <a:pt x="310244" y="68731"/>
                </a:lnTo>
                <a:lnTo>
                  <a:pt x="310244" y="2400"/>
                </a:lnTo>
                <a:close/>
              </a:path>
              <a:path w="849629" h="100964">
                <a:moveTo>
                  <a:pt x="355283" y="11732"/>
                </a:moveTo>
                <a:lnTo>
                  <a:pt x="345549" y="11732"/>
                </a:lnTo>
                <a:lnTo>
                  <a:pt x="345549" y="98125"/>
                </a:lnTo>
                <a:lnTo>
                  <a:pt x="355283" y="98125"/>
                </a:lnTo>
                <a:lnTo>
                  <a:pt x="355283" y="11732"/>
                </a:lnTo>
                <a:close/>
              </a:path>
              <a:path w="849629" h="100964">
                <a:moveTo>
                  <a:pt x="376617" y="2400"/>
                </a:moveTo>
                <a:lnTo>
                  <a:pt x="324219" y="2400"/>
                </a:lnTo>
                <a:lnTo>
                  <a:pt x="324219" y="11732"/>
                </a:lnTo>
                <a:lnTo>
                  <a:pt x="376617" y="11732"/>
                </a:lnTo>
                <a:lnTo>
                  <a:pt x="376617" y="2400"/>
                </a:lnTo>
                <a:close/>
              </a:path>
              <a:path w="849629" h="100964">
                <a:moveTo>
                  <a:pt x="393947" y="2400"/>
                </a:moveTo>
                <a:lnTo>
                  <a:pt x="382992" y="2400"/>
                </a:lnTo>
                <a:lnTo>
                  <a:pt x="413923" y="52354"/>
                </a:lnTo>
                <a:lnTo>
                  <a:pt x="413923" y="98125"/>
                </a:lnTo>
                <a:lnTo>
                  <a:pt x="423522" y="98125"/>
                </a:lnTo>
                <a:lnTo>
                  <a:pt x="423522" y="52354"/>
                </a:lnTo>
                <a:lnTo>
                  <a:pt x="429594" y="42374"/>
                </a:lnTo>
                <a:lnTo>
                  <a:pt x="418701" y="42374"/>
                </a:lnTo>
                <a:lnTo>
                  <a:pt x="393947" y="2400"/>
                </a:lnTo>
                <a:close/>
              </a:path>
              <a:path w="849629" h="100964">
                <a:moveTo>
                  <a:pt x="453919" y="2400"/>
                </a:moveTo>
                <a:lnTo>
                  <a:pt x="443033" y="2400"/>
                </a:lnTo>
                <a:lnTo>
                  <a:pt x="418701" y="42374"/>
                </a:lnTo>
                <a:lnTo>
                  <a:pt x="429594" y="42374"/>
                </a:lnTo>
                <a:lnTo>
                  <a:pt x="453919" y="2400"/>
                </a:lnTo>
                <a:close/>
              </a:path>
              <a:path w="849629" h="100964">
                <a:moveTo>
                  <a:pt x="562491" y="0"/>
                </a:moveTo>
                <a:lnTo>
                  <a:pt x="553561" y="0"/>
                </a:lnTo>
                <a:lnTo>
                  <a:pt x="542929" y="896"/>
                </a:lnTo>
                <a:lnTo>
                  <a:pt x="510163" y="21941"/>
                </a:lnTo>
                <a:lnTo>
                  <a:pt x="501876" y="49705"/>
                </a:lnTo>
                <a:lnTo>
                  <a:pt x="502638" y="59326"/>
                </a:lnTo>
                <a:lnTo>
                  <a:pt x="531215" y="96343"/>
                </a:lnTo>
                <a:lnTo>
                  <a:pt x="553693" y="100525"/>
                </a:lnTo>
                <a:lnTo>
                  <a:pt x="562491" y="100525"/>
                </a:lnTo>
                <a:lnTo>
                  <a:pt x="570470" y="98859"/>
                </a:lnTo>
                <a:lnTo>
                  <a:pt x="584737" y="92235"/>
                </a:lnTo>
                <a:lnTo>
                  <a:pt x="585720" y="91457"/>
                </a:lnTo>
                <a:lnTo>
                  <a:pt x="554291" y="91457"/>
                </a:lnTo>
                <a:lnTo>
                  <a:pt x="545540" y="90724"/>
                </a:lnTo>
                <a:lnTo>
                  <a:pt x="515008" y="66565"/>
                </a:lnTo>
                <a:lnTo>
                  <a:pt x="512009" y="50486"/>
                </a:lnTo>
                <a:lnTo>
                  <a:pt x="512009" y="42774"/>
                </a:lnTo>
                <a:lnTo>
                  <a:pt x="539005" y="11177"/>
                </a:lnTo>
                <a:lnTo>
                  <a:pt x="546073" y="9334"/>
                </a:lnTo>
                <a:lnTo>
                  <a:pt x="585601" y="9334"/>
                </a:lnTo>
                <a:lnTo>
                  <a:pt x="584959" y="8798"/>
                </a:lnTo>
                <a:lnTo>
                  <a:pt x="570560" y="1756"/>
                </a:lnTo>
                <a:lnTo>
                  <a:pt x="562491" y="0"/>
                </a:lnTo>
                <a:close/>
              </a:path>
              <a:path w="849629" h="100964">
                <a:moveTo>
                  <a:pt x="587912" y="75728"/>
                </a:moveTo>
                <a:lnTo>
                  <a:pt x="580739" y="82610"/>
                </a:lnTo>
                <a:lnTo>
                  <a:pt x="572743" y="87527"/>
                </a:lnTo>
                <a:lnTo>
                  <a:pt x="563930" y="90474"/>
                </a:lnTo>
                <a:lnTo>
                  <a:pt x="554291" y="91457"/>
                </a:lnTo>
                <a:lnTo>
                  <a:pt x="585720" y="91457"/>
                </a:lnTo>
                <a:lnTo>
                  <a:pt x="590695" y="87526"/>
                </a:lnTo>
                <a:lnTo>
                  <a:pt x="595468" y="81460"/>
                </a:lnTo>
                <a:lnTo>
                  <a:pt x="587912" y="75728"/>
                </a:lnTo>
                <a:close/>
              </a:path>
              <a:path w="849629" h="100964">
                <a:moveTo>
                  <a:pt x="585601" y="9334"/>
                </a:moveTo>
                <a:lnTo>
                  <a:pt x="560692" y="9334"/>
                </a:lnTo>
                <a:lnTo>
                  <a:pt x="567093" y="10735"/>
                </a:lnTo>
                <a:lnTo>
                  <a:pt x="578760" y="16333"/>
                </a:lnTo>
                <a:lnTo>
                  <a:pt x="583760" y="20444"/>
                </a:lnTo>
                <a:lnTo>
                  <a:pt x="587912" y="25866"/>
                </a:lnTo>
                <a:lnTo>
                  <a:pt x="595468" y="20065"/>
                </a:lnTo>
                <a:lnTo>
                  <a:pt x="590871" y="13733"/>
                </a:lnTo>
                <a:lnTo>
                  <a:pt x="585601" y="9334"/>
                </a:lnTo>
                <a:close/>
              </a:path>
              <a:path w="849629" h="100964">
                <a:moveTo>
                  <a:pt x="653867" y="2400"/>
                </a:moveTo>
                <a:lnTo>
                  <a:pt x="651466" y="2400"/>
                </a:lnTo>
                <a:lnTo>
                  <a:pt x="606268" y="98125"/>
                </a:lnTo>
                <a:lnTo>
                  <a:pt x="616935" y="98125"/>
                </a:lnTo>
                <a:lnTo>
                  <a:pt x="631799" y="66664"/>
                </a:lnTo>
                <a:lnTo>
                  <a:pt x="683850" y="66664"/>
                </a:lnTo>
                <a:lnTo>
                  <a:pt x="679495" y="57329"/>
                </a:lnTo>
                <a:lnTo>
                  <a:pt x="636198" y="57329"/>
                </a:lnTo>
                <a:lnTo>
                  <a:pt x="652665" y="22485"/>
                </a:lnTo>
                <a:lnTo>
                  <a:pt x="663238" y="22485"/>
                </a:lnTo>
                <a:lnTo>
                  <a:pt x="653867" y="2400"/>
                </a:lnTo>
                <a:close/>
              </a:path>
              <a:path w="849629" h="100964">
                <a:moveTo>
                  <a:pt x="683850" y="66664"/>
                </a:moveTo>
                <a:lnTo>
                  <a:pt x="673285" y="66664"/>
                </a:lnTo>
                <a:lnTo>
                  <a:pt x="688240" y="98125"/>
                </a:lnTo>
                <a:lnTo>
                  <a:pt x="698529" y="98125"/>
                </a:lnTo>
                <a:lnTo>
                  <a:pt x="683850" y="66664"/>
                </a:lnTo>
                <a:close/>
              </a:path>
              <a:path w="849629" h="100964">
                <a:moveTo>
                  <a:pt x="663238" y="22485"/>
                </a:moveTo>
                <a:lnTo>
                  <a:pt x="652665" y="22485"/>
                </a:lnTo>
                <a:lnTo>
                  <a:pt x="669066" y="57329"/>
                </a:lnTo>
                <a:lnTo>
                  <a:pt x="679495" y="57329"/>
                </a:lnTo>
                <a:lnTo>
                  <a:pt x="663238" y="22485"/>
                </a:lnTo>
                <a:close/>
              </a:path>
              <a:path w="849629" h="100964">
                <a:moveTo>
                  <a:pt x="743568" y="2400"/>
                </a:moveTo>
                <a:lnTo>
                  <a:pt x="713818" y="2400"/>
                </a:lnTo>
                <a:lnTo>
                  <a:pt x="713818" y="98125"/>
                </a:lnTo>
                <a:lnTo>
                  <a:pt x="723416" y="98125"/>
                </a:lnTo>
                <a:lnTo>
                  <a:pt x="723416" y="53596"/>
                </a:lnTo>
                <a:lnTo>
                  <a:pt x="740681" y="53596"/>
                </a:lnTo>
                <a:lnTo>
                  <a:pt x="768369" y="44395"/>
                </a:lnTo>
                <a:lnTo>
                  <a:pt x="739947" y="44395"/>
                </a:lnTo>
                <a:lnTo>
                  <a:pt x="723416" y="44262"/>
                </a:lnTo>
                <a:lnTo>
                  <a:pt x="723416" y="11732"/>
                </a:lnTo>
                <a:lnTo>
                  <a:pt x="768178" y="11732"/>
                </a:lnTo>
                <a:lnTo>
                  <a:pt x="764898" y="7776"/>
                </a:lnTo>
                <a:lnTo>
                  <a:pt x="760280" y="4999"/>
                </a:lnTo>
                <a:lnTo>
                  <a:pt x="750789" y="2843"/>
                </a:lnTo>
                <a:lnTo>
                  <a:pt x="743568" y="2400"/>
                </a:lnTo>
                <a:close/>
              </a:path>
              <a:path w="849629" h="100964">
                <a:moveTo>
                  <a:pt x="740681" y="53596"/>
                </a:moveTo>
                <a:lnTo>
                  <a:pt x="728927" y="53596"/>
                </a:lnTo>
                <a:lnTo>
                  <a:pt x="763390" y="98125"/>
                </a:lnTo>
                <a:lnTo>
                  <a:pt x="775144" y="98125"/>
                </a:lnTo>
                <a:lnTo>
                  <a:pt x="740681" y="53596"/>
                </a:lnTo>
                <a:close/>
              </a:path>
              <a:path w="849629" h="100964">
                <a:moveTo>
                  <a:pt x="768178" y="11732"/>
                </a:moveTo>
                <a:lnTo>
                  <a:pt x="746923" y="11732"/>
                </a:lnTo>
                <a:lnTo>
                  <a:pt x="751636" y="12289"/>
                </a:lnTo>
                <a:lnTo>
                  <a:pt x="757299" y="14558"/>
                </a:lnTo>
                <a:lnTo>
                  <a:pt x="759588" y="16422"/>
                </a:lnTo>
                <a:lnTo>
                  <a:pt x="763080" y="21667"/>
                </a:lnTo>
                <a:lnTo>
                  <a:pt x="763948" y="24598"/>
                </a:lnTo>
                <a:lnTo>
                  <a:pt x="763948" y="31111"/>
                </a:lnTo>
                <a:lnTo>
                  <a:pt x="746370" y="44395"/>
                </a:lnTo>
                <a:lnTo>
                  <a:pt x="768369" y="44395"/>
                </a:lnTo>
                <a:lnTo>
                  <a:pt x="772587" y="37619"/>
                </a:lnTo>
                <a:lnTo>
                  <a:pt x="773808" y="33044"/>
                </a:lnTo>
                <a:lnTo>
                  <a:pt x="773808" y="21600"/>
                </a:lnTo>
                <a:lnTo>
                  <a:pt x="772034" y="16333"/>
                </a:lnTo>
                <a:lnTo>
                  <a:pt x="768178" y="11732"/>
                </a:lnTo>
                <a:close/>
              </a:path>
              <a:path w="849629" h="100964">
                <a:moveTo>
                  <a:pt x="849142" y="2400"/>
                </a:moveTo>
                <a:lnTo>
                  <a:pt x="794343" y="2400"/>
                </a:lnTo>
                <a:lnTo>
                  <a:pt x="794343" y="98125"/>
                </a:lnTo>
                <a:lnTo>
                  <a:pt x="848742" y="98125"/>
                </a:lnTo>
                <a:lnTo>
                  <a:pt x="848742" y="88793"/>
                </a:lnTo>
                <a:lnTo>
                  <a:pt x="803944" y="88793"/>
                </a:lnTo>
                <a:lnTo>
                  <a:pt x="803944" y="51061"/>
                </a:lnTo>
                <a:lnTo>
                  <a:pt x="848742" y="51061"/>
                </a:lnTo>
                <a:lnTo>
                  <a:pt x="848742" y="41730"/>
                </a:lnTo>
                <a:lnTo>
                  <a:pt x="803944" y="41730"/>
                </a:lnTo>
                <a:lnTo>
                  <a:pt x="803944" y="11732"/>
                </a:lnTo>
                <a:lnTo>
                  <a:pt x="849142" y="11732"/>
                </a:lnTo>
                <a:lnTo>
                  <a:pt x="849142" y="2400"/>
                </a:lnTo>
                <a:close/>
              </a:path>
            </a:pathLst>
          </a:custGeom>
          <a:solidFill>
            <a:srgbClr val="AB53C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7475065" y="2229864"/>
            <a:ext cx="1189355" cy="15240"/>
          </a:xfrm>
          <a:custGeom>
            <a:avLst/>
            <a:gdLst/>
            <a:ahLst/>
            <a:cxnLst/>
            <a:rect l="l" t="t" r="r" b="b"/>
            <a:pathLst>
              <a:path w="1189354" h="15239">
                <a:moveTo>
                  <a:pt x="1189173" y="0"/>
                </a:moveTo>
                <a:lnTo>
                  <a:pt x="0" y="0"/>
                </a:lnTo>
                <a:lnTo>
                  <a:pt x="0" y="14710"/>
                </a:lnTo>
                <a:lnTo>
                  <a:pt x="1189173" y="14710"/>
                </a:lnTo>
                <a:lnTo>
                  <a:pt x="1189173" y="0"/>
                </a:lnTo>
                <a:close/>
              </a:path>
            </a:pathLst>
          </a:custGeom>
          <a:solidFill>
            <a:srgbClr val="AB53C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3" name="object 73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930529" y="1986339"/>
            <a:ext cx="402569" cy="440689"/>
          </a:xfrm>
          <a:prstGeom prst="rect">
            <a:avLst/>
          </a:prstGeom>
        </p:spPr>
      </p:pic>
      <p:grpSp>
        <p:nvGrpSpPr>
          <p:cNvPr id="74" name="object 74" descr=""/>
          <p:cNvGrpSpPr/>
          <p:nvPr/>
        </p:nvGrpSpPr>
        <p:grpSpPr>
          <a:xfrm>
            <a:off x="8408444" y="2047773"/>
            <a:ext cx="1936750" cy="2287270"/>
            <a:chOff x="8408444" y="2047773"/>
            <a:chExt cx="1936750" cy="2287270"/>
          </a:xfrm>
        </p:grpSpPr>
        <p:pic>
          <p:nvPicPr>
            <p:cNvPr id="75" name="object 7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765362" y="2047773"/>
              <a:ext cx="1579457" cy="225505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964464" y="4181724"/>
              <a:ext cx="1195715" cy="152693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483267" y="4188873"/>
              <a:ext cx="635651" cy="120510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408444" y="2627708"/>
              <a:ext cx="764297" cy="1674521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540853" y="3115101"/>
              <a:ext cx="519987" cy="1075230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598413" y="3525894"/>
              <a:ext cx="404863" cy="404863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584916" y="3512396"/>
              <a:ext cx="431855" cy="658707"/>
            </a:xfrm>
            <a:prstGeom prst="rect">
              <a:avLst/>
            </a:prstGeom>
          </p:spPr>
        </p:pic>
      </p:grpSp>
      <p:sp>
        <p:nvSpPr>
          <p:cNvPr id="82" name="object 82" descr=""/>
          <p:cNvSpPr/>
          <p:nvPr/>
        </p:nvSpPr>
        <p:spPr>
          <a:xfrm>
            <a:off x="598551" y="4494664"/>
            <a:ext cx="488950" cy="203835"/>
          </a:xfrm>
          <a:custGeom>
            <a:avLst/>
            <a:gdLst/>
            <a:ahLst/>
            <a:cxnLst/>
            <a:rect l="l" t="t" r="r" b="b"/>
            <a:pathLst>
              <a:path w="488950" h="203835">
                <a:moveTo>
                  <a:pt x="127215" y="7239"/>
                </a:moveTo>
                <a:lnTo>
                  <a:pt x="103517" y="7239"/>
                </a:lnTo>
                <a:lnTo>
                  <a:pt x="103517" y="111010"/>
                </a:lnTo>
                <a:lnTo>
                  <a:pt x="65354" y="111010"/>
                </a:lnTo>
                <a:lnTo>
                  <a:pt x="48145" y="108458"/>
                </a:lnTo>
                <a:lnTo>
                  <a:pt x="35102" y="100850"/>
                </a:lnTo>
                <a:lnTo>
                  <a:pt x="26835" y="88277"/>
                </a:lnTo>
                <a:lnTo>
                  <a:pt x="23939" y="70853"/>
                </a:lnTo>
                <a:lnTo>
                  <a:pt x="23685" y="70853"/>
                </a:lnTo>
                <a:lnTo>
                  <a:pt x="23685" y="7239"/>
                </a:lnTo>
                <a:lnTo>
                  <a:pt x="0" y="7239"/>
                </a:lnTo>
                <a:lnTo>
                  <a:pt x="0" y="70853"/>
                </a:lnTo>
                <a:lnTo>
                  <a:pt x="4737" y="97459"/>
                </a:lnTo>
                <a:lnTo>
                  <a:pt x="18072" y="117563"/>
                </a:lnTo>
                <a:lnTo>
                  <a:pt x="38722" y="130276"/>
                </a:lnTo>
                <a:lnTo>
                  <a:pt x="65354" y="134708"/>
                </a:lnTo>
                <a:lnTo>
                  <a:pt x="103517" y="134708"/>
                </a:lnTo>
                <a:lnTo>
                  <a:pt x="103517" y="196811"/>
                </a:lnTo>
                <a:lnTo>
                  <a:pt x="127215" y="196811"/>
                </a:lnTo>
                <a:lnTo>
                  <a:pt x="127215" y="7239"/>
                </a:lnTo>
                <a:close/>
              </a:path>
              <a:path w="488950" h="203835">
                <a:moveTo>
                  <a:pt x="301523" y="0"/>
                </a:moveTo>
                <a:lnTo>
                  <a:pt x="182295" y="139446"/>
                </a:lnTo>
                <a:lnTo>
                  <a:pt x="182295" y="6997"/>
                </a:lnTo>
                <a:lnTo>
                  <a:pt x="158597" y="6997"/>
                </a:lnTo>
                <a:lnTo>
                  <a:pt x="158597" y="203555"/>
                </a:lnTo>
                <a:lnTo>
                  <a:pt x="277825" y="64109"/>
                </a:lnTo>
                <a:lnTo>
                  <a:pt x="277825" y="196811"/>
                </a:lnTo>
                <a:lnTo>
                  <a:pt x="301523" y="196811"/>
                </a:lnTo>
                <a:lnTo>
                  <a:pt x="301523" y="0"/>
                </a:lnTo>
                <a:close/>
              </a:path>
              <a:path w="488950" h="203835">
                <a:moveTo>
                  <a:pt x="488810" y="33426"/>
                </a:moveTo>
                <a:lnTo>
                  <a:pt x="473849" y="20662"/>
                </a:lnTo>
                <a:lnTo>
                  <a:pt x="457415" y="11544"/>
                </a:lnTo>
                <a:lnTo>
                  <a:pt x="439521" y="6070"/>
                </a:lnTo>
                <a:lnTo>
                  <a:pt x="420217" y="4241"/>
                </a:lnTo>
                <a:lnTo>
                  <a:pt x="382333" y="11988"/>
                </a:lnTo>
                <a:lnTo>
                  <a:pt x="351777" y="33032"/>
                </a:lnTo>
                <a:lnTo>
                  <a:pt x="331368" y="64122"/>
                </a:lnTo>
                <a:lnTo>
                  <a:pt x="323926" y="102031"/>
                </a:lnTo>
                <a:lnTo>
                  <a:pt x="331368" y="139928"/>
                </a:lnTo>
                <a:lnTo>
                  <a:pt x="351777" y="171030"/>
                </a:lnTo>
                <a:lnTo>
                  <a:pt x="382333" y="192074"/>
                </a:lnTo>
                <a:lnTo>
                  <a:pt x="420217" y="199809"/>
                </a:lnTo>
                <a:lnTo>
                  <a:pt x="439521" y="197993"/>
                </a:lnTo>
                <a:lnTo>
                  <a:pt x="457415" y="192519"/>
                </a:lnTo>
                <a:lnTo>
                  <a:pt x="473849" y="183400"/>
                </a:lnTo>
                <a:lnTo>
                  <a:pt x="488810" y="170624"/>
                </a:lnTo>
                <a:lnTo>
                  <a:pt x="472097" y="153911"/>
                </a:lnTo>
                <a:lnTo>
                  <a:pt x="460870" y="163741"/>
                </a:lnTo>
                <a:lnTo>
                  <a:pt x="448500" y="170751"/>
                </a:lnTo>
                <a:lnTo>
                  <a:pt x="434949" y="174967"/>
                </a:lnTo>
                <a:lnTo>
                  <a:pt x="420217" y="176364"/>
                </a:lnTo>
                <a:lnTo>
                  <a:pt x="391553" y="170434"/>
                </a:lnTo>
                <a:lnTo>
                  <a:pt x="368617" y="154355"/>
                </a:lnTo>
                <a:lnTo>
                  <a:pt x="353390" y="130695"/>
                </a:lnTo>
                <a:lnTo>
                  <a:pt x="347878" y="102031"/>
                </a:lnTo>
                <a:lnTo>
                  <a:pt x="353390" y="73367"/>
                </a:lnTo>
                <a:lnTo>
                  <a:pt x="368617" y="49707"/>
                </a:lnTo>
                <a:lnTo>
                  <a:pt x="391553" y="33629"/>
                </a:lnTo>
                <a:lnTo>
                  <a:pt x="420217" y="27698"/>
                </a:lnTo>
                <a:lnTo>
                  <a:pt x="434809" y="29095"/>
                </a:lnTo>
                <a:lnTo>
                  <a:pt x="448310" y="33312"/>
                </a:lnTo>
                <a:lnTo>
                  <a:pt x="460730" y="40322"/>
                </a:lnTo>
                <a:lnTo>
                  <a:pt x="472097" y="50139"/>
                </a:lnTo>
                <a:lnTo>
                  <a:pt x="488810" y="33426"/>
                </a:lnTo>
                <a:close/>
              </a:path>
            </a:pathLst>
          </a:custGeom>
          <a:solidFill>
            <a:srgbClr val="0381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092796" y="4450519"/>
            <a:ext cx="462280" cy="248285"/>
          </a:xfrm>
          <a:custGeom>
            <a:avLst/>
            <a:gdLst/>
            <a:ahLst/>
            <a:cxnLst/>
            <a:rect l="l" t="t" r="r" b="b"/>
            <a:pathLst>
              <a:path w="462280" h="248285">
                <a:moveTo>
                  <a:pt x="117500" y="51320"/>
                </a:moveTo>
                <a:lnTo>
                  <a:pt x="0" y="51320"/>
                </a:lnTo>
                <a:lnTo>
                  <a:pt x="0" y="72910"/>
                </a:lnTo>
                <a:lnTo>
                  <a:pt x="46901" y="72910"/>
                </a:lnTo>
                <a:lnTo>
                  <a:pt x="46901" y="240550"/>
                </a:lnTo>
                <a:lnTo>
                  <a:pt x="70599" y="240550"/>
                </a:lnTo>
                <a:lnTo>
                  <a:pt x="70599" y="72910"/>
                </a:lnTo>
                <a:lnTo>
                  <a:pt x="117500" y="72910"/>
                </a:lnTo>
                <a:lnTo>
                  <a:pt x="117500" y="51320"/>
                </a:lnTo>
                <a:close/>
              </a:path>
              <a:path w="462280" h="248285">
                <a:moveTo>
                  <a:pt x="253403" y="181851"/>
                </a:moveTo>
                <a:lnTo>
                  <a:pt x="252895" y="176110"/>
                </a:lnTo>
                <a:lnTo>
                  <a:pt x="252641" y="175107"/>
                </a:lnTo>
                <a:lnTo>
                  <a:pt x="252641" y="174866"/>
                </a:lnTo>
                <a:lnTo>
                  <a:pt x="252145" y="171869"/>
                </a:lnTo>
                <a:lnTo>
                  <a:pt x="251650" y="170624"/>
                </a:lnTo>
                <a:lnTo>
                  <a:pt x="251650" y="170370"/>
                </a:lnTo>
                <a:lnTo>
                  <a:pt x="251231" y="168910"/>
                </a:lnTo>
                <a:lnTo>
                  <a:pt x="251155" y="168376"/>
                </a:lnTo>
                <a:lnTo>
                  <a:pt x="250901" y="167881"/>
                </a:lnTo>
                <a:lnTo>
                  <a:pt x="250901" y="167132"/>
                </a:lnTo>
                <a:lnTo>
                  <a:pt x="250151" y="165633"/>
                </a:lnTo>
                <a:lnTo>
                  <a:pt x="250151" y="165379"/>
                </a:lnTo>
                <a:lnTo>
                  <a:pt x="249656" y="164134"/>
                </a:lnTo>
                <a:lnTo>
                  <a:pt x="242849" y="152412"/>
                </a:lnTo>
                <a:lnTo>
                  <a:pt x="241185" y="149555"/>
                </a:lnTo>
                <a:lnTo>
                  <a:pt x="229692" y="138925"/>
                </a:lnTo>
                <a:lnTo>
                  <a:pt x="229692" y="185585"/>
                </a:lnTo>
                <a:lnTo>
                  <a:pt x="227088" y="197904"/>
                </a:lnTo>
                <a:lnTo>
                  <a:pt x="220065" y="207975"/>
                </a:lnTo>
                <a:lnTo>
                  <a:pt x="209804" y="214769"/>
                </a:lnTo>
                <a:lnTo>
                  <a:pt x="197510" y="217271"/>
                </a:lnTo>
                <a:lnTo>
                  <a:pt x="156603" y="217271"/>
                </a:lnTo>
                <a:lnTo>
                  <a:pt x="156603" y="152412"/>
                </a:lnTo>
                <a:lnTo>
                  <a:pt x="203263" y="152412"/>
                </a:lnTo>
                <a:lnTo>
                  <a:pt x="208749" y="153898"/>
                </a:lnTo>
                <a:lnTo>
                  <a:pt x="213487" y="156654"/>
                </a:lnTo>
                <a:lnTo>
                  <a:pt x="213982" y="156908"/>
                </a:lnTo>
                <a:lnTo>
                  <a:pt x="220433" y="161975"/>
                </a:lnTo>
                <a:lnTo>
                  <a:pt x="225399" y="168910"/>
                </a:lnTo>
                <a:lnTo>
                  <a:pt x="228574" y="176999"/>
                </a:lnTo>
                <a:lnTo>
                  <a:pt x="229692" y="185585"/>
                </a:lnTo>
                <a:lnTo>
                  <a:pt x="229692" y="138925"/>
                </a:lnTo>
                <a:lnTo>
                  <a:pt x="229108" y="138379"/>
                </a:lnTo>
                <a:lnTo>
                  <a:pt x="214261" y="131229"/>
                </a:lnTo>
                <a:lnTo>
                  <a:pt x="197510" y="128714"/>
                </a:lnTo>
                <a:lnTo>
                  <a:pt x="156603" y="128714"/>
                </a:lnTo>
                <a:lnTo>
                  <a:pt x="156603" y="51384"/>
                </a:lnTo>
                <a:lnTo>
                  <a:pt x="132918" y="51384"/>
                </a:lnTo>
                <a:lnTo>
                  <a:pt x="132918" y="240957"/>
                </a:lnTo>
                <a:lnTo>
                  <a:pt x="197510" y="240957"/>
                </a:lnTo>
                <a:lnTo>
                  <a:pt x="219405" y="236613"/>
                </a:lnTo>
                <a:lnTo>
                  <a:pt x="237147" y="224713"/>
                </a:lnTo>
                <a:lnTo>
                  <a:pt x="242150" y="217271"/>
                </a:lnTo>
                <a:lnTo>
                  <a:pt x="249047" y="206971"/>
                </a:lnTo>
                <a:lnTo>
                  <a:pt x="253301" y="185585"/>
                </a:lnTo>
                <a:lnTo>
                  <a:pt x="253403" y="181851"/>
                </a:lnTo>
                <a:close/>
              </a:path>
              <a:path w="462280" h="248285">
                <a:moveTo>
                  <a:pt x="304279" y="51384"/>
                </a:moveTo>
                <a:lnTo>
                  <a:pt x="280581" y="51384"/>
                </a:lnTo>
                <a:lnTo>
                  <a:pt x="280581" y="240957"/>
                </a:lnTo>
                <a:lnTo>
                  <a:pt x="304279" y="240957"/>
                </a:lnTo>
                <a:lnTo>
                  <a:pt x="304279" y="51384"/>
                </a:lnTo>
                <a:close/>
              </a:path>
              <a:path w="462280" h="248285">
                <a:moveTo>
                  <a:pt x="426212" y="0"/>
                </a:moveTo>
                <a:lnTo>
                  <a:pt x="405752" y="0"/>
                </a:lnTo>
                <a:lnTo>
                  <a:pt x="405752" y="10972"/>
                </a:lnTo>
                <a:lnTo>
                  <a:pt x="401523" y="16459"/>
                </a:lnTo>
                <a:lnTo>
                  <a:pt x="380072" y="16459"/>
                </a:lnTo>
                <a:lnTo>
                  <a:pt x="375818" y="10972"/>
                </a:lnTo>
                <a:lnTo>
                  <a:pt x="375818" y="0"/>
                </a:lnTo>
                <a:lnTo>
                  <a:pt x="355371" y="0"/>
                </a:lnTo>
                <a:lnTo>
                  <a:pt x="355371" y="8724"/>
                </a:lnTo>
                <a:lnTo>
                  <a:pt x="357860" y="16217"/>
                </a:lnTo>
                <a:lnTo>
                  <a:pt x="388302" y="32435"/>
                </a:lnTo>
                <a:lnTo>
                  <a:pt x="393280" y="32435"/>
                </a:lnTo>
                <a:lnTo>
                  <a:pt x="407060" y="30238"/>
                </a:lnTo>
                <a:lnTo>
                  <a:pt x="417423" y="23888"/>
                </a:lnTo>
                <a:lnTo>
                  <a:pt x="422173" y="16459"/>
                </a:lnTo>
                <a:lnTo>
                  <a:pt x="423951" y="13690"/>
                </a:lnTo>
                <a:lnTo>
                  <a:pt x="426212" y="0"/>
                </a:lnTo>
                <a:close/>
              </a:path>
              <a:path w="462280" h="248285">
                <a:moveTo>
                  <a:pt x="462140" y="44145"/>
                </a:moveTo>
                <a:lnTo>
                  <a:pt x="342900" y="183591"/>
                </a:lnTo>
                <a:lnTo>
                  <a:pt x="342900" y="51142"/>
                </a:lnTo>
                <a:lnTo>
                  <a:pt x="319201" y="51142"/>
                </a:lnTo>
                <a:lnTo>
                  <a:pt x="319201" y="247700"/>
                </a:lnTo>
                <a:lnTo>
                  <a:pt x="374015" y="183591"/>
                </a:lnTo>
                <a:lnTo>
                  <a:pt x="438442" y="108254"/>
                </a:lnTo>
                <a:lnTo>
                  <a:pt x="438442" y="240957"/>
                </a:lnTo>
                <a:lnTo>
                  <a:pt x="462140" y="240957"/>
                </a:lnTo>
                <a:lnTo>
                  <a:pt x="462140" y="108254"/>
                </a:lnTo>
                <a:lnTo>
                  <a:pt x="462140" y="44145"/>
                </a:lnTo>
                <a:close/>
              </a:path>
            </a:pathLst>
          </a:custGeom>
          <a:solidFill>
            <a:srgbClr val="0381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598551" y="4494664"/>
            <a:ext cx="798830" cy="203835"/>
          </a:xfrm>
          <a:custGeom>
            <a:avLst/>
            <a:gdLst/>
            <a:ahLst/>
            <a:cxnLst/>
            <a:rect l="l" t="t" r="r" b="b"/>
            <a:pathLst>
              <a:path w="798830" h="203835">
                <a:moveTo>
                  <a:pt x="103521" y="7232"/>
                </a:moveTo>
                <a:lnTo>
                  <a:pt x="103521" y="111006"/>
                </a:lnTo>
                <a:lnTo>
                  <a:pt x="65354" y="111006"/>
                </a:lnTo>
                <a:lnTo>
                  <a:pt x="48149" y="108449"/>
                </a:lnTo>
                <a:lnTo>
                  <a:pt x="35108" y="100840"/>
                </a:lnTo>
                <a:lnTo>
                  <a:pt x="26838" y="88273"/>
                </a:lnTo>
                <a:lnTo>
                  <a:pt x="23947" y="70844"/>
                </a:lnTo>
                <a:lnTo>
                  <a:pt x="23694" y="70844"/>
                </a:lnTo>
                <a:lnTo>
                  <a:pt x="23694" y="7232"/>
                </a:lnTo>
                <a:lnTo>
                  <a:pt x="0" y="7232"/>
                </a:lnTo>
                <a:lnTo>
                  <a:pt x="0" y="70844"/>
                </a:lnTo>
                <a:lnTo>
                  <a:pt x="4738" y="97447"/>
                </a:lnTo>
                <a:lnTo>
                  <a:pt x="18083" y="117551"/>
                </a:lnTo>
                <a:lnTo>
                  <a:pt x="38724" y="130265"/>
                </a:lnTo>
                <a:lnTo>
                  <a:pt x="65354" y="134701"/>
                </a:lnTo>
                <a:lnTo>
                  <a:pt x="103521" y="134701"/>
                </a:lnTo>
                <a:lnTo>
                  <a:pt x="103521" y="196811"/>
                </a:lnTo>
                <a:lnTo>
                  <a:pt x="127215" y="196811"/>
                </a:lnTo>
                <a:lnTo>
                  <a:pt x="127215" y="7232"/>
                </a:lnTo>
                <a:lnTo>
                  <a:pt x="103521" y="7232"/>
                </a:lnTo>
                <a:close/>
              </a:path>
              <a:path w="798830" h="203835">
                <a:moveTo>
                  <a:pt x="301534" y="0"/>
                </a:moveTo>
                <a:lnTo>
                  <a:pt x="182295" y="139442"/>
                </a:lnTo>
                <a:lnTo>
                  <a:pt x="182295" y="6987"/>
                </a:lnTo>
                <a:lnTo>
                  <a:pt x="158601" y="6987"/>
                </a:lnTo>
                <a:lnTo>
                  <a:pt x="158601" y="203547"/>
                </a:lnTo>
                <a:lnTo>
                  <a:pt x="277832" y="64109"/>
                </a:lnTo>
                <a:lnTo>
                  <a:pt x="277832" y="196811"/>
                </a:lnTo>
                <a:lnTo>
                  <a:pt x="301534" y="196811"/>
                </a:lnTo>
                <a:lnTo>
                  <a:pt x="301534" y="0"/>
                </a:lnTo>
                <a:close/>
              </a:path>
              <a:path w="798830" h="203835">
                <a:moveTo>
                  <a:pt x="323937" y="102020"/>
                </a:moveTo>
                <a:lnTo>
                  <a:pt x="331369" y="139927"/>
                </a:lnTo>
                <a:lnTo>
                  <a:pt x="351780" y="171026"/>
                </a:lnTo>
                <a:lnTo>
                  <a:pt x="382339" y="192068"/>
                </a:lnTo>
                <a:lnTo>
                  <a:pt x="420220" y="199804"/>
                </a:lnTo>
                <a:lnTo>
                  <a:pt x="439533" y="197980"/>
                </a:lnTo>
                <a:lnTo>
                  <a:pt x="457420" y="192510"/>
                </a:lnTo>
                <a:lnTo>
                  <a:pt x="473856" y="183390"/>
                </a:lnTo>
                <a:lnTo>
                  <a:pt x="488817" y="170621"/>
                </a:lnTo>
                <a:lnTo>
                  <a:pt x="472107" y="153907"/>
                </a:lnTo>
                <a:lnTo>
                  <a:pt x="460878" y="163730"/>
                </a:lnTo>
                <a:lnTo>
                  <a:pt x="448503" y="170747"/>
                </a:lnTo>
                <a:lnTo>
                  <a:pt x="434958" y="174957"/>
                </a:lnTo>
                <a:lnTo>
                  <a:pt x="420220" y="176361"/>
                </a:lnTo>
                <a:lnTo>
                  <a:pt x="391554" y="170428"/>
                </a:lnTo>
                <a:lnTo>
                  <a:pt x="368617" y="154345"/>
                </a:lnTo>
                <a:lnTo>
                  <a:pt x="353397" y="130685"/>
                </a:lnTo>
                <a:lnTo>
                  <a:pt x="347882" y="102020"/>
                </a:lnTo>
                <a:lnTo>
                  <a:pt x="353397" y="73358"/>
                </a:lnTo>
                <a:lnTo>
                  <a:pt x="368617" y="49701"/>
                </a:lnTo>
                <a:lnTo>
                  <a:pt x="391554" y="33622"/>
                </a:lnTo>
                <a:lnTo>
                  <a:pt x="420220" y="27691"/>
                </a:lnTo>
                <a:lnTo>
                  <a:pt x="434815" y="29093"/>
                </a:lnTo>
                <a:lnTo>
                  <a:pt x="448313" y="33300"/>
                </a:lnTo>
                <a:lnTo>
                  <a:pt x="460736" y="40315"/>
                </a:lnTo>
                <a:lnTo>
                  <a:pt x="472107" y="50137"/>
                </a:lnTo>
                <a:lnTo>
                  <a:pt x="488817" y="33422"/>
                </a:lnTo>
                <a:lnTo>
                  <a:pt x="473856" y="20656"/>
                </a:lnTo>
                <a:lnTo>
                  <a:pt x="457420" y="11537"/>
                </a:lnTo>
                <a:lnTo>
                  <a:pt x="439533" y="6064"/>
                </a:lnTo>
                <a:lnTo>
                  <a:pt x="420220" y="4240"/>
                </a:lnTo>
                <a:lnTo>
                  <a:pt x="382339" y="11977"/>
                </a:lnTo>
                <a:lnTo>
                  <a:pt x="351780" y="33020"/>
                </a:lnTo>
                <a:lnTo>
                  <a:pt x="331369" y="64118"/>
                </a:lnTo>
                <a:lnTo>
                  <a:pt x="323937" y="102020"/>
                </a:lnTo>
                <a:close/>
              </a:path>
              <a:path w="798830" h="203835">
                <a:moveTo>
                  <a:pt x="541150" y="29182"/>
                </a:moveTo>
                <a:lnTo>
                  <a:pt x="541150" y="196811"/>
                </a:lnTo>
                <a:lnTo>
                  <a:pt x="564854" y="196811"/>
                </a:lnTo>
                <a:lnTo>
                  <a:pt x="564854" y="29182"/>
                </a:lnTo>
                <a:lnTo>
                  <a:pt x="611747" y="29182"/>
                </a:lnTo>
                <a:lnTo>
                  <a:pt x="611747" y="7232"/>
                </a:lnTo>
                <a:lnTo>
                  <a:pt x="494257" y="7232"/>
                </a:lnTo>
                <a:lnTo>
                  <a:pt x="494257" y="29182"/>
                </a:lnTo>
                <a:lnTo>
                  <a:pt x="541150" y="29182"/>
                </a:lnTo>
                <a:close/>
              </a:path>
              <a:path w="798830" h="203835">
                <a:moveTo>
                  <a:pt x="650861" y="173117"/>
                </a:moveTo>
                <a:lnTo>
                  <a:pt x="650861" y="108263"/>
                </a:lnTo>
                <a:lnTo>
                  <a:pt x="691767" y="108263"/>
                </a:lnTo>
                <a:lnTo>
                  <a:pt x="697510" y="108263"/>
                </a:lnTo>
                <a:lnTo>
                  <a:pt x="702997" y="109753"/>
                </a:lnTo>
                <a:lnTo>
                  <a:pt x="707737" y="112500"/>
                </a:lnTo>
                <a:lnTo>
                  <a:pt x="708234" y="112751"/>
                </a:lnTo>
                <a:lnTo>
                  <a:pt x="714689" y="117828"/>
                </a:lnTo>
                <a:lnTo>
                  <a:pt x="719647" y="124753"/>
                </a:lnTo>
                <a:lnTo>
                  <a:pt x="722826" y="132847"/>
                </a:lnTo>
                <a:lnTo>
                  <a:pt x="723948" y="141433"/>
                </a:lnTo>
                <a:lnTo>
                  <a:pt x="721341" y="153753"/>
                </a:lnTo>
                <a:lnTo>
                  <a:pt x="714314" y="163825"/>
                </a:lnTo>
                <a:lnTo>
                  <a:pt x="704058" y="170623"/>
                </a:lnTo>
                <a:lnTo>
                  <a:pt x="691767" y="173117"/>
                </a:lnTo>
                <a:lnTo>
                  <a:pt x="650861" y="173117"/>
                </a:lnTo>
                <a:close/>
              </a:path>
              <a:path w="798830" h="203835">
                <a:moveTo>
                  <a:pt x="746898" y="130957"/>
                </a:moveTo>
                <a:lnTo>
                  <a:pt x="746898" y="130712"/>
                </a:lnTo>
                <a:lnTo>
                  <a:pt x="746398" y="127713"/>
                </a:lnTo>
                <a:lnTo>
                  <a:pt x="745905" y="126467"/>
                </a:lnTo>
                <a:lnTo>
                  <a:pt x="745905" y="126224"/>
                </a:lnTo>
                <a:lnTo>
                  <a:pt x="745404" y="124473"/>
                </a:lnTo>
                <a:lnTo>
                  <a:pt x="745404" y="124225"/>
                </a:lnTo>
                <a:lnTo>
                  <a:pt x="745152" y="123724"/>
                </a:lnTo>
                <a:lnTo>
                  <a:pt x="745152" y="122980"/>
                </a:lnTo>
                <a:lnTo>
                  <a:pt x="744407" y="121481"/>
                </a:lnTo>
                <a:lnTo>
                  <a:pt x="744407" y="121230"/>
                </a:lnTo>
                <a:lnTo>
                  <a:pt x="708509" y="87078"/>
                </a:lnTo>
                <a:lnTo>
                  <a:pt x="691767" y="84560"/>
                </a:lnTo>
                <a:lnTo>
                  <a:pt x="650861" y="84560"/>
                </a:lnTo>
                <a:lnTo>
                  <a:pt x="650861" y="7232"/>
                </a:lnTo>
                <a:lnTo>
                  <a:pt x="627166" y="7232"/>
                </a:lnTo>
                <a:lnTo>
                  <a:pt x="627166" y="196811"/>
                </a:lnTo>
                <a:lnTo>
                  <a:pt x="691767" y="196811"/>
                </a:lnTo>
                <a:lnTo>
                  <a:pt x="713655" y="192466"/>
                </a:lnTo>
                <a:lnTo>
                  <a:pt x="731403" y="180568"/>
                </a:lnTo>
                <a:lnTo>
                  <a:pt x="743304" y="162824"/>
                </a:lnTo>
                <a:lnTo>
                  <a:pt x="747651" y="140940"/>
                </a:lnTo>
                <a:lnTo>
                  <a:pt x="747651" y="137697"/>
                </a:lnTo>
                <a:lnTo>
                  <a:pt x="747395" y="134701"/>
                </a:lnTo>
                <a:lnTo>
                  <a:pt x="747151" y="131954"/>
                </a:lnTo>
                <a:lnTo>
                  <a:pt x="746898" y="130957"/>
                </a:lnTo>
                <a:close/>
              </a:path>
              <a:path w="798830" h="203835">
                <a:moveTo>
                  <a:pt x="774838" y="196811"/>
                </a:moveTo>
                <a:lnTo>
                  <a:pt x="798532" y="196811"/>
                </a:lnTo>
                <a:lnTo>
                  <a:pt x="798532" y="7232"/>
                </a:lnTo>
                <a:lnTo>
                  <a:pt x="774838" y="7232"/>
                </a:lnTo>
                <a:lnTo>
                  <a:pt x="774838" y="196811"/>
                </a:lnTo>
                <a:close/>
              </a:path>
            </a:pathLst>
          </a:custGeom>
          <a:ln w="3175">
            <a:solidFill>
              <a:srgbClr val="03814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412002" y="4450510"/>
            <a:ext cx="143510" cy="248285"/>
          </a:xfrm>
          <a:custGeom>
            <a:avLst/>
            <a:gdLst/>
            <a:ahLst/>
            <a:cxnLst/>
            <a:rect l="l" t="t" r="r" b="b"/>
            <a:pathLst>
              <a:path w="143509" h="248285">
                <a:moveTo>
                  <a:pt x="74084" y="32433"/>
                </a:moveTo>
                <a:lnTo>
                  <a:pt x="87861" y="30242"/>
                </a:lnTo>
                <a:lnTo>
                  <a:pt x="98223" y="23889"/>
                </a:lnTo>
                <a:lnTo>
                  <a:pt x="104749" y="13699"/>
                </a:lnTo>
                <a:lnTo>
                  <a:pt x="107017" y="0"/>
                </a:lnTo>
                <a:lnTo>
                  <a:pt x="86558" y="0"/>
                </a:lnTo>
                <a:lnTo>
                  <a:pt x="86558" y="10976"/>
                </a:lnTo>
                <a:lnTo>
                  <a:pt x="82317" y="16463"/>
                </a:lnTo>
                <a:lnTo>
                  <a:pt x="74084" y="16463"/>
                </a:lnTo>
                <a:lnTo>
                  <a:pt x="69098" y="16463"/>
                </a:lnTo>
                <a:lnTo>
                  <a:pt x="60868" y="16463"/>
                </a:lnTo>
                <a:lnTo>
                  <a:pt x="56624" y="10976"/>
                </a:lnTo>
                <a:lnTo>
                  <a:pt x="56624" y="0"/>
                </a:lnTo>
                <a:lnTo>
                  <a:pt x="36173" y="0"/>
                </a:lnTo>
                <a:lnTo>
                  <a:pt x="36173" y="8729"/>
                </a:lnTo>
                <a:lnTo>
                  <a:pt x="38663" y="16217"/>
                </a:lnTo>
                <a:lnTo>
                  <a:pt x="69098" y="32433"/>
                </a:lnTo>
                <a:lnTo>
                  <a:pt x="74084" y="32433"/>
                </a:lnTo>
                <a:close/>
              </a:path>
              <a:path w="143509" h="248285">
                <a:moveTo>
                  <a:pt x="23699" y="183596"/>
                </a:moveTo>
                <a:lnTo>
                  <a:pt x="23699" y="51141"/>
                </a:lnTo>
                <a:lnTo>
                  <a:pt x="0" y="51141"/>
                </a:lnTo>
                <a:lnTo>
                  <a:pt x="0" y="247702"/>
                </a:lnTo>
                <a:lnTo>
                  <a:pt x="119236" y="108263"/>
                </a:lnTo>
                <a:lnTo>
                  <a:pt x="119236" y="240965"/>
                </a:lnTo>
                <a:lnTo>
                  <a:pt x="142938" y="240965"/>
                </a:lnTo>
                <a:lnTo>
                  <a:pt x="142938" y="44154"/>
                </a:lnTo>
                <a:lnTo>
                  <a:pt x="23699" y="183596"/>
                </a:lnTo>
                <a:close/>
              </a:path>
            </a:pathLst>
          </a:custGeom>
          <a:ln w="3175">
            <a:solidFill>
              <a:srgbClr val="03814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6" name="object 86" descr=""/>
          <p:cNvGrpSpPr/>
          <p:nvPr/>
        </p:nvGrpSpPr>
        <p:grpSpPr>
          <a:xfrm>
            <a:off x="595331" y="4711384"/>
            <a:ext cx="957580" cy="426720"/>
            <a:chOff x="595331" y="4711384"/>
            <a:chExt cx="957580" cy="426720"/>
          </a:xfrm>
        </p:grpSpPr>
        <p:sp>
          <p:nvSpPr>
            <p:cNvPr id="87" name="object 87" descr=""/>
            <p:cNvSpPr/>
            <p:nvPr/>
          </p:nvSpPr>
          <p:spPr>
            <a:xfrm>
              <a:off x="596696" y="4712761"/>
              <a:ext cx="954405" cy="423545"/>
            </a:xfrm>
            <a:custGeom>
              <a:avLst/>
              <a:gdLst/>
              <a:ahLst/>
              <a:cxnLst/>
              <a:rect l="l" t="t" r="r" b="b"/>
              <a:pathLst>
                <a:path w="954405" h="423545">
                  <a:moveTo>
                    <a:pt x="308610" y="321424"/>
                  </a:moveTo>
                  <a:lnTo>
                    <a:pt x="268376" y="321424"/>
                  </a:lnTo>
                  <a:lnTo>
                    <a:pt x="268376" y="54419"/>
                  </a:lnTo>
                  <a:lnTo>
                    <a:pt x="268376" y="14173"/>
                  </a:lnTo>
                  <a:lnTo>
                    <a:pt x="224942" y="14173"/>
                  </a:lnTo>
                  <a:lnTo>
                    <a:pt x="224942" y="54419"/>
                  </a:lnTo>
                  <a:lnTo>
                    <a:pt x="224942" y="321424"/>
                  </a:lnTo>
                  <a:lnTo>
                    <a:pt x="74523" y="321424"/>
                  </a:lnTo>
                  <a:lnTo>
                    <a:pt x="85318" y="304711"/>
                  </a:lnTo>
                  <a:lnTo>
                    <a:pt x="93040" y="286791"/>
                  </a:lnTo>
                  <a:lnTo>
                    <a:pt x="97675" y="267677"/>
                  </a:lnTo>
                  <a:lnTo>
                    <a:pt x="99212" y="247357"/>
                  </a:lnTo>
                  <a:lnTo>
                    <a:pt x="99212" y="54419"/>
                  </a:lnTo>
                  <a:lnTo>
                    <a:pt x="224942" y="54419"/>
                  </a:lnTo>
                  <a:lnTo>
                    <a:pt x="224942" y="14173"/>
                  </a:lnTo>
                  <a:lnTo>
                    <a:pt x="55778" y="14173"/>
                  </a:lnTo>
                  <a:lnTo>
                    <a:pt x="55778" y="247357"/>
                  </a:lnTo>
                  <a:lnTo>
                    <a:pt x="52400" y="272618"/>
                  </a:lnTo>
                  <a:lnTo>
                    <a:pt x="42113" y="296557"/>
                  </a:lnTo>
                  <a:lnTo>
                    <a:pt x="24726" y="314413"/>
                  </a:lnTo>
                  <a:lnTo>
                    <a:pt x="0" y="321424"/>
                  </a:lnTo>
                  <a:lnTo>
                    <a:pt x="0" y="423379"/>
                  </a:lnTo>
                  <a:lnTo>
                    <a:pt x="43434" y="423379"/>
                  </a:lnTo>
                  <a:lnTo>
                    <a:pt x="43434" y="361657"/>
                  </a:lnTo>
                  <a:lnTo>
                    <a:pt x="265176" y="361657"/>
                  </a:lnTo>
                  <a:lnTo>
                    <a:pt x="265176" y="423379"/>
                  </a:lnTo>
                  <a:lnTo>
                    <a:pt x="308610" y="423379"/>
                  </a:lnTo>
                  <a:lnTo>
                    <a:pt x="308610" y="361657"/>
                  </a:lnTo>
                  <a:lnTo>
                    <a:pt x="308610" y="321424"/>
                  </a:lnTo>
                  <a:close/>
                </a:path>
                <a:path w="954405" h="423545">
                  <a:moveTo>
                    <a:pt x="657783" y="188379"/>
                  </a:moveTo>
                  <a:lnTo>
                    <a:pt x="652106" y="140804"/>
                  </a:lnTo>
                  <a:lnTo>
                    <a:pt x="635698" y="98018"/>
                  </a:lnTo>
                  <a:lnTo>
                    <a:pt x="614349" y="68465"/>
                  </a:lnTo>
                  <a:lnTo>
                    <a:pt x="614349" y="188379"/>
                  </a:lnTo>
                  <a:lnTo>
                    <a:pt x="608279" y="231571"/>
                  </a:lnTo>
                  <a:lnTo>
                    <a:pt x="590816" y="269532"/>
                  </a:lnTo>
                  <a:lnTo>
                    <a:pt x="563092" y="299745"/>
                  </a:lnTo>
                  <a:lnTo>
                    <a:pt x="526211" y="319697"/>
                  </a:lnTo>
                  <a:lnTo>
                    <a:pt x="481304" y="326910"/>
                  </a:lnTo>
                  <a:lnTo>
                    <a:pt x="436613" y="319697"/>
                  </a:lnTo>
                  <a:lnTo>
                    <a:pt x="399872" y="299745"/>
                  </a:lnTo>
                  <a:lnTo>
                    <a:pt x="372211" y="269532"/>
                  </a:lnTo>
                  <a:lnTo>
                    <a:pt x="354774" y="231571"/>
                  </a:lnTo>
                  <a:lnTo>
                    <a:pt x="348716" y="188379"/>
                  </a:lnTo>
                  <a:lnTo>
                    <a:pt x="354774" y="144957"/>
                  </a:lnTo>
                  <a:lnTo>
                    <a:pt x="372211" y="106857"/>
                  </a:lnTo>
                  <a:lnTo>
                    <a:pt x="399872" y="76581"/>
                  </a:lnTo>
                  <a:lnTo>
                    <a:pt x="436613" y="56603"/>
                  </a:lnTo>
                  <a:lnTo>
                    <a:pt x="481304" y="49390"/>
                  </a:lnTo>
                  <a:lnTo>
                    <a:pt x="526211" y="56603"/>
                  </a:lnTo>
                  <a:lnTo>
                    <a:pt x="563092" y="76581"/>
                  </a:lnTo>
                  <a:lnTo>
                    <a:pt x="590816" y="106857"/>
                  </a:lnTo>
                  <a:lnTo>
                    <a:pt x="608279" y="144957"/>
                  </a:lnTo>
                  <a:lnTo>
                    <a:pt x="614349" y="188379"/>
                  </a:lnTo>
                  <a:lnTo>
                    <a:pt x="614349" y="68465"/>
                  </a:lnTo>
                  <a:lnTo>
                    <a:pt x="609485" y="61722"/>
                  </a:lnTo>
                  <a:lnTo>
                    <a:pt x="594055" y="49390"/>
                  </a:lnTo>
                  <a:lnTo>
                    <a:pt x="574408" y="33667"/>
                  </a:lnTo>
                  <a:lnTo>
                    <a:pt x="531368" y="15557"/>
                  </a:lnTo>
                  <a:lnTo>
                    <a:pt x="481304" y="9144"/>
                  </a:lnTo>
                  <a:lnTo>
                    <a:pt x="431431" y="15557"/>
                  </a:lnTo>
                  <a:lnTo>
                    <a:pt x="388518" y="33667"/>
                  </a:lnTo>
                  <a:lnTo>
                    <a:pt x="353517" y="61722"/>
                  </a:lnTo>
                  <a:lnTo>
                    <a:pt x="327342" y="98018"/>
                  </a:lnTo>
                  <a:lnTo>
                    <a:pt x="310946" y="140804"/>
                  </a:lnTo>
                  <a:lnTo>
                    <a:pt x="305282" y="188379"/>
                  </a:lnTo>
                  <a:lnTo>
                    <a:pt x="310946" y="235902"/>
                  </a:lnTo>
                  <a:lnTo>
                    <a:pt x="327342" y="278612"/>
                  </a:lnTo>
                  <a:lnTo>
                    <a:pt x="353517" y="314794"/>
                  </a:lnTo>
                  <a:lnTo>
                    <a:pt x="388518" y="342747"/>
                  </a:lnTo>
                  <a:lnTo>
                    <a:pt x="431431" y="360756"/>
                  </a:lnTo>
                  <a:lnTo>
                    <a:pt x="481304" y="367144"/>
                  </a:lnTo>
                  <a:lnTo>
                    <a:pt x="531368" y="360756"/>
                  </a:lnTo>
                  <a:lnTo>
                    <a:pt x="574408" y="342747"/>
                  </a:lnTo>
                  <a:lnTo>
                    <a:pt x="609485" y="314794"/>
                  </a:lnTo>
                  <a:lnTo>
                    <a:pt x="635698" y="278612"/>
                  </a:lnTo>
                  <a:lnTo>
                    <a:pt x="652106" y="235902"/>
                  </a:lnTo>
                  <a:lnTo>
                    <a:pt x="657783" y="188379"/>
                  </a:lnTo>
                  <a:close/>
                </a:path>
                <a:path w="954405" h="423545">
                  <a:moveTo>
                    <a:pt x="954379" y="0"/>
                  </a:moveTo>
                  <a:lnTo>
                    <a:pt x="819505" y="158203"/>
                  </a:lnTo>
                  <a:lnTo>
                    <a:pt x="684618" y="0"/>
                  </a:lnTo>
                  <a:lnTo>
                    <a:pt x="684618" y="361657"/>
                  </a:lnTo>
                  <a:lnTo>
                    <a:pt x="728052" y="361657"/>
                  </a:lnTo>
                  <a:lnTo>
                    <a:pt x="728052" y="117970"/>
                  </a:lnTo>
                  <a:lnTo>
                    <a:pt x="819505" y="224955"/>
                  </a:lnTo>
                  <a:lnTo>
                    <a:pt x="910945" y="117970"/>
                  </a:lnTo>
                  <a:lnTo>
                    <a:pt x="910945" y="361657"/>
                  </a:lnTo>
                  <a:lnTo>
                    <a:pt x="954379" y="361657"/>
                  </a:lnTo>
                  <a:lnTo>
                    <a:pt x="954379" y="0"/>
                  </a:lnTo>
                  <a:close/>
                </a:path>
              </a:pathLst>
            </a:custGeom>
            <a:solidFill>
              <a:srgbClr val="FE9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596703" y="4712756"/>
              <a:ext cx="954405" cy="423545"/>
            </a:xfrm>
            <a:custGeom>
              <a:avLst/>
              <a:gdLst/>
              <a:ahLst/>
              <a:cxnLst/>
              <a:rect l="l" t="t" r="r" b="b"/>
              <a:pathLst>
                <a:path w="954405" h="423545">
                  <a:moveTo>
                    <a:pt x="224946" y="54414"/>
                  </a:moveTo>
                  <a:lnTo>
                    <a:pt x="224946" y="321421"/>
                  </a:lnTo>
                  <a:lnTo>
                    <a:pt x="74523" y="321421"/>
                  </a:lnTo>
                  <a:lnTo>
                    <a:pt x="85324" y="304705"/>
                  </a:lnTo>
                  <a:lnTo>
                    <a:pt x="93040" y="286788"/>
                  </a:lnTo>
                  <a:lnTo>
                    <a:pt x="97669" y="267671"/>
                  </a:lnTo>
                  <a:lnTo>
                    <a:pt x="99212" y="247352"/>
                  </a:lnTo>
                  <a:lnTo>
                    <a:pt x="99212" y="54414"/>
                  </a:lnTo>
                  <a:lnTo>
                    <a:pt x="224946" y="54414"/>
                  </a:lnTo>
                  <a:close/>
                </a:path>
                <a:path w="954405" h="423545">
                  <a:moveTo>
                    <a:pt x="268380" y="321421"/>
                  </a:moveTo>
                  <a:lnTo>
                    <a:pt x="268380" y="14173"/>
                  </a:lnTo>
                  <a:lnTo>
                    <a:pt x="55778" y="14173"/>
                  </a:lnTo>
                  <a:lnTo>
                    <a:pt x="55778" y="247352"/>
                  </a:lnTo>
                  <a:lnTo>
                    <a:pt x="52399" y="272621"/>
                  </a:lnTo>
                  <a:lnTo>
                    <a:pt x="42119" y="296561"/>
                  </a:lnTo>
                  <a:lnTo>
                    <a:pt x="24724" y="314413"/>
                  </a:lnTo>
                  <a:lnTo>
                    <a:pt x="0" y="321421"/>
                  </a:lnTo>
                  <a:lnTo>
                    <a:pt x="0" y="423377"/>
                  </a:lnTo>
                  <a:lnTo>
                    <a:pt x="43434" y="423377"/>
                  </a:lnTo>
                  <a:lnTo>
                    <a:pt x="43434" y="361655"/>
                  </a:lnTo>
                  <a:lnTo>
                    <a:pt x="265179" y="361655"/>
                  </a:lnTo>
                  <a:lnTo>
                    <a:pt x="265179" y="423377"/>
                  </a:lnTo>
                  <a:lnTo>
                    <a:pt x="308613" y="423377"/>
                  </a:lnTo>
                  <a:lnTo>
                    <a:pt x="308613" y="321421"/>
                  </a:lnTo>
                  <a:lnTo>
                    <a:pt x="268380" y="321421"/>
                  </a:lnTo>
                  <a:close/>
                </a:path>
                <a:path w="954405" h="423545">
                  <a:moveTo>
                    <a:pt x="481302" y="9144"/>
                  </a:moveTo>
                  <a:lnTo>
                    <a:pt x="431431" y="15562"/>
                  </a:lnTo>
                  <a:lnTo>
                    <a:pt x="388521" y="33665"/>
                  </a:lnTo>
                  <a:lnTo>
                    <a:pt x="353511" y="61725"/>
                  </a:lnTo>
                  <a:lnTo>
                    <a:pt x="327340" y="98015"/>
                  </a:lnTo>
                  <a:lnTo>
                    <a:pt x="310948" y="140807"/>
                  </a:lnTo>
                  <a:lnTo>
                    <a:pt x="305276" y="188374"/>
                  </a:lnTo>
                  <a:lnTo>
                    <a:pt x="310948" y="235906"/>
                  </a:lnTo>
                  <a:lnTo>
                    <a:pt x="327340" y="278613"/>
                  </a:lnTo>
                  <a:lnTo>
                    <a:pt x="353511" y="314792"/>
                  </a:lnTo>
                  <a:lnTo>
                    <a:pt x="388521" y="342740"/>
                  </a:lnTo>
                  <a:lnTo>
                    <a:pt x="431431" y="360757"/>
                  </a:lnTo>
                  <a:lnTo>
                    <a:pt x="481302" y="367141"/>
                  </a:lnTo>
                  <a:lnTo>
                    <a:pt x="531363" y="360757"/>
                  </a:lnTo>
                  <a:lnTo>
                    <a:pt x="574402" y="342740"/>
                  </a:lnTo>
                  <a:lnTo>
                    <a:pt x="609491" y="314792"/>
                  </a:lnTo>
                  <a:lnTo>
                    <a:pt x="635703" y="278613"/>
                  </a:lnTo>
                  <a:lnTo>
                    <a:pt x="652110" y="235906"/>
                  </a:lnTo>
                  <a:lnTo>
                    <a:pt x="657785" y="188374"/>
                  </a:lnTo>
                  <a:lnTo>
                    <a:pt x="652110" y="140807"/>
                  </a:lnTo>
                  <a:lnTo>
                    <a:pt x="635703" y="98015"/>
                  </a:lnTo>
                  <a:lnTo>
                    <a:pt x="609491" y="61725"/>
                  </a:lnTo>
                  <a:lnTo>
                    <a:pt x="574402" y="33665"/>
                  </a:lnTo>
                  <a:lnTo>
                    <a:pt x="531363" y="15562"/>
                  </a:lnTo>
                  <a:lnTo>
                    <a:pt x="481302" y="9144"/>
                  </a:lnTo>
                  <a:close/>
                </a:path>
                <a:path w="954405" h="423545">
                  <a:moveTo>
                    <a:pt x="481302" y="326908"/>
                  </a:moveTo>
                  <a:lnTo>
                    <a:pt x="436613" y="319699"/>
                  </a:lnTo>
                  <a:lnTo>
                    <a:pt x="399867" y="299739"/>
                  </a:lnTo>
                  <a:lnTo>
                    <a:pt x="372208" y="269530"/>
                  </a:lnTo>
                  <a:lnTo>
                    <a:pt x="354774" y="231575"/>
                  </a:lnTo>
                  <a:lnTo>
                    <a:pt x="348710" y="188374"/>
                  </a:lnTo>
                  <a:lnTo>
                    <a:pt x="354774" y="144950"/>
                  </a:lnTo>
                  <a:lnTo>
                    <a:pt x="372208" y="106860"/>
                  </a:lnTo>
                  <a:lnTo>
                    <a:pt x="399867" y="76583"/>
                  </a:lnTo>
                  <a:lnTo>
                    <a:pt x="436613" y="56598"/>
                  </a:lnTo>
                  <a:lnTo>
                    <a:pt x="481302" y="49385"/>
                  </a:lnTo>
                  <a:lnTo>
                    <a:pt x="526213" y="56598"/>
                  </a:lnTo>
                  <a:lnTo>
                    <a:pt x="563093" y="76583"/>
                  </a:lnTo>
                  <a:lnTo>
                    <a:pt x="590821" y="106860"/>
                  </a:lnTo>
                  <a:lnTo>
                    <a:pt x="608279" y="144950"/>
                  </a:lnTo>
                  <a:lnTo>
                    <a:pt x="614347" y="188374"/>
                  </a:lnTo>
                  <a:lnTo>
                    <a:pt x="608279" y="231575"/>
                  </a:lnTo>
                  <a:lnTo>
                    <a:pt x="590821" y="269530"/>
                  </a:lnTo>
                  <a:lnTo>
                    <a:pt x="563093" y="299739"/>
                  </a:lnTo>
                  <a:lnTo>
                    <a:pt x="526213" y="319699"/>
                  </a:lnTo>
                  <a:lnTo>
                    <a:pt x="481302" y="326908"/>
                  </a:lnTo>
                  <a:close/>
                </a:path>
                <a:path w="954405" h="423545">
                  <a:moveTo>
                    <a:pt x="728056" y="117965"/>
                  </a:moveTo>
                  <a:lnTo>
                    <a:pt x="819500" y="224950"/>
                  </a:lnTo>
                  <a:lnTo>
                    <a:pt x="910940" y="117965"/>
                  </a:lnTo>
                  <a:lnTo>
                    <a:pt x="910940" y="361655"/>
                  </a:lnTo>
                  <a:lnTo>
                    <a:pt x="954374" y="361655"/>
                  </a:lnTo>
                  <a:lnTo>
                    <a:pt x="954374" y="0"/>
                  </a:lnTo>
                  <a:lnTo>
                    <a:pt x="819500" y="158198"/>
                  </a:lnTo>
                  <a:lnTo>
                    <a:pt x="684622" y="0"/>
                  </a:lnTo>
                  <a:lnTo>
                    <a:pt x="684622" y="361655"/>
                  </a:lnTo>
                  <a:lnTo>
                    <a:pt x="728056" y="361655"/>
                  </a:lnTo>
                  <a:lnTo>
                    <a:pt x="728056" y="117965"/>
                  </a:lnTo>
                  <a:close/>
                </a:path>
              </a:pathLst>
            </a:custGeom>
            <a:ln w="3175">
              <a:solidFill>
                <a:srgbClr val="FE9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9" name="object 89" descr="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381169" y="4812000"/>
            <a:ext cx="1216734" cy="2481353"/>
          </a:xfrm>
          <a:prstGeom prst="rect">
            <a:avLst/>
          </a:prstGeom>
        </p:spPr>
      </p:pic>
      <p:pic>
        <p:nvPicPr>
          <p:cNvPr id="90" name="object 90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645091" y="4570447"/>
            <a:ext cx="1513529" cy="2694635"/>
          </a:xfrm>
          <a:prstGeom prst="rect">
            <a:avLst/>
          </a:prstGeom>
        </p:spPr>
      </p:pic>
      <p:grpSp>
        <p:nvGrpSpPr>
          <p:cNvPr id="91" name="object 91" descr=""/>
          <p:cNvGrpSpPr/>
          <p:nvPr/>
        </p:nvGrpSpPr>
        <p:grpSpPr>
          <a:xfrm>
            <a:off x="2280823" y="1351432"/>
            <a:ext cx="1543685" cy="3308350"/>
            <a:chOff x="2280823" y="1351432"/>
            <a:chExt cx="1543685" cy="3308350"/>
          </a:xfrm>
        </p:grpSpPr>
        <p:sp>
          <p:nvSpPr>
            <p:cNvPr id="92" name="object 92" descr=""/>
            <p:cNvSpPr/>
            <p:nvPr/>
          </p:nvSpPr>
          <p:spPr>
            <a:xfrm>
              <a:off x="2280823" y="1351432"/>
              <a:ext cx="1543685" cy="3308350"/>
            </a:xfrm>
            <a:custGeom>
              <a:avLst/>
              <a:gdLst/>
              <a:ahLst/>
              <a:cxnLst/>
              <a:rect l="l" t="t" r="r" b="b"/>
              <a:pathLst>
                <a:path w="1543685" h="3308350">
                  <a:moveTo>
                    <a:pt x="1543356" y="0"/>
                  </a:moveTo>
                  <a:lnTo>
                    <a:pt x="0" y="0"/>
                  </a:lnTo>
                  <a:lnTo>
                    <a:pt x="0" y="3308159"/>
                  </a:lnTo>
                  <a:lnTo>
                    <a:pt x="1543356" y="3308159"/>
                  </a:lnTo>
                  <a:lnTo>
                    <a:pt x="1543356" y="0"/>
                  </a:lnTo>
                  <a:close/>
                </a:path>
              </a:pathLst>
            </a:custGeom>
            <a:solidFill>
              <a:srgbClr val="2B2A29">
                <a:alpha val="48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58902" y="1529510"/>
              <a:ext cx="1187198" cy="2952003"/>
            </a:xfrm>
            <a:prstGeom prst="rect">
              <a:avLst/>
            </a:prstGeom>
          </p:spPr>
        </p:pic>
      </p:grpSp>
      <p:pic>
        <p:nvPicPr>
          <p:cNvPr id="94" name="object 94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982339" y="4464854"/>
            <a:ext cx="791702" cy="2160001"/>
          </a:xfrm>
          <a:prstGeom prst="rect">
            <a:avLst/>
          </a:prstGeom>
        </p:spPr>
      </p:pic>
      <p:sp>
        <p:nvSpPr>
          <p:cNvPr id="95" name="object 95" descr="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2289145" y="7560000"/>
                </a:moveTo>
                <a:lnTo>
                  <a:pt x="2289145" y="0"/>
                </a:lnTo>
              </a:path>
              <a:path w="10692130" h="7560309">
                <a:moveTo>
                  <a:pt x="0" y="883699"/>
                </a:moveTo>
                <a:lnTo>
                  <a:pt x="10692000" y="883699"/>
                </a:lnTo>
              </a:path>
              <a:path w="10692130" h="7560309">
                <a:moveTo>
                  <a:pt x="2883048" y="7560000"/>
                </a:moveTo>
                <a:lnTo>
                  <a:pt x="2883048" y="0"/>
                </a:lnTo>
              </a:path>
              <a:path w="10692130" h="7560309">
                <a:moveTo>
                  <a:pt x="2582585" y="7560000"/>
                </a:moveTo>
                <a:lnTo>
                  <a:pt x="2582585" y="0"/>
                </a:lnTo>
              </a:path>
              <a:path w="10692130" h="7560309">
                <a:moveTo>
                  <a:pt x="0" y="2625462"/>
                </a:moveTo>
                <a:lnTo>
                  <a:pt x="10692000" y="2625462"/>
                </a:lnTo>
              </a:path>
              <a:path w="10692130" h="7560309">
                <a:moveTo>
                  <a:pt x="0" y="2610849"/>
                </a:moveTo>
                <a:lnTo>
                  <a:pt x="10692000" y="2610849"/>
                </a:lnTo>
              </a:path>
              <a:path w="10692130" h="7560309">
                <a:moveTo>
                  <a:pt x="0" y="4544157"/>
                </a:moveTo>
                <a:lnTo>
                  <a:pt x="10692000" y="4544157"/>
                </a:lnTo>
              </a:path>
              <a:path w="10692130" h="7560309">
                <a:moveTo>
                  <a:pt x="0" y="4536241"/>
                </a:moveTo>
                <a:lnTo>
                  <a:pt x="10692000" y="4536241"/>
                </a:lnTo>
              </a:path>
              <a:path w="10692130" h="7560309">
                <a:moveTo>
                  <a:pt x="0" y="5898898"/>
                </a:moveTo>
                <a:lnTo>
                  <a:pt x="10692000" y="5898898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Константин В. Лукьященко</dc:creator>
  <dc:title>2024_Презентация ХИМРОС.cdr</dc:title>
  <dcterms:created xsi:type="dcterms:W3CDTF">2024-04-19T06:07:31Z</dcterms:created>
  <dcterms:modified xsi:type="dcterms:W3CDTF">2024-04-19T06:07:31Z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2024-04-17T00:00:00Z</vt:filetime>
  </property>
  <property fmtid="{D5CDD505-2E9C-101B-9397-08002B2CF9AE}" pid="3" name="Creator">
    <vt:lpwstr>CorelDRAW X8</vt:lpwstr>
  </property>
  <property fmtid="{D5CDD505-2E9C-101B-9397-08002B2CF9AE}" pid="4" name="LastSaved">
    <vt:filetime>2024-04-19T00:00:00Z</vt:filetime>
  </property>
  <property fmtid="{D5CDD505-2E9C-101B-9397-08002B2CF9AE}" pid="5" name="Producer">
    <vt:lpwstr>Corel PDF Engine Version 18.1.0.661</vt:lpwstr>
  </property>
</Properties>
</file>