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561263" cy="5329238"/>
  <p:notesSz cx="6858000" cy="9144000"/>
  <p:defaultTextStyle>
    <a:defPPr>
      <a:defRPr lang="ru-RU"/>
    </a:defPPr>
    <a:lvl1pPr marL="0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8275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6549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104824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7309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41373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20964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77922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46197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1934" y="-429"/>
      </p:cViewPr>
      <p:guideLst>
        <p:guide orient="horz" pos="1679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1655518"/>
            <a:ext cx="6427074" cy="1142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3019902"/>
            <a:ext cx="5292884" cy="13619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6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09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7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6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213417"/>
            <a:ext cx="1701284" cy="45471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3" y="213417"/>
            <a:ext cx="4977831" cy="45471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7" y="3424529"/>
            <a:ext cx="6427074" cy="105844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7" y="2258759"/>
            <a:ext cx="6427074" cy="116577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65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48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30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1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09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779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61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1243489"/>
            <a:ext cx="3339558" cy="35170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1243489"/>
            <a:ext cx="3339558" cy="351705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1192911"/>
            <a:ext cx="3340871" cy="49714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275" indent="0">
              <a:buNone/>
              <a:defRPr sz="1600" b="1"/>
            </a:lvl2pPr>
            <a:lvl3pPr marL="736549" indent="0">
              <a:buNone/>
              <a:defRPr sz="1400" b="1"/>
            </a:lvl3pPr>
            <a:lvl4pPr marL="1104824" indent="0">
              <a:buNone/>
              <a:defRPr sz="1300" b="1"/>
            </a:lvl4pPr>
            <a:lvl5pPr marL="1473098" indent="0">
              <a:buNone/>
              <a:defRPr sz="1300" b="1"/>
            </a:lvl5pPr>
            <a:lvl6pPr marL="1841373" indent="0">
              <a:buNone/>
              <a:defRPr sz="1300" b="1"/>
            </a:lvl6pPr>
            <a:lvl7pPr marL="2209648" indent="0">
              <a:buNone/>
              <a:defRPr sz="1300" b="1"/>
            </a:lvl7pPr>
            <a:lvl8pPr marL="2577922" indent="0">
              <a:buNone/>
              <a:defRPr sz="1300" b="1"/>
            </a:lvl8pPr>
            <a:lvl9pPr marL="2946197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3" y="1690059"/>
            <a:ext cx="3340871" cy="307048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7" y="1192911"/>
            <a:ext cx="3342183" cy="49714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275" indent="0">
              <a:buNone/>
              <a:defRPr sz="1600" b="1"/>
            </a:lvl2pPr>
            <a:lvl3pPr marL="736549" indent="0">
              <a:buNone/>
              <a:defRPr sz="1400" b="1"/>
            </a:lvl3pPr>
            <a:lvl4pPr marL="1104824" indent="0">
              <a:buNone/>
              <a:defRPr sz="1300" b="1"/>
            </a:lvl4pPr>
            <a:lvl5pPr marL="1473098" indent="0">
              <a:buNone/>
              <a:defRPr sz="1300" b="1"/>
            </a:lvl5pPr>
            <a:lvl6pPr marL="1841373" indent="0">
              <a:buNone/>
              <a:defRPr sz="1300" b="1"/>
            </a:lvl6pPr>
            <a:lvl7pPr marL="2209648" indent="0">
              <a:buNone/>
              <a:defRPr sz="1300" b="1"/>
            </a:lvl7pPr>
            <a:lvl8pPr marL="2577922" indent="0">
              <a:buNone/>
              <a:defRPr sz="1300" b="1"/>
            </a:lvl8pPr>
            <a:lvl9pPr marL="2946197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7" y="1690059"/>
            <a:ext cx="3342183" cy="307048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212183"/>
            <a:ext cx="2487603" cy="90301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4" y="212183"/>
            <a:ext cx="4226956" cy="4548357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4" y="1115193"/>
            <a:ext cx="2487603" cy="3645347"/>
          </a:xfrm>
        </p:spPr>
        <p:txBody>
          <a:bodyPr/>
          <a:lstStyle>
            <a:lvl1pPr marL="0" indent="0">
              <a:buNone/>
              <a:defRPr sz="1100"/>
            </a:lvl1pPr>
            <a:lvl2pPr marL="368275" indent="0">
              <a:buNone/>
              <a:defRPr sz="1000"/>
            </a:lvl2pPr>
            <a:lvl3pPr marL="736549" indent="0">
              <a:buNone/>
              <a:defRPr sz="800"/>
            </a:lvl3pPr>
            <a:lvl4pPr marL="1104824" indent="0">
              <a:buNone/>
              <a:defRPr sz="700"/>
            </a:lvl4pPr>
            <a:lvl5pPr marL="1473098" indent="0">
              <a:buNone/>
              <a:defRPr sz="700"/>
            </a:lvl5pPr>
            <a:lvl6pPr marL="1841373" indent="0">
              <a:buNone/>
              <a:defRPr sz="700"/>
            </a:lvl6pPr>
            <a:lvl7pPr marL="2209648" indent="0">
              <a:buNone/>
              <a:defRPr sz="700"/>
            </a:lvl7pPr>
            <a:lvl8pPr marL="2577922" indent="0">
              <a:buNone/>
              <a:defRPr sz="700"/>
            </a:lvl8pPr>
            <a:lvl9pPr marL="2946197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3730466"/>
            <a:ext cx="4536758" cy="4404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476177"/>
            <a:ext cx="4536758" cy="3197543"/>
          </a:xfrm>
        </p:spPr>
        <p:txBody>
          <a:bodyPr/>
          <a:lstStyle>
            <a:lvl1pPr marL="0" indent="0">
              <a:buNone/>
              <a:defRPr sz="2600"/>
            </a:lvl1pPr>
            <a:lvl2pPr marL="368275" indent="0">
              <a:buNone/>
              <a:defRPr sz="2300"/>
            </a:lvl2pPr>
            <a:lvl3pPr marL="736549" indent="0">
              <a:buNone/>
              <a:defRPr sz="1900"/>
            </a:lvl3pPr>
            <a:lvl4pPr marL="1104824" indent="0">
              <a:buNone/>
              <a:defRPr sz="1600"/>
            </a:lvl4pPr>
            <a:lvl5pPr marL="1473098" indent="0">
              <a:buNone/>
              <a:defRPr sz="1600"/>
            </a:lvl5pPr>
            <a:lvl6pPr marL="1841373" indent="0">
              <a:buNone/>
              <a:defRPr sz="1600"/>
            </a:lvl6pPr>
            <a:lvl7pPr marL="2209648" indent="0">
              <a:buNone/>
              <a:defRPr sz="1600"/>
            </a:lvl7pPr>
            <a:lvl8pPr marL="2577922" indent="0">
              <a:buNone/>
              <a:defRPr sz="1600"/>
            </a:lvl8pPr>
            <a:lvl9pPr marL="2946197" indent="0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4170869"/>
            <a:ext cx="4536758" cy="625445"/>
          </a:xfrm>
        </p:spPr>
        <p:txBody>
          <a:bodyPr/>
          <a:lstStyle>
            <a:lvl1pPr marL="0" indent="0">
              <a:buNone/>
              <a:defRPr sz="1100"/>
            </a:lvl1pPr>
            <a:lvl2pPr marL="368275" indent="0">
              <a:buNone/>
              <a:defRPr sz="1000"/>
            </a:lvl2pPr>
            <a:lvl3pPr marL="736549" indent="0">
              <a:buNone/>
              <a:defRPr sz="800"/>
            </a:lvl3pPr>
            <a:lvl4pPr marL="1104824" indent="0">
              <a:buNone/>
              <a:defRPr sz="700"/>
            </a:lvl4pPr>
            <a:lvl5pPr marL="1473098" indent="0">
              <a:buNone/>
              <a:defRPr sz="700"/>
            </a:lvl5pPr>
            <a:lvl6pPr marL="1841373" indent="0">
              <a:buNone/>
              <a:defRPr sz="700"/>
            </a:lvl6pPr>
            <a:lvl7pPr marL="2209648" indent="0">
              <a:buNone/>
              <a:defRPr sz="700"/>
            </a:lvl7pPr>
            <a:lvl8pPr marL="2577922" indent="0">
              <a:buNone/>
              <a:defRPr sz="700"/>
            </a:lvl8pPr>
            <a:lvl9pPr marL="2946197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213417"/>
            <a:ext cx="6805137" cy="888206"/>
          </a:xfrm>
          <a:prstGeom prst="rect">
            <a:avLst/>
          </a:prstGeom>
        </p:spPr>
        <p:txBody>
          <a:bodyPr vert="horz" lIns="73655" tIns="36827" rIns="73655" bIns="3682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1243489"/>
            <a:ext cx="6805137" cy="3517051"/>
          </a:xfrm>
          <a:prstGeom prst="rect">
            <a:avLst/>
          </a:prstGeom>
        </p:spPr>
        <p:txBody>
          <a:bodyPr vert="horz" lIns="73655" tIns="36827" rIns="73655" bIns="3682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4939414"/>
            <a:ext cx="1764295" cy="283733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4939414"/>
            <a:ext cx="2394400" cy="283733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4939414"/>
            <a:ext cx="1764295" cy="283733"/>
          </a:xfrm>
          <a:prstGeom prst="rect">
            <a:avLst/>
          </a:prstGeom>
        </p:spPr>
        <p:txBody>
          <a:bodyPr vert="horz" lIns="73655" tIns="36827" rIns="73655" bIns="3682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36549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206" indent="-276206" algn="l" defTabSz="73654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8446" indent="-230172" algn="l" defTabSz="73654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0687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88961" indent="-184137" algn="l" defTabSz="736549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236" indent="-184137" algn="l" defTabSz="736549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5510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785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2060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0334" indent="-184137" algn="l" defTabSz="73654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8275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549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4824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3098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1373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9648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7922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46197" algn="l" defTabSz="736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6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3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73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43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04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1</cp:revision>
  <dcterms:created xsi:type="dcterms:W3CDTF">2015-03-25T10:26:08Z</dcterms:created>
  <dcterms:modified xsi:type="dcterms:W3CDTF">2015-03-25T10:34:37Z</dcterms:modified>
</cp:coreProperties>
</file>